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2" r:id="rId1"/>
  </p:sldMasterIdLst>
  <p:notesMasterIdLst>
    <p:notesMasterId r:id="rId266"/>
  </p:notesMasterIdLst>
  <p:handoutMasterIdLst>
    <p:handoutMasterId r:id="rId267"/>
  </p:handoutMasterIdLst>
  <p:sldIdLst>
    <p:sldId id="256" r:id="rId2"/>
    <p:sldId id="519" r:id="rId3"/>
    <p:sldId id="397" r:id="rId4"/>
    <p:sldId id="518" r:id="rId5"/>
    <p:sldId id="520" r:id="rId6"/>
    <p:sldId id="400" r:id="rId7"/>
    <p:sldId id="521" r:id="rId8"/>
    <p:sldId id="401" r:id="rId9"/>
    <p:sldId id="522" r:id="rId10"/>
    <p:sldId id="429" r:id="rId11"/>
    <p:sldId id="535" r:id="rId12"/>
    <p:sldId id="653" r:id="rId13"/>
    <p:sldId id="654" r:id="rId14"/>
    <p:sldId id="656" r:id="rId15"/>
    <p:sldId id="658" r:id="rId16"/>
    <p:sldId id="660" r:id="rId17"/>
    <p:sldId id="661" r:id="rId18"/>
    <p:sldId id="664" r:id="rId19"/>
    <p:sldId id="665" r:id="rId20"/>
    <p:sldId id="666" r:id="rId21"/>
    <p:sldId id="667" r:id="rId22"/>
    <p:sldId id="668" r:id="rId23"/>
    <p:sldId id="669" r:id="rId24"/>
    <p:sldId id="638" r:id="rId25"/>
    <p:sldId id="639" r:id="rId26"/>
    <p:sldId id="640" r:id="rId27"/>
    <p:sldId id="641" r:id="rId28"/>
    <p:sldId id="644" r:id="rId29"/>
    <p:sldId id="645" r:id="rId30"/>
    <p:sldId id="646" r:id="rId31"/>
    <p:sldId id="647" r:id="rId32"/>
    <p:sldId id="648" r:id="rId33"/>
    <p:sldId id="649" r:id="rId34"/>
    <p:sldId id="556" r:id="rId35"/>
    <p:sldId id="444" r:id="rId36"/>
    <p:sldId id="671" r:id="rId37"/>
    <p:sldId id="659" r:id="rId38"/>
    <p:sldId id="261" r:id="rId39"/>
    <p:sldId id="279" r:id="rId40"/>
    <p:sldId id="678" r:id="rId41"/>
    <p:sldId id="538" r:id="rId42"/>
    <p:sldId id="539" r:id="rId43"/>
    <p:sldId id="540" r:id="rId44"/>
    <p:sldId id="680" r:id="rId45"/>
    <p:sldId id="558" r:id="rId46"/>
    <p:sldId id="545" r:id="rId47"/>
    <p:sldId id="543" r:id="rId48"/>
    <p:sldId id="547" r:id="rId49"/>
    <p:sldId id="549" r:id="rId50"/>
    <p:sldId id="550" r:id="rId51"/>
    <p:sldId id="685" r:id="rId52"/>
    <p:sldId id="443" r:id="rId53"/>
    <p:sldId id="605" r:id="rId54"/>
    <p:sldId id="606" r:id="rId55"/>
    <p:sldId id="607" r:id="rId56"/>
    <p:sldId id="608" r:id="rId57"/>
    <p:sldId id="610" r:id="rId58"/>
    <p:sldId id="612" r:id="rId59"/>
    <p:sldId id="613" r:id="rId60"/>
    <p:sldId id="615" r:id="rId61"/>
    <p:sldId id="616" r:id="rId62"/>
    <p:sldId id="617" r:id="rId63"/>
    <p:sldId id="619" r:id="rId64"/>
    <p:sldId id="625" r:id="rId65"/>
    <p:sldId id="626" r:id="rId66"/>
    <p:sldId id="627" r:id="rId67"/>
    <p:sldId id="629" r:id="rId68"/>
    <p:sldId id="630" r:id="rId69"/>
    <p:sldId id="632" r:id="rId70"/>
    <p:sldId id="633" r:id="rId71"/>
    <p:sldId id="634" r:id="rId72"/>
    <p:sldId id="635" r:id="rId73"/>
    <p:sldId id="688" r:id="rId74"/>
    <p:sldId id="689" r:id="rId75"/>
    <p:sldId id="454" r:id="rId76"/>
    <p:sldId id="691" r:id="rId77"/>
    <p:sldId id="559" r:id="rId78"/>
    <p:sldId id="560" r:id="rId79"/>
    <p:sldId id="561" r:id="rId80"/>
    <p:sldId id="562" r:id="rId81"/>
    <p:sldId id="563" r:id="rId82"/>
    <p:sldId id="564" r:id="rId83"/>
    <p:sldId id="565" r:id="rId84"/>
    <p:sldId id="568" r:id="rId85"/>
    <p:sldId id="569" r:id="rId86"/>
    <p:sldId id="571" r:id="rId87"/>
    <p:sldId id="572" r:id="rId88"/>
    <p:sldId id="573" r:id="rId89"/>
    <p:sldId id="574" r:id="rId90"/>
    <p:sldId id="575" r:id="rId91"/>
    <p:sldId id="576" r:id="rId92"/>
    <p:sldId id="578" r:id="rId93"/>
    <p:sldId id="579" r:id="rId94"/>
    <p:sldId id="582" r:id="rId95"/>
    <p:sldId id="583" r:id="rId96"/>
    <p:sldId id="584" r:id="rId97"/>
    <p:sldId id="585" r:id="rId98"/>
    <p:sldId id="592" r:id="rId99"/>
    <p:sldId id="594" r:id="rId100"/>
    <p:sldId id="595" r:id="rId101"/>
    <p:sldId id="455" r:id="rId102"/>
    <p:sldId id="694" r:id="rId103"/>
    <p:sldId id="696" r:id="rId104"/>
    <p:sldId id="697" r:id="rId105"/>
    <p:sldId id="698" r:id="rId106"/>
    <p:sldId id="591" r:id="rId107"/>
    <p:sldId id="593" r:id="rId108"/>
    <p:sldId id="700" r:id="rId109"/>
    <p:sldId id="596" r:id="rId110"/>
    <p:sldId id="597" r:id="rId111"/>
    <p:sldId id="599" r:id="rId112"/>
    <p:sldId id="600" r:id="rId113"/>
    <p:sldId id="602" r:id="rId114"/>
    <p:sldId id="603" r:id="rId115"/>
    <p:sldId id="701" r:id="rId116"/>
    <p:sldId id="702" r:id="rId117"/>
    <p:sldId id="703" r:id="rId118"/>
    <p:sldId id="609" r:id="rId119"/>
    <p:sldId id="705" r:id="rId120"/>
    <p:sldId id="611" r:id="rId121"/>
    <p:sldId id="708" r:id="rId122"/>
    <p:sldId id="709" r:id="rId123"/>
    <p:sldId id="711" r:id="rId124"/>
    <p:sldId id="456" r:id="rId125"/>
    <p:sldId id="652" r:id="rId126"/>
    <p:sldId id="714" r:id="rId127"/>
    <p:sldId id="657" r:id="rId128"/>
    <p:sldId id="715" r:id="rId129"/>
    <p:sldId id="716" r:id="rId130"/>
    <p:sldId id="740" r:id="rId131"/>
    <p:sldId id="662" r:id="rId132"/>
    <p:sldId id="673" r:id="rId133"/>
    <p:sldId id="674" r:id="rId134"/>
    <p:sldId id="675" r:id="rId135"/>
    <p:sldId id="458" r:id="rId136"/>
    <p:sldId id="750" r:id="rId137"/>
    <p:sldId id="695" r:id="rId138"/>
    <p:sldId id="751" r:id="rId139"/>
    <p:sldId id="753" r:id="rId140"/>
    <p:sldId id="754" r:id="rId141"/>
    <p:sldId id="756" r:id="rId142"/>
    <p:sldId id="704" r:id="rId143"/>
    <p:sldId id="707" r:id="rId144"/>
    <p:sldId id="758" r:id="rId145"/>
    <p:sldId id="759" r:id="rId146"/>
    <p:sldId id="762" r:id="rId147"/>
    <p:sldId id="763" r:id="rId148"/>
    <p:sldId id="718" r:id="rId149"/>
    <p:sldId id="719" r:id="rId150"/>
    <p:sldId id="841" r:id="rId151"/>
    <p:sldId id="764" r:id="rId152"/>
    <p:sldId id="767" r:id="rId153"/>
    <p:sldId id="768" r:id="rId154"/>
    <p:sldId id="769" r:id="rId155"/>
    <p:sldId id="771" r:id="rId156"/>
    <p:sldId id="772" r:id="rId157"/>
    <p:sldId id="773" r:id="rId158"/>
    <p:sldId id="774" r:id="rId159"/>
    <p:sldId id="717" r:id="rId160"/>
    <p:sldId id="776" r:id="rId161"/>
    <p:sldId id="777" r:id="rId162"/>
    <p:sldId id="778" r:id="rId163"/>
    <p:sldId id="721" r:id="rId164"/>
    <p:sldId id="722" r:id="rId165"/>
    <p:sldId id="723" r:id="rId166"/>
    <p:sldId id="728" r:id="rId167"/>
    <p:sldId id="729" r:id="rId168"/>
    <p:sldId id="730" r:id="rId169"/>
    <p:sldId id="731" r:id="rId170"/>
    <p:sldId id="733" r:id="rId171"/>
    <p:sldId id="734" r:id="rId172"/>
    <p:sldId id="735" r:id="rId173"/>
    <p:sldId id="737" r:id="rId174"/>
    <p:sldId id="738" r:id="rId175"/>
    <p:sldId id="779" r:id="rId176"/>
    <p:sldId id="742" r:id="rId177"/>
    <p:sldId id="782" r:id="rId178"/>
    <p:sldId id="783" r:id="rId179"/>
    <p:sldId id="786" r:id="rId180"/>
    <p:sldId id="552" r:id="rId181"/>
    <p:sldId id="554" r:id="rId182"/>
    <p:sldId id="555" r:id="rId183"/>
    <p:sldId id="787" r:id="rId184"/>
    <p:sldId id="557" r:id="rId185"/>
    <p:sldId id="789" r:id="rId186"/>
    <p:sldId id="793" r:id="rId187"/>
    <p:sldId id="566" r:id="rId188"/>
    <p:sldId id="567" r:id="rId189"/>
    <p:sldId id="797" r:id="rId190"/>
    <p:sldId id="800" r:id="rId191"/>
    <p:sldId id="577" r:id="rId192"/>
    <p:sldId id="804" r:id="rId193"/>
    <p:sldId id="805" r:id="rId194"/>
    <p:sldId id="806" r:id="rId195"/>
    <p:sldId id="807" r:id="rId196"/>
    <p:sldId id="808" r:id="rId197"/>
    <p:sldId id="587" r:id="rId198"/>
    <p:sldId id="588" r:id="rId199"/>
    <p:sldId id="809" r:id="rId200"/>
    <p:sldId id="810" r:id="rId201"/>
    <p:sldId id="811" r:id="rId202"/>
    <p:sldId id="812" r:id="rId203"/>
    <p:sldId id="341" r:id="rId204"/>
    <p:sldId id="343" r:id="rId205"/>
    <p:sldId id="344" r:id="rId206"/>
    <p:sldId id="345" r:id="rId207"/>
    <p:sldId id="346" r:id="rId208"/>
    <p:sldId id="347" r:id="rId209"/>
    <p:sldId id="348" r:id="rId210"/>
    <p:sldId id="349" r:id="rId211"/>
    <p:sldId id="350" r:id="rId212"/>
    <p:sldId id="352" r:id="rId213"/>
    <p:sldId id="353" r:id="rId214"/>
    <p:sldId id="354" r:id="rId215"/>
    <p:sldId id="355" r:id="rId216"/>
    <p:sldId id="368" r:id="rId217"/>
    <p:sldId id="356" r:id="rId218"/>
    <p:sldId id="369" r:id="rId219"/>
    <p:sldId id="357" r:id="rId220"/>
    <p:sldId id="358" r:id="rId221"/>
    <p:sldId id="360" r:id="rId222"/>
    <p:sldId id="361" r:id="rId223"/>
    <p:sldId id="363" r:id="rId224"/>
    <p:sldId id="364" r:id="rId225"/>
    <p:sldId id="365" r:id="rId226"/>
    <p:sldId id="366" r:id="rId227"/>
    <p:sldId id="813" r:id="rId228"/>
    <p:sldId id="362" r:id="rId229"/>
    <p:sldId id="815" r:id="rId230"/>
    <p:sldId id="817" r:id="rId231"/>
    <p:sldId id="821" r:id="rId232"/>
    <p:sldId id="376" r:id="rId233"/>
    <p:sldId id="377" r:id="rId234"/>
    <p:sldId id="378" r:id="rId235"/>
    <p:sldId id="379" r:id="rId236"/>
    <p:sldId id="381" r:id="rId237"/>
    <p:sldId id="382" r:id="rId238"/>
    <p:sldId id="391" r:id="rId239"/>
    <p:sldId id="383" r:id="rId240"/>
    <p:sldId id="387" r:id="rId241"/>
    <p:sldId id="388" r:id="rId242"/>
    <p:sldId id="822" r:id="rId243"/>
    <p:sldId id="825" r:id="rId244"/>
    <p:sldId id="826" r:id="rId245"/>
    <p:sldId id="827" r:id="rId246"/>
    <p:sldId id="830" r:id="rId247"/>
    <p:sldId id="832" r:id="rId248"/>
    <p:sldId id="833" r:id="rId249"/>
    <p:sldId id="390" r:id="rId250"/>
    <p:sldId id="392" r:id="rId251"/>
    <p:sldId id="394" r:id="rId252"/>
    <p:sldId id="837" r:id="rId253"/>
    <p:sldId id="402" r:id="rId254"/>
    <p:sldId id="403" r:id="rId255"/>
    <p:sldId id="405" r:id="rId256"/>
    <p:sldId id="407" r:id="rId257"/>
    <p:sldId id="408" r:id="rId258"/>
    <p:sldId id="412" r:id="rId259"/>
    <p:sldId id="410" r:id="rId260"/>
    <p:sldId id="413" r:id="rId261"/>
    <p:sldId id="411" r:id="rId262"/>
    <p:sldId id="414" r:id="rId263"/>
    <p:sldId id="415" r:id="rId264"/>
    <p:sldId id="459" r:id="rId265"/>
  </p:sldIdLst>
  <p:sldSz cx="9144000" cy="6858000" type="screen4x3"/>
  <p:notesSz cx="10082213" cy="6951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90" userDrawn="1">
          <p15:clr>
            <a:srgbClr val="A4A3A4"/>
          </p15:clr>
        </p15:guide>
        <p15:guide id="2" pos="317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AF4"/>
    <a:srgbClr val="675FC9"/>
    <a:srgbClr val="EEEE3A"/>
    <a:srgbClr val="F94021"/>
    <a:srgbClr val="4A0C02"/>
    <a:srgbClr val="034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8" autoAdjust="0"/>
    <p:restoredTop sz="86431" autoAdjust="0"/>
  </p:normalViewPr>
  <p:slideViewPr>
    <p:cSldViewPr>
      <p:cViewPr varScale="1">
        <p:scale>
          <a:sx n="115" d="100"/>
          <a:sy n="115" d="100"/>
        </p:scale>
        <p:origin x="1600" y="184"/>
      </p:cViewPr>
      <p:guideLst>
        <p:guide orient="horz" pos="2160"/>
        <p:guide pos="2880"/>
      </p:guideLst>
    </p:cSldViewPr>
  </p:slideViewPr>
  <p:outlineViewPr>
    <p:cViewPr>
      <p:scale>
        <a:sx n="33" d="100"/>
        <a:sy n="33" d="100"/>
      </p:scale>
      <p:origin x="0" y="1612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1752" y="-96"/>
      </p:cViewPr>
      <p:guideLst>
        <p:guide orient="horz" pos="2190"/>
        <p:guide pos="3176"/>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microsoft.com/office/2016/11/relationships/changesInfo" Target="changesInfos/changesInfo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handoutMaster" Target="handoutMasters/handout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nhpham" userId="e09b7f2e-ef3d-45a2-a8b8-d685b023596c" providerId="ADAL" clId="{77A4E32B-B4B9-B74A-8ABF-368D2C911E43}"/>
    <pc:docChg chg="undo custSel mod addSld delSld modSld sldOrd modMainMaster">
      <pc:chgData name="Thanhpham" userId="e09b7f2e-ef3d-45a2-a8b8-d685b023596c" providerId="ADAL" clId="{77A4E32B-B4B9-B74A-8ABF-368D2C911E43}" dt="2020-02-26T11:53:21.794" v="3160" actId="2711"/>
      <pc:docMkLst>
        <pc:docMk/>
      </pc:docMkLst>
      <pc:sldChg chg="addSp delSp modSp">
        <pc:chgData name="Thanhpham" userId="e09b7f2e-ef3d-45a2-a8b8-d685b023596c" providerId="ADAL" clId="{77A4E32B-B4B9-B74A-8ABF-368D2C911E43}" dt="2020-02-26T11:51:37.753" v="3091" actId="1076"/>
        <pc:sldMkLst>
          <pc:docMk/>
          <pc:sldMk cId="0" sldId="256"/>
        </pc:sldMkLst>
        <pc:spChg chg="add del mod">
          <ac:chgData name="Thanhpham" userId="e09b7f2e-ef3d-45a2-a8b8-d685b023596c" providerId="ADAL" clId="{77A4E32B-B4B9-B74A-8ABF-368D2C911E43}" dt="2020-02-26T11:50:40.259" v="3080" actId="478"/>
          <ac:spMkLst>
            <pc:docMk/>
            <pc:sldMk cId="0" sldId="256"/>
            <ac:spMk id="3" creationId="{7B458A99-1ECA-DD44-81F1-881F4B57C503}"/>
          </ac:spMkLst>
        </pc:spChg>
        <pc:spChg chg="del mod">
          <ac:chgData name="Thanhpham" userId="e09b7f2e-ef3d-45a2-a8b8-d685b023596c" providerId="ADAL" clId="{77A4E32B-B4B9-B74A-8ABF-368D2C911E43}" dt="2020-02-26T11:50:05.719" v="3077" actId="478"/>
          <ac:spMkLst>
            <pc:docMk/>
            <pc:sldMk cId="0" sldId="256"/>
            <ac:spMk id="5" creationId="{00000000-0000-0000-0000-000000000000}"/>
          </ac:spMkLst>
        </pc:spChg>
        <pc:spChg chg="add mod">
          <ac:chgData name="Thanhpham" userId="e09b7f2e-ef3d-45a2-a8b8-d685b023596c" providerId="ADAL" clId="{77A4E32B-B4B9-B74A-8ABF-368D2C911E43}" dt="2020-02-26T11:51:37.753" v="3091" actId="1076"/>
          <ac:spMkLst>
            <pc:docMk/>
            <pc:sldMk cId="0" sldId="256"/>
            <ac:spMk id="6" creationId="{D26A05B5-CA17-7E47-B624-080E9BC0F80B}"/>
          </ac:spMkLst>
        </pc:spChg>
        <pc:spChg chg="mod">
          <ac:chgData name="Thanhpham" userId="e09b7f2e-ef3d-45a2-a8b8-d685b023596c" providerId="ADAL" clId="{77A4E32B-B4B9-B74A-8ABF-368D2C911E43}" dt="2020-02-26T11:51:30.885" v="3090" actId="207"/>
          <ac:spMkLst>
            <pc:docMk/>
            <pc:sldMk cId="0" sldId="256"/>
            <ac:spMk id="3075" creationId="{00000000-0000-0000-0000-000000000000}"/>
          </ac:spMkLst>
        </pc:spChg>
        <pc:spChg chg="mod topLvl">
          <ac:chgData name="Thanhpham" userId="e09b7f2e-ef3d-45a2-a8b8-d685b023596c" providerId="ADAL" clId="{77A4E32B-B4B9-B74A-8ABF-368D2C911E43}" dt="2020-02-26T11:36:19.702" v="3047" actId="113"/>
          <ac:spMkLst>
            <pc:docMk/>
            <pc:sldMk cId="0" sldId="256"/>
            <ac:spMk id="3076" creationId="{00000000-0000-0000-0000-000000000000}"/>
          </ac:spMkLst>
        </pc:spChg>
        <pc:grpChg chg="add del">
          <ac:chgData name="Thanhpham" userId="e09b7f2e-ef3d-45a2-a8b8-d685b023596c" providerId="ADAL" clId="{77A4E32B-B4B9-B74A-8ABF-368D2C911E43}" dt="2020-02-26T09:46:59.495" v="3" actId="478"/>
          <ac:grpSpMkLst>
            <pc:docMk/>
            <pc:sldMk cId="0" sldId="256"/>
            <ac:grpSpMk id="4" creationId="{00000000-0000-0000-0000-000000000000}"/>
          </ac:grpSpMkLst>
        </pc:grpChg>
        <pc:picChg chg="del topLvl">
          <ac:chgData name="Thanhpham" userId="e09b7f2e-ef3d-45a2-a8b8-d685b023596c" providerId="ADAL" clId="{77A4E32B-B4B9-B74A-8ABF-368D2C911E43}" dt="2020-02-26T09:46:59.495" v="3" actId="478"/>
          <ac:picMkLst>
            <pc:docMk/>
            <pc:sldMk cId="0" sldId="256"/>
            <ac:picMk id="2" creationId="{00000000-0000-0000-0000-000000000000}"/>
          </ac:picMkLst>
        </pc:picChg>
        <pc:picChg chg="del">
          <ac:chgData name="Thanhpham" userId="e09b7f2e-ef3d-45a2-a8b8-d685b023596c" providerId="ADAL" clId="{77A4E32B-B4B9-B74A-8ABF-368D2C911E43}" dt="2020-02-26T09:46:54.017" v="0" actId="478"/>
          <ac:picMkLst>
            <pc:docMk/>
            <pc:sldMk cId="0" sldId="256"/>
            <ac:picMk id="3" creationId="{00000000-0000-0000-0000-000000000000}"/>
          </ac:picMkLst>
        </pc:picChg>
        <pc:picChg chg="add mod">
          <ac:chgData name="Thanhpham" userId="e09b7f2e-ef3d-45a2-a8b8-d685b023596c" providerId="ADAL" clId="{77A4E32B-B4B9-B74A-8ABF-368D2C911E43}" dt="2020-02-26T11:27:11.516" v="2838" actId="1037"/>
          <ac:picMkLst>
            <pc:docMk/>
            <pc:sldMk cId="0" sldId="256"/>
            <ac:picMk id="10" creationId="{C6CAF37B-7740-924E-9F69-B2424CC86B9A}"/>
          </ac:picMkLst>
        </pc:picChg>
        <pc:picChg chg="add mod">
          <ac:chgData name="Thanhpham" userId="e09b7f2e-ef3d-45a2-a8b8-d685b023596c" providerId="ADAL" clId="{77A4E32B-B4B9-B74A-8ABF-368D2C911E43}" dt="2020-02-26T11:50:48.360" v="3086" actId="1038"/>
          <ac:picMkLst>
            <pc:docMk/>
            <pc:sldMk cId="0" sldId="256"/>
            <ac:picMk id="11" creationId="{8217E23F-1FAB-5D41-BD9F-11E6FBDD2E34}"/>
          </ac:picMkLst>
        </pc:picChg>
      </pc:sldChg>
      <pc:sldChg chg="modSp">
        <pc:chgData name="Thanhpham" userId="e09b7f2e-ef3d-45a2-a8b8-d685b023596c" providerId="ADAL" clId="{77A4E32B-B4B9-B74A-8ABF-368D2C911E43}" dt="2020-02-26T11:32:20.618" v="3015" actId="947"/>
        <pc:sldMkLst>
          <pc:docMk/>
          <pc:sldMk cId="0" sldId="397"/>
        </pc:sldMkLst>
        <pc:spChg chg="mod">
          <ac:chgData name="Thanhpham" userId="e09b7f2e-ef3d-45a2-a8b8-d685b023596c" providerId="ADAL" clId="{77A4E32B-B4B9-B74A-8ABF-368D2C911E43}" dt="2020-02-26T11:32:20.618" v="3015" actId="947"/>
          <ac:spMkLst>
            <pc:docMk/>
            <pc:sldMk cId="0" sldId="397"/>
            <ac:spMk id="4099" creationId="{00000000-0000-0000-0000-000000000000}"/>
          </ac:spMkLst>
        </pc:spChg>
        <pc:spChg chg="mod">
          <ac:chgData name="Thanhpham" userId="e09b7f2e-ef3d-45a2-a8b8-d685b023596c" providerId="ADAL" clId="{77A4E32B-B4B9-B74A-8ABF-368D2C911E43}" dt="2020-02-26T10:33:26.217" v="913" actId="1038"/>
          <ac:spMkLst>
            <pc:docMk/>
            <pc:sldMk cId="0" sldId="397"/>
            <ac:spMk id="4100" creationId="{00000000-0000-0000-0000-000000000000}"/>
          </ac:spMkLst>
        </pc:spChg>
      </pc:sldChg>
      <pc:sldChg chg="modSp ord">
        <pc:chgData name="Thanhpham" userId="e09b7f2e-ef3d-45a2-a8b8-d685b023596c" providerId="ADAL" clId="{77A4E32B-B4B9-B74A-8ABF-368D2C911E43}" dt="2020-02-26T11:33:39.231" v="3024" actId="947"/>
        <pc:sldMkLst>
          <pc:docMk/>
          <pc:sldMk cId="0" sldId="398"/>
        </pc:sldMkLst>
        <pc:spChg chg="mod">
          <ac:chgData name="Thanhpham" userId="e09b7f2e-ef3d-45a2-a8b8-d685b023596c" providerId="ADAL" clId="{77A4E32B-B4B9-B74A-8ABF-368D2C911E43}" dt="2020-02-26T11:33:39.231" v="3024" actId="947"/>
          <ac:spMkLst>
            <pc:docMk/>
            <pc:sldMk cId="0" sldId="398"/>
            <ac:spMk id="5124" creationId="{00000000-0000-0000-0000-000000000000}"/>
          </ac:spMkLst>
        </pc:spChg>
        <pc:spChg chg="mod">
          <ac:chgData name="Thanhpham" userId="e09b7f2e-ef3d-45a2-a8b8-d685b023596c" providerId="ADAL" clId="{77A4E32B-B4B9-B74A-8ABF-368D2C911E43}" dt="2020-02-26T10:08:21.673" v="613" actId="123"/>
          <ac:spMkLst>
            <pc:docMk/>
            <pc:sldMk cId="0" sldId="398"/>
            <ac:spMk id="5125" creationId="{00000000-0000-0000-0000-000000000000}"/>
          </ac:spMkLst>
        </pc:spChg>
      </pc:sldChg>
      <pc:sldChg chg="modSp">
        <pc:chgData name="Thanhpham" userId="e09b7f2e-ef3d-45a2-a8b8-d685b023596c" providerId="ADAL" clId="{77A4E32B-B4B9-B74A-8ABF-368D2C911E43}" dt="2020-02-26T11:33:12.067" v="3021" actId="947"/>
        <pc:sldMkLst>
          <pc:docMk/>
          <pc:sldMk cId="0" sldId="399"/>
        </pc:sldMkLst>
        <pc:spChg chg="mod">
          <ac:chgData name="Thanhpham" userId="e09b7f2e-ef3d-45a2-a8b8-d685b023596c" providerId="ADAL" clId="{77A4E32B-B4B9-B74A-8ABF-368D2C911E43}" dt="2020-02-26T11:33:12.067" v="3021" actId="947"/>
          <ac:spMkLst>
            <pc:docMk/>
            <pc:sldMk cId="0" sldId="399"/>
            <ac:spMk id="6147" creationId="{00000000-0000-0000-0000-000000000000}"/>
          </ac:spMkLst>
        </pc:spChg>
        <pc:spChg chg="mod">
          <ac:chgData name="Thanhpham" userId="e09b7f2e-ef3d-45a2-a8b8-d685b023596c" providerId="ADAL" clId="{77A4E32B-B4B9-B74A-8ABF-368D2C911E43}" dt="2020-02-26T10:33:44.635" v="914" actId="14100"/>
          <ac:spMkLst>
            <pc:docMk/>
            <pc:sldMk cId="0" sldId="399"/>
            <ac:spMk id="6148" creationId="{00000000-0000-0000-0000-000000000000}"/>
          </ac:spMkLst>
        </pc:spChg>
      </pc:sldChg>
      <pc:sldChg chg="modSp">
        <pc:chgData name="Thanhpham" userId="e09b7f2e-ef3d-45a2-a8b8-d685b023596c" providerId="ADAL" clId="{77A4E32B-B4B9-B74A-8ABF-368D2C911E43}" dt="2020-02-26T11:33:03.111" v="3020" actId="947"/>
        <pc:sldMkLst>
          <pc:docMk/>
          <pc:sldMk cId="0" sldId="400"/>
        </pc:sldMkLst>
        <pc:spChg chg="mod">
          <ac:chgData name="Thanhpham" userId="e09b7f2e-ef3d-45a2-a8b8-d685b023596c" providerId="ADAL" clId="{77A4E32B-B4B9-B74A-8ABF-368D2C911E43}" dt="2020-02-26T11:33:03.111" v="3020" actId="947"/>
          <ac:spMkLst>
            <pc:docMk/>
            <pc:sldMk cId="0" sldId="400"/>
            <ac:spMk id="7171" creationId="{00000000-0000-0000-0000-000000000000}"/>
          </ac:spMkLst>
        </pc:spChg>
        <pc:spChg chg="mod">
          <ac:chgData name="Thanhpham" userId="e09b7f2e-ef3d-45a2-a8b8-d685b023596c" providerId="ADAL" clId="{77A4E32B-B4B9-B74A-8ABF-368D2C911E43}" dt="2020-02-26T10:47:21.033" v="1181" actId="1035"/>
          <ac:spMkLst>
            <pc:docMk/>
            <pc:sldMk cId="0" sldId="400"/>
            <ac:spMk id="7172" creationId="{00000000-0000-0000-0000-000000000000}"/>
          </ac:spMkLst>
        </pc:spChg>
      </pc:sldChg>
      <pc:sldChg chg="modSp">
        <pc:chgData name="Thanhpham" userId="e09b7f2e-ef3d-45a2-a8b8-d685b023596c" providerId="ADAL" clId="{77A4E32B-B4B9-B74A-8ABF-368D2C911E43}" dt="2020-02-26T11:34:13.863" v="3027" actId="947"/>
        <pc:sldMkLst>
          <pc:docMk/>
          <pc:sldMk cId="0" sldId="401"/>
        </pc:sldMkLst>
        <pc:spChg chg="mod">
          <ac:chgData name="Thanhpham" userId="e09b7f2e-ef3d-45a2-a8b8-d685b023596c" providerId="ADAL" clId="{77A4E32B-B4B9-B74A-8ABF-368D2C911E43}" dt="2020-02-26T11:34:13.863" v="3027" actId="947"/>
          <ac:spMkLst>
            <pc:docMk/>
            <pc:sldMk cId="0" sldId="401"/>
            <ac:spMk id="9219" creationId="{00000000-0000-0000-0000-000000000000}"/>
          </ac:spMkLst>
        </pc:spChg>
        <pc:spChg chg="mod">
          <ac:chgData name="Thanhpham" userId="e09b7f2e-ef3d-45a2-a8b8-d685b023596c" providerId="ADAL" clId="{77A4E32B-B4B9-B74A-8ABF-368D2C911E43}" dt="2020-02-26T10:34:04.170" v="918" actId="1035"/>
          <ac:spMkLst>
            <pc:docMk/>
            <pc:sldMk cId="0" sldId="401"/>
            <ac:spMk id="9220" creationId="{00000000-0000-0000-0000-000000000000}"/>
          </ac:spMkLst>
        </pc:spChg>
      </pc:sldChg>
      <pc:sldChg chg="modSp add">
        <pc:chgData name="Thanhpham" userId="e09b7f2e-ef3d-45a2-a8b8-d685b023596c" providerId="ADAL" clId="{77A4E32B-B4B9-B74A-8ABF-368D2C911E43}" dt="2020-02-26T11:35:01.753" v="3033" actId="1037"/>
        <pc:sldMkLst>
          <pc:docMk/>
          <pc:sldMk cId="2408895892" sldId="403"/>
        </pc:sldMkLst>
        <pc:spChg chg="mod">
          <ac:chgData name="Thanhpham" userId="e09b7f2e-ef3d-45a2-a8b8-d685b023596c" providerId="ADAL" clId="{77A4E32B-B4B9-B74A-8ABF-368D2C911E43}" dt="2020-02-26T11:33:53.591" v="3025" actId="947"/>
          <ac:spMkLst>
            <pc:docMk/>
            <pc:sldMk cId="2408895892" sldId="403"/>
            <ac:spMk id="8195" creationId="{00000000-0000-0000-0000-000000000000}"/>
          </ac:spMkLst>
        </pc:spChg>
        <pc:spChg chg="mod">
          <ac:chgData name="Thanhpham" userId="e09b7f2e-ef3d-45a2-a8b8-d685b023596c" providerId="ADAL" clId="{77A4E32B-B4B9-B74A-8ABF-368D2C911E43}" dt="2020-02-26T10:22:24.688" v="736" actId="948"/>
          <ac:spMkLst>
            <pc:docMk/>
            <pc:sldMk cId="2408895892" sldId="403"/>
            <ac:spMk id="8196" creationId="{00000000-0000-0000-0000-000000000000}"/>
          </ac:spMkLst>
        </pc:spChg>
        <pc:picChg chg="del">
          <ac:chgData name="Thanhpham" userId="e09b7f2e-ef3d-45a2-a8b8-d685b023596c" providerId="ADAL" clId="{77A4E32B-B4B9-B74A-8ABF-368D2C911E43}" dt="2020-02-26T10:11:38.875" v="665" actId="478"/>
          <ac:picMkLst>
            <pc:docMk/>
            <pc:sldMk cId="2408895892" sldId="403"/>
            <ac:picMk id="2" creationId="{00000000-0000-0000-0000-000000000000}"/>
          </ac:picMkLst>
        </pc:picChg>
        <pc:picChg chg="add mod modCrop">
          <ac:chgData name="Thanhpham" userId="e09b7f2e-ef3d-45a2-a8b8-d685b023596c" providerId="ADAL" clId="{77A4E32B-B4B9-B74A-8ABF-368D2C911E43}" dt="2020-02-26T10:24:08.547" v="756" actId="14100"/>
          <ac:picMkLst>
            <pc:docMk/>
            <pc:sldMk cId="2408895892" sldId="403"/>
            <ac:picMk id="4" creationId="{B771507F-AA36-2D42-90B6-FABB914EE3E9}"/>
          </ac:picMkLst>
        </pc:picChg>
        <pc:picChg chg="del">
          <ac:chgData name="Thanhpham" userId="e09b7f2e-ef3d-45a2-a8b8-d685b023596c" providerId="ADAL" clId="{77A4E32B-B4B9-B74A-8ABF-368D2C911E43}" dt="2020-02-26T10:11:37.549" v="664" actId="478"/>
          <ac:picMkLst>
            <pc:docMk/>
            <pc:sldMk cId="2408895892" sldId="403"/>
            <ac:picMk id="6" creationId="{00000000-0000-0000-0000-000000000000}"/>
          </ac:picMkLst>
        </pc:picChg>
        <pc:picChg chg="mod">
          <ac:chgData name="Thanhpham" userId="e09b7f2e-ef3d-45a2-a8b8-d685b023596c" providerId="ADAL" clId="{77A4E32B-B4B9-B74A-8ABF-368D2C911E43}" dt="2020-02-26T11:35:01.753" v="3033" actId="1037"/>
          <ac:picMkLst>
            <pc:docMk/>
            <pc:sldMk cId="2408895892" sldId="403"/>
            <ac:picMk id="8" creationId="{CDC75FF6-56B6-E346-939C-5A48F892A301}"/>
          </ac:picMkLst>
        </pc:picChg>
      </pc:sldChg>
      <pc:sldChg chg="modSp add">
        <pc:chgData name="Thanhpham" userId="e09b7f2e-ef3d-45a2-a8b8-d685b023596c" providerId="ADAL" clId="{77A4E32B-B4B9-B74A-8ABF-368D2C911E43}" dt="2020-02-26T11:33:29.158" v="3023" actId="947"/>
        <pc:sldMkLst>
          <pc:docMk/>
          <pc:sldMk cId="577214480" sldId="404"/>
        </pc:sldMkLst>
        <pc:spChg chg="mod">
          <ac:chgData name="Thanhpham" userId="e09b7f2e-ef3d-45a2-a8b8-d685b023596c" providerId="ADAL" clId="{77A4E32B-B4B9-B74A-8ABF-368D2C911E43}" dt="2020-02-26T11:33:29.158" v="3023" actId="947"/>
          <ac:spMkLst>
            <pc:docMk/>
            <pc:sldMk cId="577214480" sldId="404"/>
            <ac:spMk id="10244" creationId="{00000000-0000-0000-0000-000000000000}"/>
          </ac:spMkLst>
        </pc:spChg>
        <pc:graphicFrameChg chg="del mod modGraphic">
          <ac:chgData name="Thanhpham" userId="e09b7f2e-ef3d-45a2-a8b8-d685b023596c" providerId="ADAL" clId="{77A4E32B-B4B9-B74A-8ABF-368D2C911E43}" dt="2020-02-26T10:31:36.923" v="893" actId="478"/>
          <ac:graphicFrameMkLst>
            <pc:docMk/>
            <pc:sldMk cId="577214480" sldId="404"/>
            <ac:graphicFrameMk id="2" creationId="{00000000-0000-0000-0000-000000000000}"/>
          </ac:graphicFrameMkLst>
        </pc:graphicFrameChg>
        <pc:graphicFrameChg chg="add mod">
          <ac:chgData name="Thanhpham" userId="e09b7f2e-ef3d-45a2-a8b8-d685b023596c" providerId="ADAL" clId="{77A4E32B-B4B9-B74A-8ABF-368D2C911E43}" dt="2020-02-26T10:32:50.300" v="904" actId="1037"/>
          <ac:graphicFrameMkLst>
            <pc:docMk/>
            <pc:sldMk cId="577214480" sldId="404"/>
            <ac:graphicFrameMk id="6" creationId="{68F6741D-AFCF-DD4E-BCD1-6C3E076026F4}"/>
          </ac:graphicFrameMkLst>
        </pc:graphicFrameChg>
      </pc:sldChg>
      <pc:sldChg chg="modSp del">
        <pc:chgData name="Thanhpham" userId="e09b7f2e-ef3d-45a2-a8b8-d685b023596c" providerId="ADAL" clId="{77A4E32B-B4B9-B74A-8ABF-368D2C911E43}" dt="2020-02-26T10:29:42.289" v="883" actId="2696"/>
        <pc:sldMkLst>
          <pc:docMk/>
          <pc:sldMk cId="1535501685" sldId="425"/>
        </pc:sldMkLst>
        <pc:spChg chg="mod">
          <ac:chgData name="Thanhpham" userId="e09b7f2e-ef3d-45a2-a8b8-d685b023596c" providerId="ADAL" clId="{77A4E32B-B4B9-B74A-8ABF-368D2C911E43}" dt="2020-02-26T10:29:03.841" v="860" actId="1035"/>
          <ac:spMkLst>
            <pc:docMk/>
            <pc:sldMk cId="1535501685" sldId="425"/>
            <ac:spMk id="24579" creationId="{00000000-0000-0000-0000-000000000000}"/>
          </ac:spMkLst>
        </pc:spChg>
        <pc:spChg chg="mod">
          <ac:chgData name="Thanhpham" userId="e09b7f2e-ef3d-45a2-a8b8-d685b023596c" providerId="ADAL" clId="{77A4E32B-B4B9-B74A-8ABF-368D2C911E43}" dt="2020-02-26T10:29:30.397" v="882" actId="20577"/>
          <ac:spMkLst>
            <pc:docMk/>
            <pc:sldMk cId="1535501685" sldId="425"/>
            <ac:spMk id="24580" creationId="{00000000-0000-0000-0000-000000000000}"/>
          </ac:spMkLst>
        </pc:spChg>
      </pc:sldChg>
      <pc:sldChg chg="modSp">
        <pc:chgData name="Thanhpham" userId="e09b7f2e-ef3d-45a2-a8b8-d685b023596c" providerId="ADAL" clId="{77A4E32B-B4B9-B74A-8ABF-368D2C911E43}" dt="2020-02-26T11:48:47.250" v="3068" actId="947"/>
        <pc:sldMkLst>
          <pc:docMk/>
          <pc:sldMk cId="0" sldId="429"/>
        </pc:sldMkLst>
        <pc:spChg chg="mod">
          <ac:chgData name="Thanhpham" userId="e09b7f2e-ef3d-45a2-a8b8-d685b023596c" providerId="ADAL" clId="{77A4E32B-B4B9-B74A-8ABF-368D2C911E43}" dt="2020-02-26T11:48:47.250" v="3068" actId="947"/>
          <ac:spMkLst>
            <pc:docMk/>
            <pc:sldMk cId="0" sldId="429"/>
            <ac:spMk id="11267" creationId="{00000000-0000-0000-0000-000000000000}"/>
          </ac:spMkLst>
        </pc:spChg>
        <pc:spChg chg="mod">
          <ac:chgData name="Thanhpham" userId="e09b7f2e-ef3d-45a2-a8b8-d685b023596c" providerId="ADAL" clId="{77A4E32B-B4B9-B74A-8ABF-368D2C911E43}" dt="2020-02-26T10:48:28.657" v="1193" actId="2710"/>
          <ac:spMkLst>
            <pc:docMk/>
            <pc:sldMk cId="0" sldId="429"/>
            <ac:spMk id="11268" creationId="{00000000-0000-0000-0000-000000000000}"/>
          </ac:spMkLst>
        </pc:spChg>
      </pc:sldChg>
      <pc:sldChg chg="modSp">
        <pc:chgData name="Thanhpham" userId="e09b7f2e-ef3d-45a2-a8b8-d685b023596c" providerId="ADAL" clId="{77A4E32B-B4B9-B74A-8ABF-368D2C911E43}" dt="2020-02-26T11:48:54.587" v="3069" actId="947"/>
        <pc:sldMkLst>
          <pc:docMk/>
          <pc:sldMk cId="0" sldId="443"/>
        </pc:sldMkLst>
        <pc:spChg chg="mod">
          <ac:chgData name="Thanhpham" userId="e09b7f2e-ef3d-45a2-a8b8-d685b023596c" providerId="ADAL" clId="{77A4E32B-B4B9-B74A-8ABF-368D2C911E43}" dt="2020-02-26T11:48:54.587" v="3069" actId="947"/>
          <ac:spMkLst>
            <pc:docMk/>
            <pc:sldMk cId="0" sldId="443"/>
            <ac:spMk id="2" creationId="{00000000-0000-0000-0000-000000000000}"/>
          </ac:spMkLst>
        </pc:spChg>
        <pc:spChg chg="mod">
          <ac:chgData name="Thanhpham" userId="e09b7f2e-ef3d-45a2-a8b8-d685b023596c" providerId="ADAL" clId="{77A4E32B-B4B9-B74A-8ABF-368D2C911E43}" dt="2020-02-26T10:50:45.251" v="1260" actId="20577"/>
          <ac:spMkLst>
            <pc:docMk/>
            <pc:sldMk cId="0" sldId="443"/>
            <ac:spMk id="4" creationId="{00000000-0000-0000-0000-000000000000}"/>
          </ac:spMkLst>
        </pc:spChg>
      </pc:sldChg>
      <pc:sldChg chg="modSp">
        <pc:chgData name="Thanhpham" userId="e09b7f2e-ef3d-45a2-a8b8-d685b023596c" providerId="ADAL" clId="{77A4E32B-B4B9-B74A-8ABF-368D2C911E43}" dt="2020-02-26T11:48:31.192" v="3067" actId="1035"/>
        <pc:sldMkLst>
          <pc:docMk/>
          <pc:sldMk cId="0" sldId="444"/>
        </pc:sldMkLst>
        <pc:spChg chg="mod">
          <ac:chgData name="Thanhpham" userId="e09b7f2e-ef3d-45a2-a8b8-d685b023596c" providerId="ADAL" clId="{77A4E32B-B4B9-B74A-8ABF-368D2C911E43}" dt="2020-02-26T11:48:31.192" v="3067" actId="1035"/>
          <ac:spMkLst>
            <pc:docMk/>
            <pc:sldMk cId="0" sldId="444"/>
            <ac:spMk id="2" creationId="{00000000-0000-0000-0000-000000000000}"/>
          </ac:spMkLst>
        </pc:spChg>
        <pc:spChg chg="mod">
          <ac:chgData name="Thanhpham" userId="e09b7f2e-ef3d-45a2-a8b8-d685b023596c" providerId="ADAL" clId="{77A4E32B-B4B9-B74A-8ABF-368D2C911E43}" dt="2020-02-26T10:49:48.887" v="1243" actId="20577"/>
          <ac:spMkLst>
            <pc:docMk/>
            <pc:sldMk cId="0" sldId="444"/>
            <ac:spMk id="4" creationId="{00000000-0000-0000-0000-000000000000}"/>
          </ac:spMkLst>
        </pc:spChg>
      </pc:sldChg>
      <pc:sldChg chg="modSp del">
        <pc:chgData name="Thanhpham" userId="e09b7f2e-ef3d-45a2-a8b8-d685b023596c" providerId="ADAL" clId="{77A4E32B-B4B9-B74A-8ABF-368D2C911E43}" dt="2020-02-26T10:51:23.143" v="1265" actId="2696"/>
        <pc:sldMkLst>
          <pc:docMk/>
          <pc:sldMk cId="0" sldId="445"/>
        </pc:sldMkLst>
        <pc:spChg chg="mod">
          <ac:chgData name="Thanhpham" userId="e09b7f2e-ef3d-45a2-a8b8-d685b023596c" providerId="ADAL" clId="{77A4E32B-B4B9-B74A-8ABF-368D2C911E43}" dt="2020-02-26T09:49:42.733" v="170" actId="27636"/>
          <ac:spMkLst>
            <pc:docMk/>
            <pc:sldMk cId="0" sldId="445"/>
            <ac:spMk id="2" creationId="{00000000-0000-0000-0000-000000000000}"/>
          </ac:spMkLst>
        </pc:spChg>
        <pc:spChg chg="mod">
          <ac:chgData name="Thanhpham" userId="e09b7f2e-ef3d-45a2-a8b8-d685b023596c" providerId="ADAL" clId="{77A4E32B-B4B9-B74A-8ABF-368D2C911E43}" dt="2020-02-26T09:57:57.851" v="352" actId="27636"/>
          <ac:spMkLst>
            <pc:docMk/>
            <pc:sldMk cId="0" sldId="445"/>
            <ac:spMk id="4" creationId="{00000000-0000-0000-0000-000000000000}"/>
          </ac:spMkLst>
        </pc:spChg>
      </pc:sldChg>
      <pc:sldChg chg="modSp del">
        <pc:chgData name="Thanhpham" userId="e09b7f2e-ef3d-45a2-a8b8-d685b023596c" providerId="ADAL" clId="{77A4E32B-B4B9-B74A-8ABF-368D2C911E43}" dt="2020-02-26T10:51:23.164" v="1266" actId="2696"/>
        <pc:sldMkLst>
          <pc:docMk/>
          <pc:sldMk cId="0" sldId="446"/>
        </pc:sldMkLst>
        <pc:spChg chg="mod">
          <ac:chgData name="Thanhpham" userId="e09b7f2e-ef3d-45a2-a8b8-d685b023596c" providerId="ADAL" clId="{77A4E32B-B4B9-B74A-8ABF-368D2C911E43}" dt="2020-02-26T09:49:17.674" v="147" actId="27636"/>
          <ac:spMkLst>
            <pc:docMk/>
            <pc:sldMk cId="0" sldId="446"/>
            <ac:spMk id="2" creationId="{00000000-0000-0000-0000-000000000000}"/>
          </ac:spMkLst>
        </pc:spChg>
        <pc:spChg chg="mod">
          <ac:chgData name="Thanhpham" userId="e09b7f2e-ef3d-45a2-a8b8-d685b023596c" providerId="ADAL" clId="{77A4E32B-B4B9-B74A-8ABF-368D2C911E43}" dt="2020-02-26T09:57:57.876" v="353" actId="27636"/>
          <ac:spMkLst>
            <pc:docMk/>
            <pc:sldMk cId="0" sldId="446"/>
            <ac:spMk id="4" creationId="{00000000-0000-0000-0000-000000000000}"/>
          </ac:spMkLst>
        </pc:spChg>
      </pc:sldChg>
      <pc:sldChg chg="modSp del">
        <pc:chgData name="Thanhpham" userId="e09b7f2e-ef3d-45a2-a8b8-d685b023596c" providerId="ADAL" clId="{77A4E32B-B4B9-B74A-8ABF-368D2C911E43}" dt="2020-02-26T10:51:23.205" v="1267" actId="2696"/>
        <pc:sldMkLst>
          <pc:docMk/>
          <pc:sldMk cId="0" sldId="447"/>
        </pc:sldMkLst>
        <pc:spChg chg="mod">
          <ac:chgData name="Thanhpham" userId="e09b7f2e-ef3d-45a2-a8b8-d685b023596c" providerId="ADAL" clId="{77A4E32B-B4B9-B74A-8ABF-368D2C911E43}" dt="2020-02-26T10:34:18.293" v="921" actId="27636"/>
          <ac:spMkLst>
            <pc:docMk/>
            <pc:sldMk cId="0" sldId="447"/>
            <ac:spMk id="4" creationId="{00000000-0000-0000-0000-000000000000}"/>
          </ac:spMkLst>
        </pc:spChg>
      </pc:sldChg>
      <pc:sldChg chg="modSp del">
        <pc:chgData name="Thanhpham" userId="e09b7f2e-ef3d-45a2-a8b8-d685b023596c" providerId="ADAL" clId="{77A4E32B-B4B9-B74A-8ABF-368D2C911E43}" dt="2020-02-26T10:51:23.239" v="1268" actId="2696"/>
        <pc:sldMkLst>
          <pc:docMk/>
          <pc:sldMk cId="0" sldId="448"/>
        </pc:sldMkLst>
        <pc:spChg chg="mod">
          <ac:chgData name="Thanhpham" userId="e09b7f2e-ef3d-45a2-a8b8-d685b023596c" providerId="ADAL" clId="{77A4E32B-B4B9-B74A-8ABF-368D2C911E43}" dt="2020-02-26T09:49:17.908" v="149" actId="27636"/>
          <ac:spMkLst>
            <pc:docMk/>
            <pc:sldMk cId="0" sldId="448"/>
            <ac:spMk id="2" creationId="{00000000-0000-0000-0000-000000000000}"/>
          </ac:spMkLst>
        </pc:spChg>
        <pc:spChg chg="mod">
          <ac:chgData name="Thanhpham" userId="e09b7f2e-ef3d-45a2-a8b8-d685b023596c" providerId="ADAL" clId="{77A4E32B-B4B9-B74A-8ABF-368D2C911E43}" dt="2020-02-26T09:55:27.748" v="317" actId="27636"/>
          <ac:spMkLst>
            <pc:docMk/>
            <pc:sldMk cId="0" sldId="448"/>
            <ac:spMk id="4" creationId="{00000000-0000-0000-0000-000000000000}"/>
          </ac:spMkLst>
        </pc:spChg>
      </pc:sldChg>
      <pc:sldChg chg="modSp del">
        <pc:chgData name="Thanhpham" userId="e09b7f2e-ef3d-45a2-a8b8-d685b023596c" providerId="ADAL" clId="{77A4E32B-B4B9-B74A-8ABF-368D2C911E43}" dt="2020-02-26T10:28:51.560" v="851" actId="2696"/>
        <pc:sldMkLst>
          <pc:docMk/>
          <pc:sldMk cId="0" sldId="449"/>
        </pc:sldMkLst>
        <pc:spChg chg="mod">
          <ac:chgData name="Thanhpham" userId="e09b7f2e-ef3d-45a2-a8b8-d685b023596c" providerId="ADAL" clId="{77A4E32B-B4B9-B74A-8ABF-368D2C911E43}" dt="2020-02-26T09:55:27.787" v="318" actId="27636"/>
          <ac:spMkLst>
            <pc:docMk/>
            <pc:sldMk cId="0" sldId="449"/>
            <ac:spMk id="2" creationId="{00000000-0000-0000-0000-000000000000}"/>
          </ac:spMkLst>
        </pc:spChg>
      </pc:sldChg>
      <pc:sldChg chg="modSp del">
        <pc:chgData name="Thanhpham" userId="e09b7f2e-ef3d-45a2-a8b8-d685b023596c" providerId="ADAL" clId="{77A4E32B-B4B9-B74A-8ABF-368D2C911E43}" dt="2020-02-26T10:28:51.595" v="852" actId="2696"/>
        <pc:sldMkLst>
          <pc:docMk/>
          <pc:sldMk cId="0" sldId="450"/>
        </pc:sldMkLst>
        <pc:spChg chg="mod">
          <ac:chgData name="Thanhpham" userId="e09b7f2e-ef3d-45a2-a8b8-d685b023596c" providerId="ADAL" clId="{77A4E32B-B4B9-B74A-8ABF-368D2C911E43}" dt="2020-02-26T09:57:58.063" v="356" actId="27636"/>
          <ac:spMkLst>
            <pc:docMk/>
            <pc:sldMk cId="0" sldId="450"/>
            <ac:spMk id="4" creationId="{00000000-0000-0000-0000-000000000000}"/>
          </ac:spMkLst>
        </pc:spChg>
      </pc:sldChg>
      <pc:sldChg chg="modSp del">
        <pc:chgData name="Thanhpham" userId="e09b7f2e-ef3d-45a2-a8b8-d685b023596c" providerId="ADAL" clId="{77A4E32B-B4B9-B74A-8ABF-368D2C911E43}" dt="2020-02-26T10:28:51.632" v="853" actId="2696"/>
        <pc:sldMkLst>
          <pc:docMk/>
          <pc:sldMk cId="0" sldId="451"/>
        </pc:sldMkLst>
        <pc:spChg chg="mod">
          <ac:chgData name="Thanhpham" userId="e09b7f2e-ef3d-45a2-a8b8-d685b023596c" providerId="ADAL" clId="{77A4E32B-B4B9-B74A-8ABF-368D2C911E43}" dt="2020-02-26T09:57:58.170" v="357" actId="27636"/>
          <ac:spMkLst>
            <pc:docMk/>
            <pc:sldMk cId="0" sldId="451"/>
            <ac:spMk id="4" creationId="{00000000-0000-0000-0000-000000000000}"/>
          </ac:spMkLst>
        </pc:spChg>
      </pc:sldChg>
      <pc:sldChg chg="modSp del">
        <pc:chgData name="Thanhpham" userId="e09b7f2e-ef3d-45a2-a8b8-d685b023596c" providerId="ADAL" clId="{77A4E32B-B4B9-B74A-8ABF-368D2C911E43}" dt="2020-02-26T11:32:44.856" v="3018" actId="2696"/>
        <pc:sldMkLst>
          <pc:docMk/>
          <pc:sldMk cId="3304376953" sldId="453"/>
        </pc:sldMkLst>
        <pc:spChg chg="mod">
          <ac:chgData name="Thanhpham" userId="e09b7f2e-ef3d-45a2-a8b8-d685b023596c" providerId="ADAL" clId="{77A4E32B-B4B9-B74A-8ABF-368D2C911E43}" dt="2020-02-26T11:13:52.738" v="2579" actId="113"/>
          <ac:spMkLst>
            <pc:docMk/>
            <pc:sldMk cId="3304376953" sldId="453"/>
            <ac:spMk id="10" creationId="{00000000-0000-0000-0000-000000000000}"/>
          </ac:spMkLst>
        </pc:spChg>
        <pc:graphicFrameChg chg="mod modGraphic">
          <ac:chgData name="Thanhpham" userId="e09b7f2e-ef3d-45a2-a8b8-d685b023596c" providerId="ADAL" clId="{77A4E32B-B4B9-B74A-8ABF-368D2C911E43}" dt="2020-02-26T10:36:00.493" v="948" actId="14100"/>
          <ac:graphicFrameMkLst>
            <pc:docMk/>
            <pc:sldMk cId="3304376953" sldId="453"/>
            <ac:graphicFrameMk id="5" creationId="{00000000-0000-0000-0000-000000000000}"/>
          </ac:graphicFrameMkLst>
        </pc:graphicFrameChg>
      </pc:sldChg>
      <pc:sldChg chg="modSp add">
        <pc:chgData name="Thanhpham" userId="e09b7f2e-ef3d-45a2-a8b8-d685b023596c" providerId="ADAL" clId="{77A4E32B-B4B9-B74A-8ABF-368D2C911E43}" dt="2020-02-26T11:53:21.794" v="3160" actId="2711"/>
        <pc:sldMkLst>
          <pc:docMk/>
          <pc:sldMk cId="4082967086" sldId="453"/>
        </pc:sldMkLst>
        <pc:spChg chg="mod">
          <ac:chgData name="Thanhpham" userId="e09b7f2e-ef3d-45a2-a8b8-d685b023596c" providerId="ADAL" clId="{77A4E32B-B4B9-B74A-8ABF-368D2C911E43}" dt="2020-02-26T11:53:21.794" v="3160" actId="2711"/>
          <ac:spMkLst>
            <pc:docMk/>
            <pc:sldMk cId="4082967086" sldId="453"/>
            <ac:spMk id="10" creationId="{00000000-0000-0000-0000-000000000000}"/>
          </ac:spMkLst>
        </pc:spChg>
      </pc:sldChg>
      <pc:sldChg chg="modSp add">
        <pc:chgData name="Thanhpham" userId="e09b7f2e-ef3d-45a2-a8b8-d685b023596c" providerId="ADAL" clId="{77A4E32B-B4B9-B74A-8ABF-368D2C911E43}" dt="2020-02-26T11:49:03.172" v="3070" actId="947"/>
        <pc:sldMkLst>
          <pc:docMk/>
          <pc:sldMk cId="1275153160" sldId="454"/>
        </pc:sldMkLst>
        <pc:spChg chg="mod">
          <ac:chgData name="Thanhpham" userId="e09b7f2e-ef3d-45a2-a8b8-d685b023596c" providerId="ADAL" clId="{77A4E32B-B4B9-B74A-8ABF-368D2C911E43}" dt="2020-02-26T11:49:03.172" v="3070" actId="947"/>
          <ac:spMkLst>
            <pc:docMk/>
            <pc:sldMk cId="1275153160" sldId="454"/>
            <ac:spMk id="2" creationId="{00000000-0000-0000-0000-000000000000}"/>
          </ac:spMkLst>
        </pc:spChg>
        <pc:spChg chg="mod">
          <ac:chgData name="Thanhpham" userId="e09b7f2e-ef3d-45a2-a8b8-d685b023596c" providerId="ADAL" clId="{77A4E32B-B4B9-B74A-8ABF-368D2C911E43}" dt="2020-02-26T10:59:28.310" v="1579" actId="20577"/>
          <ac:spMkLst>
            <pc:docMk/>
            <pc:sldMk cId="1275153160" sldId="454"/>
            <ac:spMk id="4" creationId="{00000000-0000-0000-0000-000000000000}"/>
          </ac:spMkLst>
        </pc:spChg>
      </pc:sldChg>
      <pc:sldChg chg="modSp del">
        <pc:chgData name="Thanhpham" userId="e09b7f2e-ef3d-45a2-a8b8-d685b023596c" providerId="ADAL" clId="{77A4E32B-B4B9-B74A-8ABF-368D2C911E43}" dt="2020-02-26T10:28:51.531" v="850" actId="2696"/>
        <pc:sldMkLst>
          <pc:docMk/>
          <pc:sldMk cId="1592486405" sldId="454"/>
        </pc:sldMkLst>
        <pc:spChg chg="mod">
          <ac:chgData name="Thanhpham" userId="e09b7f2e-ef3d-45a2-a8b8-d685b023596c" providerId="ADAL" clId="{77A4E32B-B4B9-B74A-8ABF-368D2C911E43}" dt="2020-02-26T09:49:18.152" v="151" actId="27636"/>
          <ac:spMkLst>
            <pc:docMk/>
            <pc:sldMk cId="1592486405" sldId="454"/>
            <ac:spMk id="2" creationId="{00000000-0000-0000-0000-000000000000}"/>
          </ac:spMkLst>
        </pc:spChg>
        <pc:spChg chg="mod">
          <ac:chgData name="Thanhpham" userId="e09b7f2e-ef3d-45a2-a8b8-d685b023596c" providerId="ADAL" clId="{77A4E32B-B4B9-B74A-8ABF-368D2C911E43}" dt="2020-02-26T09:57:57.992" v="355" actId="27636"/>
          <ac:spMkLst>
            <pc:docMk/>
            <pc:sldMk cId="1592486405" sldId="454"/>
            <ac:spMk id="4" creationId="{00000000-0000-0000-0000-000000000000}"/>
          </ac:spMkLst>
        </pc:spChg>
      </pc:sldChg>
      <pc:sldChg chg="modSp add">
        <pc:chgData name="Thanhpham" userId="e09b7f2e-ef3d-45a2-a8b8-d685b023596c" providerId="ADAL" clId="{77A4E32B-B4B9-B74A-8ABF-368D2C911E43}" dt="2020-02-26T11:49:12.733" v="3071" actId="947"/>
        <pc:sldMkLst>
          <pc:docMk/>
          <pc:sldMk cId="3121565973" sldId="455"/>
        </pc:sldMkLst>
        <pc:spChg chg="mod">
          <ac:chgData name="Thanhpham" userId="e09b7f2e-ef3d-45a2-a8b8-d685b023596c" providerId="ADAL" clId="{77A4E32B-B4B9-B74A-8ABF-368D2C911E43}" dt="2020-02-26T11:49:12.733" v="3071" actId="947"/>
          <ac:spMkLst>
            <pc:docMk/>
            <pc:sldMk cId="3121565973" sldId="455"/>
            <ac:spMk id="2" creationId="{00000000-0000-0000-0000-000000000000}"/>
          </ac:spMkLst>
        </pc:spChg>
        <pc:spChg chg="mod">
          <ac:chgData name="Thanhpham" userId="e09b7f2e-ef3d-45a2-a8b8-d685b023596c" providerId="ADAL" clId="{77A4E32B-B4B9-B74A-8ABF-368D2C911E43}" dt="2020-02-26T11:10:22.380" v="2314" actId="20577"/>
          <ac:spMkLst>
            <pc:docMk/>
            <pc:sldMk cId="3121565973" sldId="455"/>
            <ac:spMk id="4" creationId="{00000000-0000-0000-0000-000000000000}"/>
          </ac:spMkLst>
        </pc:spChg>
      </pc:sldChg>
      <pc:sldChg chg="modSp del">
        <pc:chgData name="Thanhpham" userId="e09b7f2e-ef3d-45a2-a8b8-d685b023596c" providerId="ADAL" clId="{77A4E32B-B4B9-B74A-8ABF-368D2C911E43}" dt="2020-02-26T10:28:52.830" v="854" actId="2696"/>
        <pc:sldMkLst>
          <pc:docMk/>
          <pc:sldMk cId="3448578297" sldId="455"/>
        </pc:sldMkLst>
        <pc:spChg chg="mod">
          <ac:chgData name="Thanhpham" userId="e09b7f2e-ef3d-45a2-a8b8-d685b023596c" providerId="ADAL" clId="{77A4E32B-B4B9-B74A-8ABF-368D2C911E43}" dt="2020-02-26T09:57:58.226" v="358" actId="27636"/>
          <ac:spMkLst>
            <pc:docMk/>
            <pc:sldMk cId="3448578297" sldId="455"/>
            <ac:spMk id="4" creationId="{00000000-0000-0000-0000-000000000000}"/>
          </ac:spMkLst>
        </pc:spChg>
      </pc:sldChg>
      <pc:sldChg chg="modSp add">
        <pc:chgData name="Thanhpham" userId="e09b7f2e-ef3d-45a2-a8b8-d685b023596c" providerId="ADAL" clId="{77A4E32B-B4B9-B74A-8ABF-368D2C911E43}" dt="2020-02-26T11:49:30.101" v="3074" actId="20577"/>
        <pc:sldMkLst>
          <pc:docMk/>
          <pc:sldMk cId="4159364330" sldId="456"/>
        </pc:sldMkLst>
        <pc:spChg chg="mod">
          <ac:chgData name="Thanhpham" userId="e09b7f2e-ef3d-45a2-a8b8-d685b023596c" providerId="ADAL" clId="{77A4E32B-B4B9-B74A-8ABF-368D2C911E43}" dt="2020-02-26T11:49:30.101" v="3074" actId="20577"/>
          <ac:spMkLst>
            <pc:docMk/>
            <pc:sldMk cId="4159364330" sldId="456"/>
            <ac:spMk id="2" creationId="{00000000-0000-0000-0000-000000000000}"/>
          </ac:spMkLst>
        </pc:spChg>
        <pc:spChg chg="mod">
          <ac:chgData name="Thanhpham" userId="e09b7f2e-ef3d-45a2-a8b8-d685b023596c" providerId="ADAL" clId="{77A4E32B-B4B9-B74A-8ABF-368D2C911E43}" dt="2020-02-26T11:09:11.938" v="2308" actId="20577"/>
          <ac:spMkLst>
            <pc:docMk/>
            <pc:sldMk cId="4159364330" sldId="456"/>
            <ac:spMk id="4" creationId="{00000000-0000-0000-0000-000000000000}"/>
          </ac:spMkLst>
        </pc:spChg>
      </pc:sldChg>
      <pc:sldChg chg="add del">
        <pc:chgData name="Thanhpham" userId="e09b7f2e-ef3d-45a2-a8b8-d685b023596c" providerId="ADAL" clId="{77A4E32B-B4B9-B74A-8ABF-368D2C911E43}" dt="2020-02-26T11:10:36.092" v="2316" actId="2696"/>
        <pc:sldMkLst>
          <pc:docMk/>
          <pc:sldMk cId="1518883110" sldId="457"/>
        </pc:sldMkLst>
      </pc:sldChg>
      <pc:sldChg chg="modSp add">
        <pc:chgData name="Thanhpham" userId="e09b7f2e-ef3d-45a2-a8b8-d685b023596c" providerId="ADAL" clId="{77A4E32B-B4B9-B74A-8ABF-368D2C911E43}" dt="2020-02-26T11:49:40.804" v="3076" actId="947"/>
        <pc:sldMkLst>
          <pc:docMk/>
          <pc:sldMk cId="3223567396" sldId="458"/>
        </pc:sldMkLst>
        <pc:spChg chg="mod">
          <ac:chgData name="Thanhpham" userId="e09b7f2e-ef3d-45a2-a8b8-d685b023596c" providerId="ADAL" clId="{77A4E32B-B4B9-B74A-8ABF-368D2C911E43}" dt="2020-02-26T11:49:40.804" v="3076" actId="947"/>
          <ac:spMkLst>
            <pc:docMk/>
            <pc:sldMk cId="3223567396" sldId="458"/>
            <ac:spMk id="2" creationId="{00000000-0000-0000-0000-000000000000}"/>
          </ac:spMkLst>
        </pc:spChg>
        <pc:spChg chg="mod">
          <ac:chgData name="Thanhpham" userId="e09b7f2e-ef3d-45a2-a8b8-d685b023596c" providerId="ADAL" clId="{77A4E32B-B4B9-B74A-8ABF-368D2C911E43}" dt="2020-02-26T11:14:42.868" v="2583"/>
          <ac:spMkLst>
            <pc:docMk/>
            <pc:sldMk cId="3223567396" sldId="458"/>
            <ac:spMk id="4" creationId="{00000000-0000-0000-0000-000000000000}"/>
          </ac:spMkLst>
        </pc:spChg>
      </pc:sldChg>
      <pc:sldChg chg="addSp delSp modSp add mod setBg">
        <pc:chgData name="Thanhpham" userId="e09b7f2e-ef3d-45a2-a8b8-d685b023596c" providerId="ADAL" clId="{77A4E32B-B4B9-B74A-8ABF-368D2C911E43}" dt="2020-02-26T11:35:25.437" v="3037" actId="1036"/>
        <pc:sldMkLst>
          <pc:docMk/>
          <pc:sldMk cId="407514143" sldId="459"/>
        </pc:sldMkLst>
        <pc:spChg chg="del">
          <ac:chgData name="Thanhpham" userId="e09b7f2e-ef3d-45a2-a8b8-d685b023596c" providerId="ADAL" clId="{77A4E32B-B4B9-B74A-8ABF-368D2C911E43}" dt="2020-02-26T11:14:48.573" v="2585"/>
          <ac:spMkLst>
            <pc:docMk/>
            <pc:sldMk cId="407514143" sldId="459"/>
            <ac:spMk id="2" creationId="{FDC9B07B-89D7-7C46-9687-B94914A66B8A}"/>
          </ac:spMkLst>
        </pc:spChg>
        <pc:spChg chg="del">
          <ac:chgData name="Thanhpham" userId="e09b7f2e-ef3d-45a2-a8b8-d685b023596c" providerId="ADAL" clId="{77A4E32B-B4B9-B74A-8ABF-368D2C911E43}" dt="2020-02-26T11:14:48.573" v="2585"/>
          <ac:spMkLst>
            <pc:docMk/>
            <pc:sldMk cId="407514143" sldId="459"/>
            <ac:spMk id="3" creationId="{11FB7BEF-4ACE-2148-8EE0-0CC124211590}"/>
          </ac:spMkLst>
        </pc:spChg>
        <pc:spChg chg="mod">
          <ac:chgData name="Thanhpham" userId="e09b7f2e-ef3d-45a2-a8b8-d685b023596c" providerId="ADAL" clId="{77A4E32B-B4B9-B74A-8ABF-368D2C911E43}" dt="2020-02-26T11:14:58.713" v="2586" actId="26606"/>
          <ac:spMkLst>
            <pc:docMk/>
            <pc:sldMk cId="407514143" sldId="459"/>
            <ac:spMk id="4" creationId="{EE9B355A-F678-8346-80FC-11E11730D75D}"/>
          </ac:spMkLst>
        </pc:spChg>
        <pc:spChg chg="add del mod">
          <ac:chgData name="Thanhpham" userId="e09b7f2e-ef3d-45a2-a8b8-d685b023596c" providerId="ADAL" clId="{77A4E32B-B4B9-B74A-8ABF-368D2C911E43}" dt="2020-02-26T11:16:59.776" v="2683" actId="478"/>
          <ac:spMkLst>
            <pc:docMk/>
            <pc:sldMk cId="407514143" sldId="459"/>
            <ac:spMk id="5" creationId="{513EEA47-94BB-1C49-B914-5FA05A7F55F4}"/>
          </ac:spMkLst>
        </pc:spChg>
        <pc:spChg chg="add del mod">
          <ac:chgData name="Thanhpham" userId="e09b7f2e-ef3d-45a2-a8b8-d685b023596c" providerId="ADAL" clId="{77A4E32B-B4B9-B74A-8ABF-368D2C911E43}" dt="2020-02-26T11:14:58.713" v="2586" actId="26606"/>
          <ac:spMkLst>
            <pc:docMk/>
            <pc:sldMk cId="407514143" sldId="459"/>
            <ac:spMk id="6" creationId="{69F92AE9-B089-1E44-AF25-BDABD7F20F4A}"/>
          </ac:spMkLst>
        </pc:spChg>
        <pc:spChg chg="add mod">
          <ac:chgData name="Thanhpham" userId="e09b7f2e-ef3d-45a2-a8b8-d685b023596c" providerId="ADAL" clId="{77A4E32B-B4B9-B74A-8ABF-368D2C911E43}" dt="2020-02-26T11:35:25.437" v="3037" actId="1036"/>
          <ac:spMkLst>
            <pc:docMk/>
            <pc:sldMk cId="407514143" sldId="459"/>
            <ac:spMk id="7" creationId="{E21FEA45-1E0C-714B-AFC7-8BC20025AF26}"/>
          </ac:spMkLst>
        </pc:spChg>
        <pc:spChg chg="add del">
          <ac:chgData name="Thanhpham" userId="e09b7f2e-ef3d-45a2-a8b8-d685b023596c" providerId="ADAL" clId="{77A4E32B-B4B9-B74A-8ABF-368D2C911E43}" dt="2020-02-26T11:15:46.227" v="2664" actId="26606"/>
          <ac:spMkLst>
            <pc:docMk/>
            <pc:sldMk cId="407514143" sldId="459"/>
            <ac:spMk id="14" creationId="{A10C41F2-1746-4431-9B52-B9F147A896B8}"/>
          </ac:spMkLst>
        </pc:spChg>
        <pc:spChg chg="add del">
          <ac:chgData name="Thanhpham" userId="e09b7f2e-ef3d-45a2-a8b8-d685b023596c" providerId="ADAL" clId="{77A4E32B-B4B9-B74A-8ABF-368D2C911E43}" dt="2020-02-26T11:15:46.227" v="2664" actId="26606"/>
          <ac:spMkLst>
            <pc:docMk/>
            <pc:sldMk cId="407514143" sldId="459"/>
            <ac:spMk id="16" creationId="{B695F8C5-0ED1-4C24-877A-A9E15A1C6430}"/>
          </ac:spMkLst>
        </pc:spChg>
        <pc:spChg chg="add del">
          <ac:chgData name="Thanhpham" userId="e09b7f2e-ef3d-45a2-a8b8-d685b023596c" providerId="ADAL" clId="{77A4E32B-B4B9-B74A-8ABF-368D2C911E43}" dt="2020-02-26T11:15:46.227" v="2664" actId="26606"/>
          <ac:spMkLst>
            <pc:docMk/>
            <pc:sldMk cId="407514143" sldId="459"/>
            <ac:spMk id="18" creationId="{7984928E-D694-4849-BBAD-D7C7DC405478}"/>
          </ac:spMkLst>
        </pc:spChg>
        <pc:spChg chg="add">
          <ac:chgData name="Thanhpham" userId="e09b7f2e-ef3d-45a2-a8b8-d685b023596c" providerId="ADAL" clId="{77A4E32B-B4B9-B74A-8ABF-368D2C911E43}" dt="2020-02-26T11:15:46.227" v="2664" actId="26606"/>
          <ac:spMkLst>
            <pc:docMk/>
            <pc:sldMk cId="407514143" sldId="459"/>
            <ac:spMk id="27" creationId="{A10C41F2-1746-4431-9B52-B9F147A896B8}"/>
          </ac:spMkLst>
        </pc:spChg>
        <pc:spChg chg="add">
          <ac:chgData name="Thanhpham" userId="e09b7f2e-ef3d-45a2-a8b8-d685b023596c" providerId="ADAL" clId="{77A4E32B-B4B9-B74A-8ABF-368D2C911E43}" dt="2020-02-26T11:15:46.227" v="2664" actId="26606"/>
          <ac:spMkLst>
            <pc:docMk/>
            <pc:sldMk cId="407514143" sldId="459"/>
            <ac:spMk id="29" creationId="{B695F8C5-0ED1-4C24-877A-A9E15A1C6430}"/>
          </ac:spMkLst>
        </pc:spChg>
        <pc:spChg chg="add">
          <ac:chgData name="Thanhpham" userId="e09b7f2e-ef3d-45a2-a8b8-d685b023596c" providerId="ADAL" clId="{77A4E32B-B4B9-B74A-8ABF-368D2C911E43}" dt="2020-02-26T11:15:46.227" v="2664" actId="26606"/>
          <ac:spMkLst>
            <pc:docMk/>
            <pc:sldMk cId="407514143" sldId="459"/>
            <ac:spMk id="31" creationId="{7984928E-D694-4849-BBAD-D7C7DC405478}"/>
          </ac:spMkLst>
        </pc:spChg>
        <pc:cxnChg chg="add del">
          <ac:chgData name="Thanhpham" userId="e09b7f2e-ef3d-45a2-a8b8-d685b023596c" providerId="ADAL" clId="{77A4E32B-B4B9-B74A-8ABF-368D2C911E43}" dt="2020-02-26T11:15:46.227" v="2664" actId="26606"/>
          <ac:cxnSpMkLst>
            <pc:docMk/>
            <pc:sldMk cId="407514143" sldId="459"/>
            <ac:cxnSpMk id="12" creationId="{26285A70-5C93-484D-8473-E918A3AB54FF}"/>
          </ac:cxnSpMkLst>
        </pc:cxnChg>
        <pc:cxnChg chg="add del">
          <ac:chgData name="Thanhpham" userId="e09b7f2e-ef3d-45a2-a8b8-d685b023596c" providerId="ADAL" clId="{77A4E32B-B4B9-B74A-8ABF-368D2C911E43}" dt="2020-02-26T11:15:46.227" v="2664" actId="26606"/>
          <ac:cxnSpMkLst>
            <pc:docMk/>
            <pc:sldMk cId="407514143" sldId="459"/>
            <ac:cxnSpMk id="20" creationId="{99237721-19CF-41B1-AA0A-E1E1A8282D52}"/>
          </ac:cxnSpMkLst>
        </pc:cxnChg>
        <pc:cxnChg chg="add">
          <ac:chgData name="Thanhpham" userId="e09b7f2e-ef3d-45a2-a8b8-d685b023596c" providerId="ADAL" clId="{77A4E32B-B4B9-B74A-8ABF-368D2C911E43}" dt="2020-02-26T11:15:46.227" v="2664" actId="26606"/>
          <ac:cxnSpMkLst>
            <pc:docMk/>
            <pc:sldMk cId="407514143" sldId="459"/>
            <ac:cxnSpMk id="25" creationId="{26285A70-5C93-484D-8473-E918A3AB54FF}"/>
          </ac:cxnSpMkLst>
        </pc:cxnChg>
        <pc:cxnChg chg="add">
          <ac:chgData name="Thanhpham" userId="e09b7f2e-ef3d-45a2-a8b8-d685b023596c" providerId="ADAL" clId="{77A4E32B-B4B9-B74A-8ABF-368D2C911E43}" dt="2020-02-26T11:15:46.227" v="2664" actId="26606"/>
          <ac:cxnSpMkLst>
            <pc:docMk/>
            <pc:sldMk cId="407514143" sldId="459"/>
            <ac:cxnSpMk id="33" creationId="{99237721-19CF-41B1-AA0A-E1E1A8282D52}"/>
          </ac:cxnSpMkLst>
        </pc:cxnChg>
      </pc:sldChg>
      <pc:sldChg chg="addSp delSp modSp add del">
        <pc:chgData name="Thanhpham" userId="e09b7f2e-ef3d-45a2-a8b8-d685b023596c" providerId="ADAL" clId="{77A4E32B-B4B9-B74A-8ABF-368D2C911E43}" dt="2020-02-26T11:14:31.903" v="2580" actId="2696"/>
        <pc:sldMkLst>
          <pc:docMk/>
          <pc:sldMk cId="3747746795" sldId="459"/>
        </pc:sldMkLst>
        <pc:spChg chg="del">
          <ac:chgData name="Thanhpham" userId="e09b7f2e-ef3d-45a2-a8b8-d685b023596c" providerId="ADAL" clId="{77A4E32B-B4B9-B74A-8ABF-368D2C911E43}" dt="2020-02-26T11:12:09.117" v="2566"/>
          <ac:spMkLst>
            <pc:docMk/>
            <pc:sldMk cId="3747746795" sldId="459"/>
            <ac:spMk id="2" creationId="{E46B51AF-9127-4D4C-A393-61105E9D0CB0}"/>
          </ac:spMkLst>
        </pc:spChg>
        <pc:spChg chg="del">
          <ac:chgData name="Thanhpham" userId="e09b7f2e-ef3d-45a2-a8b8-d685b023596c" providerId="ADAL" clId="{77A4E32B-B4B9-B74A-8ABF-368D2C911E43}" dt="2020-02-26T11:12:09.117" v="2566"/>
          <ac:spMkLst>
            <pc:docMk/>
            <pc:sldMk cId="3747746795" sldId="459"/>
            <ac:spMk id="3" creationId="{11A9E7D7-23BB-B546-A4AA-764810F42911}"/>
          </ac:spMkLst>
        </pc:spChg>
        <pc:spChg chg="add mod">
          <ac:chgData name="Thanhpham" userId="e09b7f2e-ef3d-45a2-a8b8-d685b023596c" providerId="ADAL" clId="{77A4E32B-B4B9-B74A-8ABF-368D2C911E43}" dt="2020-02-26T11:12:09.117" v="2566"/>
          <ac:spMkLst>
            <pc:docMk/>
            <pc:sldMk cId="3747746795" sldId="459"/>
            <ac:spMk id="5" creationId="{3598BD16-4F31-3943-BAF7-692799F8D87A}"/>
          </ac:spMkLst>
        </pc:spChg>
        <pc:spChg chg="add mod">
          <ac:chgData name="Thanhpham" userId="e09b7f2e-ef3d-45a2-a8b8-d685b023596c" providerId="ADAL" clId="{77A4E32B-B4B9-B74A-8ABF-368D2C911E43}" dt="2020-02-26T11:12:09.117" v="2566"/>
          <ac:spMkLst>
            <pc:docMk/>
            <pc:sldMk cId="3747746795" sldId="459"/>
            <ac:spMk id="6" creationId="{C6579C35-11EE-7C47-BCB3-16AD65C88F4C}"/>
          </ac:spMkLst>
        </pc:spChg>
      </pc:sldChg>
      <pc:sldChg chg="addSp delSp modSp add mod setBg">
        <pc:chgData name="Thanhpham" userId="e09b7f2e-ef3d-45a2-a8b8-d685b023596c" providerId="ADAL" clId="{77A4E32B-B4B9-B74A-8ABF-368D2C911E43}" dt="2020-02-26T11:52:49.716" v="3159" actId="1035"/>
        <pc:sldMkLst>
          <pc:docMk/>
          <pc:sldMk cId="4079055111" sldId="460"/>
        </pc:sldMkLst>
        <pc:spChg chg="del">
          <ac:chgData name="Thanhpham" userId="e09b7f2e-ef3d-45a2-a8b8-d685b023596c" providerId="ADAL" clId="{77A4E32B-B4B9-B74A-8ABF-368D2C911E43}" dt="2020-02-26T11:17:17.270" v="2685"/>
          <ac:spMkLst>
            <pc:docMk/>
            <pc:sldMk cId="4079055111" sldId="460"/>
            <ac:spMk id="2" creationId="{A4B9AE07-9F14-0749-94F7-E313EB39992D}"/>
          </ac:spMkLst>
        </pc:spChg>
        <pc:spChg chg="del">
          <ac:chgData name="Thanhpham" userId="e09b7f2e-ef3d-45a2-a8b8-d685b023596c" providerId="ADAL" clId="{77A4E32B-B4B9-B74A-8ABF-368D2C911E43}" dt="2020-02-26T11:17:17.270" v="2685"/>
          <ac:spMkLst>
            <pc:docMk/>
            <pc:sldMk cId="4079055111" sldId="460"/>
            <ac:spMk id="3" creationId="{710C5243-E78E-4F42-B348-20D14E4AE978}"/>
          </ac:spMkLst>
        </pc:spChg>
        <pc:spChg chg="add del mod">
          <ac:chgData name="Thanhpham" userId="e09b7f2e-ef3d-45a2-a8b8-d685b023596c" providerId="ADAL" clId="{77A4E32B-B4B9-B74A-8ABF-368D2C911E43}" dt="2020-02-26T11:52:33.351" v="3136" actId="1036"/>
          <ac:spMkLst>
            <pc:docMk/>
            <pc:sldMk cId="4079055111" sldId="460"/>
            <ac:spMk id="3" creationId="{F13ACD55-A167-814C-8557-FC255CF7C232}"/>
          </ac:spMkLst>
        </pc:spChg>
        <pc:spChg chg="mod">
          <ac:chgData name="Thanhpham" userId="e09b7f2e-ef3d-45a2-a8b8-d685b023596c" providerId="ADAL" clId="{77A4E32B-B4B9-B74A-8ABF-368D2C911E43}" dt="2020-02-26T11:17:44.390" v="2688" actId="26606"/>
          <ac:spMkLst>
            <pc:docMk/>
            <pc:sldMk cId="4079055111" sldId="460"/>
            <ac:spMk id="4" creationId="{9051965E-E6AD-FC45-9C88-38287C4181A0}"/>
          </ac:spMkLst>
        </pc:spChg>
        <pc:spChg chg="add mod">
          <ac:chgData name="Thanhpham" userId="e09b7f2e-ef3d-45a2-a8b8-d685b023596c" providerId="ADAL" clId="{77A4E32B-B4B9-B74A-8ABF-368D2C911E43}" dt="2020-02-26T11:52:49.716" v="3159" actId="1035"/>
          <ac:spMkLst>
            <pc:docMk/>
            <pc:sldMk cId="4079055111" sldId="460"/>
            <ac:spMk id="5" creationId="{173B7AA1-066B-0E41-A144-D269C7F33646}"/>
          </ac:spMkLst>
        </pc:spChg>
        <pc:spChg chg="add del mod">
          <ac:chgData name="Thanhpham" userId="e09b7f2e-ef3d-45a2-a8b8-d685b023596c" providerId="ADAL" clId="{77A4E32B-B4B9-B74A-8ABF-368D2C911E43}" dt="2020-02-26T11:51:56.227" v="3095" actId="478"/>
          <ac:spMkLst>
            <pc:docMk/>
            <pc:sldMk cId="4079055111" sldId="460"/>
            <ac:spMk id="6" creationId="{7A0E75AC-2317-D04E-87C0-E52DB38F2926}"/>
          </ac:spMkLst>
        </pc:spChg>
        <pc:spChg chg="add del">
          <ac:chgData name="Thanhpham" userId="e09b7f2e-ef3d-45a2-a8b8-d685b023596c" providerId="ADAL" clId="{77A4E32B-B4B9-B74A-8ABF-368D2C911E43}" dt="2020-02-26T11:17:44.376" v="2687" actId="26606"/>
          <ac:spMkLst>
            <pc:docMk/>
            <pc:sldMk cId="4079055111" sldId="460"/>
            <ac:spMk id="11" creationId="{62AE8E50-35D4-4D5A-A4BB-168CBB027DA2}"/>
          </ac:spMkLst>
        </pc:spChg>
        <pc:spChg chg="add del">
          <ac:chgData name="Thanhpham" userId="e09b7f2e-ef3d-45a2-a8b8-d685b023596c" providerId="ADAL" clId="{77A4E32B-B4B9-B74A-8ABF-368D2C911E43}" dt="2020-02-26T11:17:44.376" v="2687" actId="26606"/>
          <ac:spMkLst>
            <pc:docMk/>
            <pc:sldMk cId="4079055111" sldId="460"/>
            <ac:spMk id="13" creationId="{B94D87A0-BA55-4A8B-9FD6-6109543D2BD4}"/>
          </ac:spMkLst>
        </pc:spChg>
        <pc:spChg chg="add del">
          <ac:chgData name="Thanhpham" userId="e09b7f2e-ef3d-45a2-a8b8-d685b023596c" providerId="ADAL" clId="{77A4E32B-B4B9-B74A-8ABF-368D2C911E43}" dt="2020-02-26T11:17:44.376" v="2687" actId="26606"/>
          <ac:spMkLst>
            <pc:docMk/>
            <pc:sldMk cId="4079055111" sldId="460"/>
            <ac:spMk id="15" creationId="{1B26E892-1320-40AA-9CA1-246721C18768}"/>
          </ac:spMkLst>
        </pc:spChg>
        <pc:spChg chg="add mod">
          <ac:chgData name="Thanhpham" userId="e09b7f2e-ef3d-45a2-a8b8-d685b023596c" providerId="ADAL" clId="{77A4E32B-B4B9-B74A-8ABF-368D2C911E43}" dt="2020-02-26T11:36:39.431" v="3048" actId="113"/>
          <ac:spMkLst>
            <pc:docMk/>
            <pc:sldMk cId="4079055111" sldId="460"/>
            <ac:spMk id="16" creationId="{1421CD04-EA36-D647-93BF-E217825DE04F}"/>
          </ac:spMkLst>
        </pc:spChg>
        <pc:spChg chg="add">
          <ac:chgData name="Thanhpham" userId="e09b7f2e-ef3d-45a2-a8b8-d685b023596c" providerId="ADAL" clId="{77A4E32B-B4B9-B74A-8ABF-368D2C911E43}" dt="2020-02-26T11:17:44.390" v="2688" actId="26606"/>
          <ac:spMkLst>
            <pc:docMk/>
            <pc:sldMk cId="4079055111" sldId="460"/>
            <ac:spMk id="19" creationId="{A540FAC9-3505-49ED-9B06-A0F8C1485394}"/>
          </ac:spMkLst>
        </pc:spChg>
        <pc:spChg chg="add">
          <ac:chgData name="Thanhpham" userId="e09b7f2e-ef3d-45a2-a8b8-d685b023596c" providerId="ADAL" clId="{77A4E32B-B4B9-B74A-8ABF-368D2C911E43}" dt="2020-02-26T11:17:44.390" v="2688" actId="26606"/>
          <ac:spMkLst>
            <pc:docMk/>
            <pc:sldMk cId="4079055111" sldId="460"/>
            <ac:spMk id="20" creationId="{9879B3CD-E329-42F5-B136-BA1F37EC0532}"/>
          </ac:spMkLst>
        </pc:spChg>
        <pc:spChg chg="add">
          <ac:chgData name="Thanhpham" userId="e09b7f2e-ef3d-45a2-a8b8-d685b023596c" providerId="ADAL" clId="{77A4E32B-B4B9-B74A-8ABF-368D2C911E43}" dt="2020-02-26T11:17:44.390" v="2688" actId="26606"/>
          <ac:spMkLst>
            <pc:docMk/>
            <pc:sldMk cId="4079055111" sldId="460"/>
            <ac:spMk id="22" creationId="{EA0B4097-B645-43E0-A2B5-B8D688E74592}"/>
          </ac:spMkLst>
        </pc:spChg>
        <pc:picChg chg="add mod">
          <ac:chgData name="Thanhpham" userId="e09b7f2e-ef3d-45a2-a8b8-d685b023596c" providerId="ADAL" clId="{77A4E32B-B4B9-B74A-8ABF-368D2C911E43}" dt="2020-02-26T11:41:17.604" v="3052" actId="1036"/>
          <ac:picMkLst>
            <pc:docMk/>
            <pc:sldMk cId="4079055111" sldId="460"/>
            <ac:picMk id="8" creationId="{940E96C3-FFCC-6047-A7F2-A152A4745FC9}"/>
          </ac:picMkLst>
        </pc:picChg>
        <pc:picChg chg="add del mod">
          <ac:chgData name="Thanhpham" userId="e09b7f2e-ef3d-45a2-a8b8-d685b023596c" providerId="ADAL" clId="{77A4E32B-B4B9-B74A-8ABF-368D2C911E43}" dt="2020-02-26T11:26:22.643" v="2826" actId="478"/>
          <ac:picMkLst>
            <pc:docMk/>
            <pc:sldMk cId="4079055111" sldId="460"/>
            <ac:picMk id="10" creationId="{33CFE05A-D67B-8049-9E07-1343F929C088}"/>
          </ac:picMkLst>
        </pc:picChg>
        <pc:picChg chg="add mod">
          <ac:chgData name="Thanhpham" userId="e09b7f2e-ef3d-45a2-a8b8-d685b023596c" providerId="ADAL" clId="{77A4E32B-B4B9-B74A-8ABF-368D2C911E43}" dt="2020-02-26T11:26:39.739" v="2833" actId="1036"/>
          <ac:picMkLst>
            <pc:docMk/>
            <pc:sldMk cId="4079055111" sldId="460"/>
            <ac:picMk id="14" creationId="{7C21FAEE-86C8-9A4D-8DDF-5F0DE0D7F789}"/>
          </ac:picMkLst>
        </pc:picChg>
        <pc:cxnChg chg="add del">
          <ac:chgData name="Thanhpham" userId="e09b7f2e-ef3d-45a2-a8b8-d685b023596c" providerId="ADAL" clId="{77A4E32B-B4B9-B74A-8ABF-368D2C911E43}" dt="2020-02-26T11:17:44.376" v="2687" actId="26606"/>
          <ac:cxnSpMkLst>
            <pc:docMk/>
            <pc:sldMk cId="4079055111" sldId="460"/>
            <ac:cxnSpMk id="17" creationId="{C9A1F79C-E4D1-4AAE-BA11-3A09005252E3}"/>
          </ac:cxnSpMkLst>
        </pc:cxnChg>
        <pc:cxnChg chg="add">
          <ac:chgData name="Thanhpham" userId="e09b7f2e-ef3d-45a2-a8b8-d685b023596c" providerId="ADAL" clId="{77A4E32B-B4B9-B74A-8ABF-368D2C911E43}" dt="2020-02-26T11:17:44.390" v="2688" actId="26606"/>
          <ac:cxnSpMkLst>
            <pc:docMk/>
            <pc:sldMk cId="4079055111" sldId="460"/>
            <ac:cxnSpMk id="21" creationId="{51B042EF-3024-4C57-B282-1B30607FB7C7}"/>
          </ac:cxnSpMkLst>
        </pc:cxnChg>
      </pc:sldChg>
      <pc:sldMasterChg chg="addSp modSldLayout">
        <pc:chgData name="Thanhpham" userId="e09b7f2e-ef3d-45a2-a8b8-d685b023596c" providerId="ADAL" clId="{77A4E32B-B4B9-B74A-8ABF-368D2C911E43}" dt="2020-02-26T09:48:35.756" v="96"/>
        <pc:sldMasterMkLst>
          <pc:docMk/>
          <pc:sldMasterMk cId="3084887040" sldId="2147483783"/>
        </pc:sldMasterMkLst>
        <pc:spChg chg="add">
          <ac:chgData name="Thanhpham" userId="e09b7f2e-ef3d-45a2-a8b8-d685b023596c" providerId="ADAL" clId="{77A4E32B-B4B9-B74A-8ABF-368D2C911E43}" dt="2020-02-26T09:48:35.756" v="96"/>
          <ac:spMkLst>
            <pc:docMk/>
            <pc:sldMasterMk cId="3084887040" sldId="2147483783"/>
            <ac:spMk id="8" creationId="{1E5C3998-F080-6240-8395-63AE2E28361B}"/>
          </ac:spMkLst>
        </pc:spChg>
        <pc:sldLayoutChg chg="addSp">
          <pc:chgData name="Thanhpham" userId="e09b7f2e-ef3d-45a2-a8b8-d685b023596c" providerId="ADAL" clId="{77A4E32B-B4B9-B74A-8ABF-368D2C911E43}" dt="2020-02-26T09:48:35.756" v="96"/>
          <pc:sldLayoutMkLst>
            <pc:docMk/>
            <pc:sldMasterMk cId="3084887040" sldId="2147483783"/>
            <pc:sldLayoutMk cId="3089342296" sldId="2147483790"/>
          </pc:sldLayoutMkLst>
          <pc:spChg chg="add">
            <ac:chgData name="Thanhpham" userId="e09b7f2e-ef3d-45a2-a8b8-d685b023596c" providerId="ADAL" clId="{77A4E32B-B4B9-B74A-8ABF-368D2C911E43}" dt="2020-02-26T09:48:35.756" v="96"/>
            <ac:spMkLst>
              <pc:docMk/>
              <pc:sldMasterMk cId="3084887040" sldId="2147483783"/>
              <pc:sldLayoutMk cId="3089342296" sldId="2147483790"/>
              <ac:spMk id="5" creationId="{128C4B91-3863-E04A-A497-D9535C094CAA}"/>
            </ac:spMkLst>
          </pc:spChg>
        </pc:sldLayoutChg>
      </pc:sldMasterChg>
      <pc:sldMasterChg chg="addSp modSldLayout">
        <pc:chgData name="Thanhpham" userId="e09b7f2e-ef3d-45a2-a8b8-d685b023596c" providerId="ADAL" clId="{77A4E32B-B4B9-B74A-8ABF-368D2C911E43}" dt="2020-02-26T09:48:40.266" v="106"/>
        <pc:sldMasterMkLst>
          <pc:docMk/>
          <pc:sldMasterMk cId="1138244490" sldId="2147483795"/>
        </pc:sldMasterMkLst>
        <pc:spChg chg="add">
          <ac:chgData name="Thanhpham" userId="e09b7f2e-ef3d-45a2-a8b8-d685b023596c" providerId="ADAL" clId="{77A4E32B-B4B9-B74A-8ABF-368D2C911E43}" dt="2020-02-26T09:48:40.266" v="106"/>
          <ac:spMkLst>
            <pc:docMk/>
            <pc:sldMasterMk cId="1138244490" sldId="2147483795"/>
            <ac:spMk id="9" creationId="{C28D7B30-9C43-8247-8D66-90A118B81BB8}"/>
          </ac:spMkLst>
        </pc:spChg>
        <pc:sldLayoutChg chg="addSp">
          <pc:chgData name="Thanhpham" userId="e09b7f2e-ef3d-45a2-a8b8-d685b023596c" providerId="ADAL" clId="{77A4E32B-B4B9-B74A-8ABF-368D2C911E43}" dt="2020-02-26T09:48:40.266" v="106"/>
          <pc:sldLayoutMkLst>
            <pc:docMk/>
            <pc:sldMasterMk cId="1138244490" sldId="2147483795"/>
            <pc:sldLayoutMk cId="1344186822" sldId="2147483802"/>
          </pc:sldLayoutMkLst>
          <pc:spChg chg="add">
            <ac:chgData name="Thanhpham" userId="e09b7f2e-ef3d-45a2-a8b8-d685b023596c" providerId="ADAL" clId="{77A4E32B-B4B9-B74A-8ABF-368D2C911E43}" dt="2020-02-26T09:48:40.266" v="106"/>
            <ac:spMkLst>
              <pc:docMk/>
              <pc:sldMasterMk cId="1138244490" sldId="2147483795"/>
              <pc:sldLayoutMk cId="1344186822" sldId="2147483802"/>
              <ac:spMk id="5" creationId="{E01AE882-57C1-F64B-956D-75C856A08957}"/>
            </ac:spMkLst>
          </pc:spChg>
        </pc:sldLayoutChg>
      </pc:sldMasterChg>
      <pc:sldMasterChg chg="addSp modSldLayout">
        <pc:chgData name="Thanhpham" userId="e09b7f2e-ef3d-45a2-a8b8-d685b023596c" providerId="ADAL" clId="{77A4E32B-B4B9-B74A-8ABF-368D2C911E43}" dt="2020-02-26T09:48:43.017" v="111"/>
        <pc:sldMasterMkLst>
          <pc:docMk/>
          <pc:sldMasterMk cId="1858023718" sldId="2147483807"/>
        </pc:sldMasterMkLst>
        <pc:spChg chg="add">
          <ac:chgData name="Thanhpham" userId="e09b7f2e-ef3d-45a2-a8b8-d685b023596c" providerId="ADAL" clId="{77A4E32B-B4B9-B74A-8ABF-368D2C911E43}" dt="2020-02-26T09:48:43.017" v="111"/>
          <ac:spMkLst>
            <pc:docMk/>
            <pc:sldMasterMk cId="1858023718" sldId="2147483807"/>
            <ac:spMk id="8" creationId="{70FB36D2-82C8-AD43-AC1A-163C9349B94A}"/>
          </ac:spMkLst>
        </pc:spChg>
        <pc:sldLayoutChg chg="addSp">
          <pc:chgData name="Thanhpham" userId="e09b7f2e-ef3d-45a2-a8b8-d685b023596c" providerId="ADAL" clId="{77A4E32B-B4B9-B74A-8ABF-368D2C911E43}" dt="2020-02-26T09:48:43.017" v="111"/>
          <pc:sldLayoutMkLst>
            <pc:docMk/>
            <pc:sldMasterMk cId="1858023718" sldId="2147483807"/>
            <pc:sldLayoutMk cId="1362662503" sldId="2147483814"/>
          </pc:sldLayoutMkLst>
          <pc:spChg chg="add">
            <ac:chgData name="Thanhpham" userId="e09b7f2e-ef3d-45a2-a8b8-d685b023596c" providerId="ADAL" clId="{77A4E32B-B4B9-B74A-8ABF-368D2C911E43}" dt="2020-02-26T09:48:43.017" v="111"/>
            <ac:spMkLst>
              <pc:docMk/>
              <pc:sldMasterMk cId="1858023718" sldId="2147483807"/>
              <pc:sldLayoutMk cId="1362662503" sldId="2147483814"/>
              <ac:spMk id="5" creationId="{997FB813-882F-1444-9473-79DD415AB93C}"/>
            </ac:spMkLst>
          </pc:spChg>
        </pc:sldLayoutChg>
      </pc:sldMasterChg>
      <pc:sldMasterChg chg="addSp modSldLayout">
        <pc:chgData name="Thanhpham" userId="e09b7f2e-ef3d-45a2-a8b8-d685b023596c" providerId="ADAL" clId="{77A4E32B-B4B9-B74A-8ABF-368D2C911E43}" dt="2020-02-26T09:48:43.866" v="116"/>
        <pc:sldMasterMkLst>
          <pc:docMk/>
          <pc:sldMasterMk cId="527200269" sldId="2147483819"/>
        </pc:sldMasterMkLst>
        <pc:spChg chg="add">
          <ac:chgData name="Thanhpham" userId="e09b7f2e-ef3d-45a2-a8b8-d685b023596c" providerId="ADAL" clId="{77A4E32B-B4B9-B74A-8ABF-368D2C911E43}" dt="2020-02-26T09:48:43.866" v="116"/>
          <ac:spMkLst>
            <pc:docMk/>
            <pc:sldMasterMk cId="527200269" sldId="2147483819"/>
            <ac:spMk id="10" creationId="{4D75D2DB-99AD-504C-B6EF-77733FCBE67D}"/>
          </ac:spMkLst>
        </pc:spChg>
        <pc:sldLayoutChg chg="addSp">
          <pc:chgData name="Thanhpham" userId="e09b7f2e-ef3d-45a2-a8b8-d685b023596c" providerId="ADAL" clId="{77A4E32B-B4B9-B74A-8ABF-368D2C911E43}" dt="2020-02-26T09:48:43.866" v="116"/>
          <pc:sldLayoutMkLst>
            <pc:docMk/>
            <pc:sldMasterMk cId="527200269" sldId="2147483819"/>
            <pc:sldLayoutMk cId="3364371316" sldId="2147483826"/>
          </pc:sldLayoutMkLst>
          <pc:spChg chg="add">
            <ac:chgData name="Thanhpham" userId="e09b7f2e-ef3d-45a2-a8b8-d685b023596c" providerId="ADAL" clId="{77A4E32B-B4B9-B74A-8ABF-368D2C911E43}" dt="2020-02-26T09:48:43.866" v="116"/>
            <ac:spMkLst>
              <pc:docMk/>
              <pc:sldMasterMk cId="527200269" sldId="2147483819"/>
              <pc:sldLayoutMk cId="3364371316" sldId="2147483826"/>
              <ac:spMk id="5" creationId="{CFA643E2-7977-2644-A010-32929B8DD6A9}"/>
            </ac:spMkLst>
          </pc:spChg>
        </pc:sldLayoutChg>
      </pc:sldMasterChg>
      <pc:sldMasterChg chg="addSp modSldLayout">
        <pc:chgData name="Thanhpham" userId="e09b7f2e-ef3d-45a2-a8b8-d685b023596c" providerId="ADAL" clId="{77A4E32B-B4B9-B74A-8ABF-368D2C911E43}" dt="2020-02-26T09:48:45.401" v="117"/>
        <pc:sldMasterMkLst>
          <pc:docMk/>
          <pc:sldMasterMk cId="2958621934" sldId="2147483831"/>
        </pc:sldMasterMkLst>
        <pc:spChg chg="add">
          <ac:chgData name="Thanhpham" userId="e09b7f2e-ef3d-45a2-a8b8-d685b023596c" providerId="ADAL" clId="{77A4E32B-B4B9-B74A-8ABF-368D2C911E43}" dt="2020-02-26T09:48:45.401" v="117"/>
          <ac:spMkLst>
            <pc:docMk/>
            <pc:sldMasterMk cId="2958621934" sldId="2147483831"/>
            <ac:spMk id="8" creationId="{09D1B8C7-618C-6D49-80B0-34505382595E}"/>
          </ac:spMkLst>
        </pc:spChg>
        <pc:sldLayoutChg chg="addSp">
          <pc:chgData name="Thanhpham" userId="e09b7f2e-ef3d-45a2-a8b8-d685b023596c" providerId="ADAL" clId="{77A4E32B-B4B9-B74A-8ABF-368D2C911E43}" dt="2020-02-26T09:48:45.401" v="117"/>
          <pc:sldLayoutMkLst>
            <pc:docMk/>
            <pc:sldMasterMk cId="2958621934" sldId="2147483831"/>
            <pc:sldLayoutMk cId="2887604252" sldId="2147483838"/>
          </pc:sldLayoutMkLst>
          <pc:spChg chg="add">
            <ac:chgData name="Thanhpham" userId="e09b7f2e-ef3d-45a2-a8b8-d685b023596c" providerId="ADAL" clId="{77A4E32B-B4B9-B74A-8ABF-368D2C911E43}" dt="2020-02-26T09:48:45.401" v="117"/>
            <ac:spMkLst>
              <pc:docMk/>
              <pc:sldMasterMk cId="2958621934" sldId="2147483831"/>
              <pc:sldLayoutMk cId="2887604252" sldId="2147483838"/>
              <ac:spMk id="5" creationId="{46BD2AB5-5DAA-7B40-9A1B-B334714D6059}"/>
            </ac:spMkLst>
          </pc:spChg>
        </pc:sldLayoutChg>
      </pc:sldMasterChg>
      <pc:sldMasterChg chg="addSp modSldLayout">
        <pc:chgData name="Thanhpham" userId="e09b7f2e-ef3d-45a2-a8b8-d685b023596c" providerId="ADAL" clId="{77A4E32B-B4B9-B74A-8ABF-368D2C911E43}" dt="2020-02-26T09:48:56.866" v="118"/>
        <pc:sldMasterMkLst>
          <pc:docMk/>
          <pc:sldMasterMk cId="3247611691" sldId="2147483843"/>
        </pc:sldMasterMkLst>
        <pc:spChg chg="add">
          <ac:chgData name="Thanhpham" userId="e09b7f2e-ef3d-45a2-a8b8-d685b023596c" providerId="ADAL" clId="{77A4E32B-B4B9-B74A-8ABF-368D2C911E43}" dt="2020-02-26T09:48:56.866" v="118"/>
          <ac:spMkLst>
            <pc:docMk/>
            <pc:sldMasterMk cId="3247611691" sldId="2147483843"/>
            <ac:spMk id="9" creationId="{C1914B47-97D8-6A45-8433-06F9DD20430E}"/>
          </ac:spMkLst>
        </pc:spChg>
        <pc:sldLayoutChg chg="addSp">
          <pc:chgData name="Thanhpham" userId="e09b7f2e-ef3d-45a2-a8b8-d685b023596c" providerId="ADAL" clId="{77A4E32B-B4B9-B74A-8ABF-368D2C911E43}" dt="2020-02-26T09:48:56.866" v="118"/>
          <pc:sldLayoutMkLst>
            <pc:docMk/>
            <pc:sldMasterMk cId="3247611691" sldId="2147483843"/>
            <pc:sldLayoutMk cId="422009931" sldId="2147483850"/>
          </pc:sldLayoutMkLst>
          <pc:spChg chg="add">
            <ac:chgData name="Thanhpham" userId="e09b7f2e-ef3d-45a2-a8b8-d685b023596c" providerId="ADAL" clId="{77A4E32B-B4B9-B74A-8ABF-368D2C911E43}" dt="2020-02-26T09:48:56.866" v="118"/>
            <ac:spMkLst>
              <pc:docMk/>
              <pc:sldMasterMk cId="3247611691" sldId="2147483843"/>
              <pc:sldLayoutMk cId="422009931" sldId="2147483850"/>
              <ac:spMk id="5" creationId="{B1AB4A82-9FDE-2749-A48C-196C2D57D435}"/>
            </ac:spMkLst>
          </pc:spChg>
        </pc:sldLayoutChg>
      </pc:sldMasterChg>
      <pc:sldMasterChg chg="addSp modSldLayout">
        <pc:chgData name="Thanhpham" userId="e09b7f2e-ef3d-45a2-a8b8-d685b023596c" providerId="ADAL" clId="{77A4E32B-B4B9-B74A-8ABF-368D2C911E43}" dt="2020-02-26T09:49:02.147" v="123"/>
        <pc:sldMasterMkLst>
          <pc:docMk/>
          <pc:sldMasterMk cId="902284139" sldId="2147483855"/>
        </pc:sldMasterMkLst>
        <pc:spChg chg="add">
          <ac:chgData name="Thanhpham" userId="e09b7f2e-ef3d-45a2-a8b8-d685b023596c" providerId="ADAL" clId="{77A4E32B-B4B9-B74A-8ABF-368D2C911E43}" dt="2020-02-26T09:49:02.147" v="123"/>
          <ac:spMkLst>
            <pc:docMk/>
            <pc:sldMasterMk cId="902284139" sldId="2147483855"/>
            <ac:spMk id="7" creationId="{604A41C2-E789-C147-92A8-1E79A01D2F47}"/>
          </ac:spMkLst>
        </pc:spChg>
        <pc:sldLayoutChg chg="addSp">
          <pc:chgData name="Thanhpham" userId="e09b7f2e-ef3d-45a2-a8b8-d685b023596c" providerId="ADAL" clId="{77A4E32B-B4B9-B74A-8ABF-368D2C911E43}" dt="2020-02-26T09:49:02.147" v="123"/>
          <pc:sldLayoutMkLst>
            <pc:docMk/>
            <pc:sldMasterMk cId="902284139" sldId="2147483855"/>
            <pc:sldLayoutMk cId="3198492" sldId="2147483862"/>
          </pc:sldLayoutMkLst>
          <pc:spChg chg="add">
            <ac:chgData name="Thanhpham" userId="e09b7f2e-ef3d-45a2-a8b8-d685b023596c" providerId="ADAL" clId="{77A4E32B-B4B9-B74A-8ABF-368D2C911E43}" dt="2020-02-26T09:49:02.147" v="123"/>
            <ac:spMkLst>
              <pc:docMk/>
              <pc:sldMasterMk cId="902284139" sldId="2147483855"/>
              <pc:sldLayoutMk cId="3198492" sldId="2147483862"/>
              <ac:spMk id="5" creationId="{985F8021-AF27-7E4B-AC40-CBC922ACEC97}"/>
            </ac:spMkLst>
          </pc:spChg>
        </pc:sldLayoutChg>
      </pc:sldMasterChg>
      <pc:sldMasterChg chg="addSp modSldLayout">
        <pc:chgData name="Thanhpham" userId="e09b7f2e-ef3d-45a2-a8b8-d685b023596c" providerId="ADAL" clId="{77A4E32B-B4B9-B74A-8ABF-368D2C911E43}" dt="2020-02-26T09:49:07.615" v="129"/>
        <pc:sldMasterMkLst>
          <pc:docMk/>
          <pc:sldMasterMk cId="373051203" sldId="2147483867"/>
        </pc:sldMasterMkLst>
        <pc:spChg chg="add">
          <ac:chgData name="Thanhpham" userId="e09b7f2e-ef3d-45a2-a8b8-d685b023596c" providerId="ADAL" clId="{77A4E32B-B4B9-B74A-8ABF-368D2C911E43}" dt="2020-02-26T09:49:07.615" v="129"/>
          <ac:spMkLst>
            <pc:docMk/>
            <pc:sldMasterMk cId="373051203" sldId="2147483867"/>
            <ac:spMk id="11" creationId="{F13DA9D7-1996-814F-AC6C-43347124FA73}"/>
          </ac:spMkLst>
        </pc:spChg>
        <pc:sldLayoutChg chg="addSp">
          <pc:chgData name="Thanhpham" userId="e09b7f2e-ef3d-45a2-a8b8-d685b023596c" providerId="ADAL" clId="{77A4E32B-B4B9-B74A-8ABF-368D2C911E43}" dt="2020-02-26T09:49:07.615" v="129"/>
          <pc:sldLayoutMkLst>
            <pc:docMk/>
            <pc:sldMasterMk cId="373051203" sldId="2147483867"/>
            <pc:sldLayoutMk cId="977458083" sldId="2147483874"/>
          </pc:sldLayoutMkLst>
          <pc:spChg chg="add">
            <ac:chgData name="Thanhpham" userId="e09b7f2e-ef3d-45a2-a8b8-d685b023596c" providerId="ADAL" clId="{77A4E32B-B4B9-B74A-8ABF-368D2C911E43}" dt="2020-02-26T09:49:07.615" v="129"/>
            <ac:spMkLst>
              <pc:docMk/>
              <pc:sldMasterMk cId="373051203" sldId="2147483867"/>
              <pc:sldLayoutMk cId="977458083" sldId="2147483874"/>
              <ac:spMk id="7" creationId="{90287F94-7088-2E42-BE60-7854B3BAE112}"/>
            </ac:spMkLst>
          </pc:spChg>
        </pc:sldLayoutChg>
      </pc:sldMasterChg>
      <pc:sldMasterChg chg="addSp modSldLayout">
        <pc:chgData name="Thanhpham" userId="e09b7f2e-ef3d-45a2-a8b8-d685b023596c" providerId="ADAL" clId="{77A4E32B-B4B9-B74A-8ABF-368D2C911E43}" dt="2020-02-26T09:49:16.613" v="140"/>
        <pc:sldMasterMkLst>
          <pc:docMk/>
          <pc:sldMasterMk cId="3949134994" sldId="2147483879"/>
        </pc:sldMasterMkLst>
        <pc:spChg chg="add">
          <ac:chgData name="Thanhpham" userId="e09b7f2e-ef3d-45a2-a8b8-d685b023596c" providerId="ADAL" clId="{77A4E32B-B4B9-B74A-8ABF-368D2C911E43}" dt="2020-02-26T09:49:16.613" v="140"/>
          <ac:spMkLst>
            <pc:docMk/>
            <pc:sldMasterMk cId="3949134994" sldId="2147483879"/>
            <ac:spMk id="12" creationId="{4D7D6FBA-A5DA-0746-85DD-BB2D65FFF179}"/>
          </ac:spMkLst>
        </pc:spChg>
        <pc:sldLayoutChg chg="addSp">
          <pc:chgData name="Thanhpham" userId="e09b7f2e-ef3d-45a2-a8b8-d685b023596c" providerId="ADAL" clId="{77A4E32B-B4B9-B74A-8ABF-368D2C911E43}" dt="2020-02-26T09:49:16.613" v="140"/>
          <pc:sldLayoutMkLst>
            <pc:docMk/>
            <pc:sldMasterMk cId="3949134994" sldId="2147483879"/>
            <pc:sldLayoutMk cId="2560396978" sldId="2147483886"/>
          </pc:sldLayoutMkLst>
          <pc:spChg chg="add">
            <ac:chgData name="Thanhpham" userId="e09b7f2e-ef3d-45a2-a8b8-d685b023596c" providerId="ADAL" clId="{77A4E32B-B4B9-B74A-8ABF-368D2C911E43}" dt="2020-02-26T09:49:16.613" v="140"/>
            <ac:spMkLst>
              <pc:docMk/>
              <pc:sldMasterMk cId="3949134994" sldId="2147483879"/>
              <pc:sldLayoutMk cId="2560396978" sldId="2147483886"/>
              <ac:spMk id="5" creationId="{D24E43AF-DD7A-154A-954B-7C4BFB7373F8}"/>
            </ac:spMkLst>
          </pc:spChg>
        </pc:sldLayoutChg>
      </pc:sldMasterChg>
      <pc:sldMasterChg chg="addSp modSldLayout">
        <pc:chgData name="Thanhpham" userId="e09b7f2e-ef3d-45a2-a8b8-d685b023596c" providerId="ADAL" clId="{77A4E32B-B4B9-B74A-8ABF-368D2C911E43}" dt="2020-02-26T09:49:30.394" v="154"/>
        <pc:sldMasterMkLst>
          <pc:docMk/>
          <pc:sldMasterMk cId="1764795634" sldId="2147483891"/>
        </pc:sldMasterMkLst>
        <pc:spChg chg="add">
          <ac:chgData name="Thanhpham" userId="e09b7f2e-ef3d-45a2-a8b8-d685b023596c" providerId="ADAL" clId="{77A4E32B-B4B9-B74A-8ABF-368D2C911E43}" dt="2020-02-26T09:49:30.394" v="154"/>
          <ac:spMkLst>
            <pc:docMk/>
            <pc:sldMasterMk cId="1764795634" sldId="2147483891"/>
            <ac:spMk id="14" creationId="{4CFCD799-E9B0-C64F-826A-549910278628}"/>
          </ac:spMkLst>
        </pc:spChg>
        <pc:sldLayoutChg chg="addSp">
          <pc:chgData name="Thanhpham" userId="e09b7f2e-ef3d-45a2-a8b8-d685b023596c" providerId="ADAL" clId="{77A4E32B-B4B9-B74A-8ABF-368D2C911E43}" dt="2020-02-26T09:49:30.394" v="154"/>
          <pc:sldLayoutMkLst>
            <pc:docMk/>
            <pc:sldMasterMk cId="1764795634" sldId="2147483891"/>
            <pc:sldLayoutMk cId="3962887760" sldId="2147483898"/>
          </pc:sldLayoutMkLst>
          <pc:spChg chg="add">
            <ac:chgData name="Thanhpham" userId="e09b7f2e-ef3d-45a2-a8b8-d685b023596c" providerId="ADAL" clId="{77A4E32B-B4B9-B74A-8ABF-368D2C911E43}" dt="2020-02-26T09:49:30.394" v="154"/>
            <ac:spMkLst>
              <pc:docMk/>
              <pc:sldMasterMk cId="1764795634" sldId="2147483891"/>
              <pc:sldLayoutMk cId="3962887760" sldId="2147483898"/>
              <ac:spMk id="5" creationId="{736ACB39-F92F-BB49-961D-E5F8C76A8EF2}"/>
            </ac:spMkLst>
          </pc:spChg>
        </pc:sldLayoutChg>
        <pc:sldLayoutChg chg="delSp">
          <pc:chgData name="Thanhpham" userId="e09b7f2e-ef3d-45a2-a8b8-d685b023596c" providerId="ADAL" clId="{77A4E32B-B4B9-B74A-8ABF-368D2C911E43}" dt="2020-02-26T09:49:30.394" v="154"/>
          <pc:sldLayoutMkLst>
            <pc:docMk/>
            <pc:sldMasterMk cId="1764795634" sldId="2147483891"/>
            <pc:sldLayoutMk cId="2252502780" sldId="2147483909"/>
          </pc:sldLayoutMkLst>
          <pc:spChg chg="del">
            <ac:chgData name="Thanhpham" userId="e09b7f2e-ef3d-45a2-a8b8-d685b023596c" providerId="ADAL" clId="{77A4E32B-B4B9-B74A-8ABF-368D2C911E43}" dt="2020-02-26T09:49:30.394" v="154"/>
            <ac:spMkLst>
              <pc:docMk/>
              <pc:sldMasterMk cId="1764795634" sldId="2147483891"/>
              <pc:sldLayoutMk cId="2252502780" sldId="2147483909"/>
              <ac:spMk id="7" creationId="{00000000-0000-0000-0000-000000000000}"/>
            </ac:spMkLst>
          </pc:spChg>
        </pc:sldLayoutChg>
      </pc:sldMasterChg>
      <pc:sldMasterChg chg="addSp modSldLayout">
        <pc:chgData name="Thanhpham" userId="e09b7f2e-ef3d-45a2-a8b8-d685b023596c" providerId="ADAL" clId="{77A4E32B-B4B9-B74A-8ABF-368D2C911E43}" dt="2020-02-26T09:49:41.580" v="164"/>
        <pc:sldMasterMkLst>
          <pc:docMk/>
          <pc:sldMasterMk cId="362772054" sldId="2147483910"/>
        </pc:sldMasterMkLst>
        <pc:spChg chg="add">
          <ac:chgData name="Thanhpham" userId="e09b7f2e-ef3d-45a2-a8b8-d685b023596c" providerId="ADAL" clId="{77A4E32B-B4B9-B74A-8ABF-368D2C911E43}" dt="2020-02-26T09:49:41.580" v="164"/>
          <ac:spMkLst>
            <pc:docMk/>
            <pc:sldMasterMk cId="362772054" sldId="2147483910"/>
            <ac:spMk id="8" creationId="{8733E11F-D0F0-974C-9C8A-40631DB5C59E}"/>
          </ac:spMkLst>
        </pc:spChg>
        <pc:sldLayoutChg chg="addSp">
          <pc:chgData name="Thanhpham" userId="e09b7f2e-ef3d-45a2-a8b8-d685b023596c" providerId="ADAL" clId="{77A4E32B-B4B9-B74A-8ABF-368D2C911E43}" dt="2020-02-26T09:49:41.580" v="164"/>
          <pc:sldLayoutMkLst>
            <pc:docMk/>
            <pc:sldMasterMk cId="362772054" sldId="2147483910"/>
            <pc:sldLayoutMk cId="2933119326" sldId="2147483917"/>
          </pc:sldLayoutMkLst>
          <pc:spChg chg="add">
            <ac:chgData name="Thanhpham" userId="e09b7f2e-ef3d-45a2-a8b8-d685b023596c" providerId="ADAL" clId="{77A4E32B-B4B9-B74A-8ABF-368D2C911E43}" dt="2020-02-26T09:49:41.580" v="164"/>
            <ac:spMkLst>
              <pc:docMk/>
              <pc:sldMasterMk cId="362772054" sldId="2147483910"/>
              <pc:sldLayoutMk cId="2933119326" sldId="2147483917"/>
              <ac:spMk id="5" creationId="{C6950810-F76A-FE4E-9591-3BAC3D7B9F3B}"/>
            </ac:spMkLst>
          </pc:spChg>
        </pc:sldLayoutChg>
      </pc:sldMasterChg>
      <pc:sldMasterChg chg="addSp modSldLayout">
        <pc:chgData name="Thanhpham" userId="e09b7f2e-ef3d-45a2-a8b8-d685b023596c" providerId="ADAL" clId="{77A4E32B-B4B9-B74A-8ABF-368D2C911E43}" dt="2020-02-26T09:49:49.086" v="174"/>
        <pc:sldMasterMkLst>
          <pc:docMk/>
          <pc:sldMasterMk cId="2470887028" sldId="2147483922"/>
        </pc:sldMasterMkLst>
        <pc:spChg chg="add">
          <ac:chgData name="Thanhpham" userId="e09b7f2e-ef3d-45a2-a8b8-d685b023596c" providerId="ADAL" clId="{77A4E32B-B4B9-B74A-8ABF-368D2C911E43}" dt="2020-02-26T09:49:49.086" v="174"/>
          <ac:spMkLst>
            <pc:docMk/>
            <pc:sldMasterMk cId="2470887028" sldId="2147483922"/>
            <ac:spMk id="8" creationId="{B73A4B99-F3D9-6E4E-AAD1-D7452A59AD63}"/>
          </ac:spMkLst>
        </pc:spChg>
        <pc:sldLayoutChg chg="addSp">
          <pc:chgData name="Thanhpham" userId="e09b7f2e-ef3d-45a2-a8b8-d685b023596c" providerId="ADAL" clId="{77A4E32B-B4B9-B74A-8ABF-368D2C911E43}" dt="2020-02-26T09:49:49.086" v="174"/>
          <pc:sldLayoutMkLst>
            <pc:docMk/>
            <pc:sldMasterMk cId="2470887028" sldId="2147483922"/>
            <pc:sldLayoutMk cId="685552129" sldId="2147483929"/>
          </pc:sldLayoutMkLst>
          <pc:spChg chg="add">
            <ac:chgData name="Thanhpham" userId="e09b7f2e-ef3d-45a2-a8b8-d685b023596c" providerId="ADAL" clId="{77A4E32B-B4B9-B74A-8ABF-368D2C911E43}" dt="2020-02-26T09:49:49.086" v="174"/>
            <ac:spMkLst>
              <pc:docMk/>
              <pc:sldMasterMk cId="2470887028" sldId="2147483922"/>
              <pc:sldLayoutMk cId="685552129" sldId="2147483929"/>
              <ac:spMk id="5" creationId="{BD92C9D0-E761-A447-B2C5-D916A38280AB}"/>
            </ac:spMkLst>
          </pc:spChg>
        </pc:sldLayoutChg>
      </pc:sldMasterChg>
      <pc:sldMasterChg chg="addSp modSldLayout">
        <pc:chgData name="Thanhpham" userId="e09b7f2e-ef3d-45a2-a8b8-d685b023596c" providerId="ADAL" clId="{77A4E32B-B4B9-B74A-8ABF-368D2C911E43}" dt="2020-02-26T09:49:50.459" v="175"/>
        <pc:sldMasterMkLst>
          <pc:docMk/>
          <pc:sldMasterMk cId="170689281" sldId="2147483934"/>
        </pc:sldMasterMkLst>
        <pc:spChg chg="add">
          <ac:chgData name="Thanhpham" userId="e09b7f2e-ef3d-45a2-a8b8-d685b023596c" providerId="ADAL" clId="{77A4E32B-B4B9-B74A-8ABF-368D2C911E43}" dt="2020-02-26T09:49:50.459" v="175"/>
          <ac:spMkLst>
            <pc:docMk/>
            <pc:sldMasterMk cId="170689281" sldId="2147483934"/>
            <ac:spMk id="8" creationId="{93ED37D6-FC0F-3D4B-9102-DF5014290231}"/>
          </ac:spMkLst>
        </pc:spChg>
        <pc:sldLayoutChg chg="addSp">
          <pc:chgData name="Thanhpham" userId="e09b7f2e-ef3d-45a2-a8b8-d685b023596c" providerId="ADAL" clId="{77A4E32B-B4B9-B74A-8ABF-368D2C911E43}" dt="2020-02-26T09:49:50.459" v="175"/>
          <pc:sldLayoutMkLst>
            <pc:docMk/>
            <pc:sldMasterMk cId="170689281" sldId="2147483934"/>
            <pc:sldLayoutMk cId="890049097" sldId="2147483941"/>
          </pc:sldLayoutMkLst>
          <pc:spChg chg="add">
            <ac:chgData name="Thanhpham" userId="e09b7f2e-ef3d-45a2-a8b8-d685b023596c" providerId="ADAL" clId="{77A4E32B-B4B9-B74A-8ABF-368D2C911E43}" dt="2020-02-26T09:49:50.459" v="175"/>
            <ac:spMkLst>
              <pc:docMk/>
              <pc:sldMasterMk cId="170689281" sldId="2147483934"/>
              <pc:sldLayoutMk cId="890049097" sldId="2147483941"/>
              <ac:spMk id="5" creationId="{945AE011-FD7E-0048-A348-B8A865C49ACC}"/>
            </ac:spMkLst>
          </pc:spChg>
        </pc:sldLayoutChg>
      </pc:sldMasterChg>
      <pc:sldMasterChg chg="addSp modSldLayout">
        <pc:chgData name="Thanhpham" userId="e09b7f2e-ef3d-45a2-a8b8-d685b023596c" providerId="ADAL" clId="{77A4E32B-B4B9-B74A-8ABF-368D2C911E43}" dt="2020-02-26T09:49:52.224" v="176"/>
        <pc:sldMasterMkLst>
          <pc:docMk/>
          <pc:sldMasterMk cId="2991787709" sldId="2147483946"/>
        </pc:sldMasterMkLst>
        <pc:spChg chg="add">
          <ac:chgData name="Thanhpham" userId="e09b7f2e-ef3d-45a2-a8b8-d685b023596c" providerId="ADAL" clId="{77A4E32B-B4B9-B74A-8ABF-368D2C911E43}" dt="2020-02-26T09:49:52.224" v="176"/>
          <ac:spMkLst>
            <pc:docMk/>
            <pc:sldMasterMk cId="2991787709" sldId="2147483946"/>
            <ac:spMk id="9" creationId="{1BB874B1-1FBA-D744-BE60-71D8A419C939}"/>
          </ac:spMkLst>
        </pc:spChg>
        <pc:sldLayoutChg chg="addSp">
          <pc:chgData name="Thanhpham" userId="e09b7f2e-ef3d-45a2-a8b8-d685b023596c" providerId="ADAL" clId="{77A4E32B-B4B9-B74A-8ABF-368D2C911E43}" dt="2020-02-26T09:49:52.224" v="176"/>
          <pc:sldLayoutMkLst>
            <pc:docMk/>
            <pc:sldMasterMk cId="2991787709" sldId="2147483946"/>
            <pc:sldLayoutMk cId="1500003461" sldId="2147483953"/>
          </pc:sldLayoutMkLst>
          <pc:spChg chg="add">
            <ac:chgData name="Thanhpham" userId="e09b7f2e-ef3d-45a2-a8b8-d685b023596c" providerId="ADAL" clId="{77A4E32B-B4B9-B74A-8ABF-368D2C911E43}" dt="2020-02-26T09:49:52.224" v="176"/>
            <ac:spMkLst>
              <pc:docMk/>
              <pc:sldMasterMk cId="2991787709" sldId="2147483946"/>
              <pc:sldLayoutMk cId="1500003461" sldId="2147483953"/>
              <ac:spMk id="5" creationId="{A445BE35-1FCF-CC46-BD29-71960CB3ECE0}"/>
            </ac:spMkLst>
          </pc:spChg>
        </pc:sldLayoutChg>
      </pc:sldMasterChg>
      <pc:sldMasterChg chg="addSp modSldLayout">
        <pc:chgData name="Thanhpham" userId="e09b7f2e-ef3d-45a2-a8b8-d685b023596c" providerId="ADAL" clId="{77A4E32B-B4B9-B74A-8ABF-368D2C911E43}" dt="2020-02-26T09:49:56.055" v="177"/>
        <pc:sldMasterMkLst>
          <pc:docMk/>
          <pc:sldMasterMk cId="2824411318" sldId="2147483958"/>
        </pc:sldMasterMkLst>
        <pc:spChg chg="add">
          <ac:chgData name="Thanhpham" userId="e09b7f2e-ef3d-45a2-a8b8-d685b023596c" providerId="ADAL" clId="{77A4E32B-B4B9-B74A-8ABF-368D2C911E43}" dt="2020-02-26T09:49:56.055" v="177"/>
          <ac:spMkLst>
            <pc:docMk/>
            <pc:sldMasterMk cId="2824411318" sldId="2147483958"/>
            <ac:spMk id="8" creationId="{63DCD0C7-65AD-B743-8D2D-F1D5C012C9E3}"/>
          </ac:spMkLst>
        </pc:spChg>
        <pc:sldLayoutChg chg="addSp">
          <pc:chgData name="Thanhpham" userId="e09b7f2e-ef3d-45a2-a8b8-d685b023596c" providerId="ADAL" clId="{77A4E32B-B4B9-B74A-8ABF-368D2C911E43}" dt="2020-02-26T09:49:56.055" v="177"/>
          <pc:sldLayoutMkLst>
            <pc:docMk/>
            <pc:sldMasterMk cId="2824411318" sldId="2147483958"/>
            <pc:sldLayoutMk cId="2759239194" sldId="2147483965"/>
          </pc:sldLayoutMkLst>
          <pc:spChg chg="add">
            <ac:chgData name="Thanhpham" userId="e09b7f2e-ef3d-45a2-a8b8-d685b023596c" providerId="ADAL" clId="{77A4E32B-B4B9-B74A-8ABF-368D2C911E43}" dt="2020-02-26T09:49:56.055" v="177"/>
            <ac:spMkLst>
              <pc:docMk/>
              <pc:sldMasterMk cId="2824411318" sldId="2147483958"/>
              <pc:sldLayoutMk cId="2759239194" sldId="2147483965"/>
              <ac:spMk id="5" creationId="{78ECF8FA-6DCB-2C4B-A007-82C31D5F2655}"/>
            </ac:spMkLst>
          </pc:spChg>
        </pc:sldLayoutChg>
      </pc:sldMasterChg>
      <pc:sldMasterChg chg="addSp modSldLayout">
        <pc:chgData name="Thanhpham" userId="e09b7f2e-ef3d-45a2-a8b8-d685b023596c" providerId="ADAL" clId="{77A4E32B-B4B9-B74A-8ABF-368D2C911E43}" dt="2020-02-26T09:50:00.445" v="178"/>
        <pc:sldMasterMkLst>
          <pc:docMk/>
          <pc:sldMasterMk cId="771496990" sldId="2147483970"/>
        </pc:sldMasterMkLst>
        <pc:spChg chg="add">
          <ac:chgData name="Thanhpham" userId="e09b7f2e-ef3d-45a2-a8b8-d685b023596c" providerId="ADAL" clId="{77A4E32B-B4B9-B74A-8ABF-368D2C911E43}" dt="2020-02-26T09:50:00.445" v="178"/>
          <ac:spMkLst>
            <pc:docMk/>
            <pc:sldMasterMk cId="771496990" sldId="2147483970"/>
            <ac:spMk id="9" creationId="{90C0113D-8AA6-8042-BAD5-C27F547278B8}"/>
          </ac:spMkLst>
        </pc:spChg>
        <pc:sldLayoutChg chg="addSp">
          <pc:chgData name="Thanhpham" userId="e09b7f2e-ef3d-45a2-a8b8-d685b023596c" providerId="ADAL" clId="{77A4E32B-B4B9-B74A-8ABF-368D2C911E43}" dt="2020-02-26T09:50:00.445" v="178"/>
          <pc:sldLayoutMkLst>
            <pc:docMk/>
            <pc:sldMasterMk cId="771496990" sldId="2147483970"/>
            <pc:sldLayoutMk cId="1666770841" sldId="2147483977"/>
          </pc:sldLayoutMkLst>
          <pc:spChg chg="add">
            <ac:chgData name="Thanhpham" userId="e09b7f2e-ef3d-45a2-a8b8-d685b023596c" providerId="ADAL" clId="{77A4E32B-B4B9-B74A-8ABF-368D2C911E43}" dt="2020-02-26T09:50:00.445" v="178"/>
            <ac:spMkLst>
              <pc:docMk/>
              <pc:sldMasterMk cId="771496990" sldId="2147483970"/>
              <pc:sldLayoutMk cId="1666770841" sldId="2147483977"/>
              <ac:spMk id="5" creationId="{F07B290D-F770-9243-837C-1C9186FBC2E2}"/>
            </ac:spMkLst>
          </pc:spChg>
        </pc:sldLayoutChg>
      </pc:sldMasterChg>
      <pc:sldMasterChg chg="addSp modSp modSldLayout">
        <pc:chgData name="Thanhpham" userId="e09b7f2e-ef3d-45a2-a8b8-d685b023596c" providerId="ADAL" clId="{77A4E32B-B4B9-B74A-8ABF-368D2C911E43}" dt="2020-02-26T11:36:01.071" v="3038" actId="14100"/>
        <pc:sldMasterMkLst>
          <pc:docMk/>
          <pc:sldMasterMk cId="183671642" sldId="2147483982"/>
        </pc:sldMasterMkLst>
        <pc:spChg chg="mod">
          <ac:chgData name="Thanhpham" userId="e09b7f2e-ef3d-45a2-a8b8-d685b023596c" providerId="ADAL" clId="{77A4E32B-B4B9-B74A-8ABF-368D2C911E43}" dt="2020-02-26T09:59:37.810" v="396" actId="404"/>
          <ac:spMkLst>
            <pc:docMk/>
            <pc:sldMasterMk cId="183671642" sldId="2147483982"/>
            <ac:spMk id="2" creationId="{00000000-0000-0000-0000-000000000000}"/>
          </ac:spMkLst>
        </pc:spChg>
        <pc:spChg chg="mod">
          <ac:chgData name="Thanhpham" userId="e09b7f2e-ef3d-45a2-a8b8-d685b023596c" providerId="ADAL" clId="{77A4E32B-B4B9-B74A-8ABF-368D2C911E43}" dt="2020-02-26T09:59:46.410" v="404" actId="403"/>
          <ac:spMkLst>
            <pc:docMk/>
            <pc:sldMasterMk cId="183671642" sldId="2147483982"/>
            <ac:spMk id="3" creationId="{00000000-0000-0000-0000-000000000000}"/>
          </ac:spMkLst>
        </pc:spChg>
        <pc:spChg chg="add">
          <ac:chgData name="Thanhpham" userId="e09b7f2e-ef3d-45a2-a8b8-d685b023596c" providerId="ADAL" clId="{77A4E32B-B4B9-B74A-8ABF-368D2C911E43}" dt="2020-02-26T09:50:06.290" v="179"/>
          <ac:spMkLst>
            <pc:docMk/>
            <pc:sldMasterMk cId="183671642" sldId="2147483982"/>
            <ac:spMk id="8" creationId="{EC841E46-60D4-C447-A4AF-E9DB1BF94C85}"/>
          </ac:spMkLst>
        </pc:spChg>
        <pc:cxnChg chg="mod">
          <ac:chgData name="Thanhpham" userId="e09b7f2e-ef3d-45a2-a8b8-d685b023596c" providerId="ADAL" clId="{77A4E32B-B4B9-B74A-8ABF-368D2C911E43}" dt="2020-02-26T09:59:24.992" v="388" actId="1035"/>
          <ac:cxnSpMkLst>
            <pc:docMk/>
            <pc:sldMasterMk cId="183671642" sldId="2147483982"/>
            <ac:cxnSpMk id="7" creationId="{00000000-0000-0000-0000-000000000000}"/>
          </ac:cxnSpMkLst>
        </pc:cxnChg>
        <pc:sldLayoutChg chg="modSp setBg">
          <pc:chgData name="Thanhpham" userId="e09b7f2e-ef3d-45a2-a8b8-d685b023596c" providerId="ADAL" clId="{77A4E32B-B4B9-B74A-8ABF-368D2C911E43}" dt="2020-02-26T11:36:01.071" v="3038" actId="14100"/>
          <pc:sldLayoutMkLst>
            <pc:docMk/>
            <pc:sldMasterMk cId="183671642" sldId="2147483982"/>
            <pc:sldLayoutMk cId="1490301782" sldId="2147483983"/>
          </pc:sldLayoutMkLst>
          <pc:spChg chg="mod">
            <ac:chgData name="Thanhpham" userId="e09b7f2e-ef3d-45a2-a8b8-d685b023596c" providerId="ADAL" clId="{77A4E32B-B4B9-B74A-8ABF-368D2C911E43}" dt="2020-02-26T10:34:42.138" v="931" actId="404"/>
            <ac:spMkLst>
              <pc:docMk/>
              <pc:sldMasterMk cId="183671642" sldId="2147483982"/>
              <pc:sldLayoutMk cId="1490301782" sldId="2147483983"/>
              <ac:spMk id="2" creationId="{00000000-0000-0000-0000-000000000000}"/>
            </ac:spMkLst>
          </pc:spChg>
          <pc:spChg chg="mod">
            <ac:chgData name="Thanhpham" userId="e09b7f2e-ef3d-45a2-a8b8-d685b023596c" providerId="ADAL" clId="{77A4E32B-B4B9-B74A-8ABF-368D2C911E43}" dt="2020-02-26T09:55:33.821" v="320" actId="2711"/>
            <ac:spMkLst>
              <pc:docMk/>
              <pc:sldMasterMk cId="183671642" sldId="2147483982"/>
              <pc:sldLayoutMk cId="1490301782" sldId="2147483983"/>
              <ac:spMk id="3" creationId="{00000000-0000-0000-0000-000000000000}"/>
            </ac:spMkLst>
          </pc:spChg>
          <pc:spChg chg="mod">
            <ac:chgData name="Thanhpham" userId="e09b7f2e-ef3d-45a2-a8b8-d685b023596c" providerId="ADAL" clId="{77A4E32B-B4B9-B74A-8ABF-368D2C911E43}" dt="2020-02-26T09:55:33.821" v="320" actId="2711"/>
            <ac:spMkLst>
              <pc:docMk/>
              <pc:sldMasterMk cId="183671642" sldId="2147483982"/>
              <pc:sldLayoutMk cId="1490301782" sldId="2147483983"/>
              <ac:spMk id="4" creationId="{00000000-0000-0000-0000-000000000000}"/>
            </ac:spMkLst>
          </pc:spChg>
          <pc:spChg chg="mod">
            <ac:chgData name="Thanhpham" userId="e09b7f2e-ef3d-45a2-a8b8-d685b023596c" providerId="ADAL" clId="{77A4E32B-B4B9-B74A-8ABF-368D2C911E43}" dt="2020-02-26T09:55:33.821" v="320" actId="2711"/>
            <ac:spMkLst>
              <pc:docMk/>
              <pc:sldMasterMk cId="183671642" sldId="2147483982"/>
              <pc:sldLayoutMk cId="1490301782" sldId="2147483983"/>
              <ac:spMk id="5" creationId="{00000000-0000-0000-0000-000000000000}"/>
            </ac:spMkLst>
          </pc:spChg>
          <pc:spChg chg="mod">
            <ac:chgData name="Thanhpham" userId="e09b7f2e-ef3d-45a2-a8b8-d685b023596c" providerId="ADAL" clId="{77A4E32B-B4B9-B74A-8ABF-368D2C911E43}" dt="2020-02-26T09:55:33.821" v="320" actId="2711"/>
            <ac:spMkLst>
              <pc:docMk/>
              <pc:sldMasterMk cId="183671642" sldId="2147483982"/>
              <pc:sldLayoutMk cId="1490301782" sldId="2147483983"/>
              <ac:spMk id="6" creationId="{00000000-0000-0000-0000-000000000000}"/>
            </ac:spMkLst>
          </pc:spChg>
          <pc:spChg chg="mod">
            <ac:chgData name="Thanhpham" userId="e09b7f2e-ef3d-45a2-a8b8-d685b023596c" providerId="ADAL" clId="{77A4E32B-B4B9-B74A-8ABF-368D2C911E43}" dt="2020-02-26T11:36:01.071" v="3038" actId="14100"/>
            <ac:spMkLst>
              <pc:docMk/>
              <pc:sldMasterMk cId="183671642" sldId="2147483982"/>
              <pc:sldLayoutMk cId="1490301782" sldId="2147483983"/>
              <ac:spMk id="12" creationId="{00000000-0000-0000-0000-000000000000}"/>
            </ac:spMkLst>
          </pc:spChg>
          <pc:cxnChg chg="mod">
            <ac:chgData name="Thanhpham" userId="e09b7f2e-ef3d-45a2-a8b8-d685b023596c" providerId="ADAL" clId="{77A4E32B-B4B9-B74A-8ABF-368D2C911E43}" dt="2020-02-26T09:55:33.821" v="320" actId="2711"/>
            <ac:cxnSpMkLst>
              <pc:docMk/>
              <pc:sldMasterMk cId="183671642" sldId="2147483982"/>
              <pc:sldLayoutMk cId="1490301782" sldId="2147483983"/>
              <ac:cxnSpMk id="8" creationId="{00000000-0000-0000-0000-000000000000}"/>
            </ac:cxnSpMkLst>
          </pc:cxnChg>
        </pc:sldLayoutChg>
        <pc:sldLayoutChg chg="addSp delSp modSp setBg">
          <pc:chgData name="Thanhpham" userId="e09b7f2e-ef3d-45a2-a8b8-d685b023596c" providerId="ADAL" clId="{77A4E32B-B4B9-B74A-8ABF-368D2C911E43}" dt="2020-02-26T10:34:58.020" v="932" actId="14100"/>
          <pc:sldLayoutMkLst>
            <pc:docMk/>
            <pc:sldMasterMk cId="183671642" sldId="2147483982"/>
            <pc:sldLayoutMk cId="1596155811" sldId="2147483984"/>
          </pc:sldLayoutMkLst>
          <pc:spChg chg="mod">
            <ac:chgData name="Thanhpham" userId="e09b7f2e-ef3d-45a2-a8b8-d685b023596c" providerId="ADAL" clId="{77A4E32B-B4B9-B74A-8ABF-368D2C911E43}" dt="2020-02-26T10:34:30.642" v="929" actId="1036"/>
            <ac:spMkLst>
              <pc:docMk/>
              <pc:sldMasterMk cId="183671642" sldId="2147483982"/>
              <pc:sldLayoutMk cId="1596155811" sldId="2147483984"/>
              <ac:spMk id="2" creationId="{00000000-0000-0000-0000-000000000000}"/>
            </ac:spMkLst>
          </pc:spChg>
          <pc:spChg chg="mod">
            <ac:chgData name="Thanhpham" userId="e09b7f2e-ef3d-45a2-a8b8-d685b023596c" providerId="ADAL" clId="{77A4E32B-B4B9-B74A-8ABF-368D2C911E43}" dt="2020-02-26T10:34:58.020" v="932" actId="14100"/>
            <ac:spMkLst>
              <pc:docMk/>
              <pc:sldMasterMk cId="183671642" sldId="2147483982"/>
              <pc:sldLayoutMk cId="1596155811" sldId="2147483984"/>
              <ac:spMk id="3" creationId="{00000000-0000-0000-0000-000000000000}"/>
            </ac:spMkLst>
          </pc:spChg>
          <pc:spChg chg="mod">
            <ac:chgData name="Thanhpham" userId="e09b7f2e-ef3d-45a2-a8b8-d685b023596c" providerId="ADAL" clId="{77A4E32B-B4B9-B74A-8ABF-368D2C911E43}" dt="2020-02-26T09:55:27.281" v="312" actId="2711"/>
            <ac:spMkLst>
              <pc:docMk/>
              <pc:sldMasterMk cId="183671642" sldId="2147483982"/>
              <pc:sldLayoutMk cId="1596155811" sldId="2147483984"/>
              <ac:spMk id="4" creationId="{00000000-0000-0000-0000-000000000000}"/>
            </ac:spMkLst>
          </pc:spChg>
          <pc:spChg chg="mod">
            <ac:chgData name="Thanhpham" userId="e09b7f2e-ef3d-45a2-a8b8-d685b023596c" providerId="ADAL" clId="{77A4E32B-B4B9-B74A-8ABF-368D2C911E43}" dt="2020-02-26T09:55:27.281" v="312" actId="2711"/>
            <ac:spMkLst>
              <pc:docMk/>
              <pc:sldMasterMk cId="183671642" sldId="2147483982"/>
              <pc:sldLayoutMk cId="1596155811" sldId="2147483984"/>
              <ac:spMk id="5" creationId="{00000000-0000-0000-0000-000000000000}"/>
            </ac:spMkLst>
          </pc:spChg>
          <pc:spChg chg="mod">
            <ac:chgData name="Thanhpham" userId="e09b7f2e-ef3d-45a2-a8b8-d685b023596c" providerId="ADAL" clId="{77A4E32B-B4B9-B74A-8ABF-368D2C911E43}" dt="2020-02-26T09:55:27.281" v="312" actId="2711"/>
            <ac:spMkLst>
              <pc:docMk/>
              <pc:sldMasterMk cId="183671642" sldId="2147483982"/>
              <pc:sldLayoutMk cId="1596155811" sldId="2147483984"/>
              <ac:spMk id="6" creationId="{00000000-0000-0000-0000-000000000000}"/>
            </ac:spMkLst>
          </pc:spChg>
          <pc:spChg chg="add del mod">
            <ac:chgData name="Thanhpham" userId="e09b7f2e-ef3d-45a2-a8b8-d685b023596c" providerId="ADAL" clId="{77A4E32B-B4B9-B74A-8ABF-368D2C911E43}" dt="2020-02-26T09:59:18.843" v="380"/>
            <ac:spMkLst>
              <pc:docMk/>
              <pc:sldMasterMk cId="183671642" sldId="2147483982"/>
              <pc:sldLayoutMk cId="1596155811" sldId="2147483984"/>
              <ac:spMk id="7" creationId="{7E9EFFA8-7BEE-AC48-8F82-6172DBDC54E9}"/>
            </ac:spMkLst>
          </pc:spChg>
        </pc:sldLayoutChg>
        <pc:sldLayoutChg chg="modSp setBg">
          <pc:chgData name="Thanhpham" userId="e09b7f2e-ef3d-45a2-a8b8-d685b023596c" providerId="ADAL" clId="{77A4E32B-B4B9-B74A-8ABF-368D2C911E43}" dt="2020-02-26T09:58:14.351" v="361" actId="403"/>
          <pc:sldLayoutMkLst>
            <pc:docMk/>
            <pc:sldMasterMk cId="183671642" sldId="2147483982"/>
            <pc:sldLayoutMk cId="3633669993" sldId="2147483985"/>
          </pc:sldLayoutMkLst>
          <pc:spChg chg="mod">
            <ac:chgData name="Thanhpham" userId="e09b7f2e-ef3d-45a2-a8b8-d685b023596c" providerId="ADAL" clId="{77A4E32B-B4B9-B74A-8ABF-368D2C911E43}" dt="2020-02-26T09:58:09.949" v="360" actId="404"/>
            <ac:spMkLst>
              <pc:docMk/>
              <pc:sldMasterMk cId="183671642" sldId="2147483982"/>
              <pc:sldLayoutMk cId="3633669993" sldId="2147483985"/>
              <ac:spMk id="2" creationId="{00000000-0000-0000-0000-000000000000}"/>
            </ac:spMkLst>
          </pc:spChg>
          <pc:spChg chg="mod">
            <ac:chgData name="Thanhpham" userId="e09b7f2e-ef3d-45a2-a8b8-d685b023596c" providerId="ADAL" clId="{77A4E32B-B4B9-B74A-8ABF-368D2C911E43}" dt="2020-02-26T09:58:14.351" v="361" actId="403"/>
            <ac:spMkLst>
              <pc:docMk/>
              <pc:sldMasterMk cId="183671642" sldId="2147483982"/>
              <pc:sldLayoutMk cId="3633669993" sldId="2147483985"/>
              <ac:spMk id="3" creationId="{00000000-0000-0000-0000-000000000000}"/>
            </ac:spMkLst>
          </pc:spChg>
          <pc:spChg chg="mod">
            <ac:chgData name="Thanhpham" userId="e09b7f2e-ef3d-45a2-a8b8-d685b023596c" providerId="ADAL" clId="{77A4E32B-B4B9-B74A-8ABF-368D2C911E43}" dt="2020-02-26T09:55:43.094" v="321" actId="2711"/>
            <ac:spMkLst>
              <pc:docMk/>
              <pc:sldMasterMk cId="183671642" sldId="2147483982"/>
              <pc:sldLayoutMk cId="3633669993" sldId="2147483985"/>
              <ac:spMk id="4" creationId="{00000000-0000-0000-0000-000000000000}"/>
            </ac:spMkLst>
          </pc:spChg>
          <pc:spChg chg="mod">
            <ac:chgData name="Thanhpham" userId="e09b7f2e-ef3d-45a2-a8b8-d685b023596c" providerId="ADAL" clId="{77A4E32B-B4B9-B74A-8ABF-368D2C911E43}" dt="2020-02-26T09:55:43.094" v="321" actId="2711"/>
            <ac:spMkLst>
              <pc:docMk/>
              <pc:sldMasterMk cId="183671642" sldId="2147483982"/>
              <pc:sldLayoutMk cId="3633669993" sldId="2147483985"/>
              <ac:spMk id="5" creationId="{00000000-0000-0000-0000-000000000000}"/>
            </ac:spMkLst>
          </pc:spChg>
          <pc:spChg chg="mod">
            <ac:chgData name="Thanhpham" userId="e09b7f2e-ef3d-45a2-a8b8-d685b023596c" providerId="ADAL" clId="{77A4E32B-B4B9-B74A-8ABF-368D2C911E43}" dt="2020-02-26T09:55:43.094" v="321" actId="2711"/>
            <ac:spMkLst>
              <pc:docMk/>
              <pc:sldMasterMk cId="183671642" sldId="2147483982"/>
              <pc:sldLayoutMk cId="3633669993" sldId="2147483985"/>
              <ac:spMk id="6" creationId="{00000000-0000-0000-0000-000000000000}"/>
            </ac:spMkLst>
          </pc:spChg>
          <pc:spChg chg="mod">
            <ac:chgData name="Thanhpham" userId="e09b7f2e-ef3d-45a2-a8b8-d685b023596c" providerId="ADAL" clId="{77A4E32B-B4B9-B74A-8ABF-368D2C911E43}" dt="2020-02-26T09:55:43.094" v="321" actId="2711"/>
            <ac:spMkLst>
              <pc:docMk/>
              <pc:sldMasterMk cId="183671642" sldId="2147483982"/>
              <pc:sldLayoutMk cId="3633669993" sldId="2147483985"/>
              <ac:spMk id="10" creationId="{00000000-0000-0000-0000-000000000000}"/>
            </ac:spMkLst>
          </pc:spChg>
          <pc:cxnChg chg="mod">
            <ac:chgData name="Thanhpham" userId="e09b7f2e-ef3d-45a2-a8b8-d685b023596c" providerId="ADAL" clId="{77A4E32B-B4B9-B74A-8ABF-368D2C911E43}" dt="2020-02-26T09:55:43.094" v="321" actId="2711"/>
            <ac:cxnSpMkLst>
              <pc:docMk/>
              <pc:sldMasterMk cId="183671642" sldId="2147483982"/>
              <pc:sldLayoutMk cId="3633669993" sldId="2147483985"/>
              <ac:cxnSpMk id="12" creationId="{00000000-0000-0000-0000-000000000000}"/>
            </ac:cxnSpMkLst>
          </pc:cxnChg>
        </pc:sldLayoutChg>
        <pc:sldLayoutChg chg="modSp setBg">
          <pc:chgData name="Thanhpham" userId="e09b7f2e-ef3d-45a2-a8b8-d685b023596c" providerId="ADAL" clId="{77A4E32B-B4B9-B74A-8ABF-368D2C911E43}" dt="2020-02-26T09:59:54.900" v="416" actId="1036"/>
          <pc:sldLayoutMkLst>
            <pc:docMk/>
            <pc:sldMasterMk cId="183671642" sldId="2147483982"/>
            <pc:sldLayoutMk cId="1915285395" sldId="2147483986"/>
          </pc:sldLayoutMkLst>
          <pc:spChg chg="mod">
            <ac:chgData name="Thanhpham" userId="e09b7f2e-ef3d-45a2-a8b8-d685b023596c" providerId="ADAL" clId="{77A4E32B-B4B9-B74A-8ABF-368D2C911E43}" dt="2020-02-26T09:59:54.900" v="416" actId="1036"/>
            <ac:spMkLst>
              <pc:docMk/>
              <pc:sldMasterMk cId="183671642" sldId="2147483982"/>
              <pc:sldLayoutMk cId="1915285395" sldId="2147483986"/>
              <ac:spMk id="2" creationId="{00000000-0000-0000-0000-000000000000}"/>
            </ac:spMkLst>
          </pc:spChg>
        </pc:sldLayoutChg>
        <pc:sldLayoutChg chg="modSp setBg">
          <pc:chgData name="Thanhpham" userId="e09b7f2e-ef3d-45a2-a8b8-d685b023596c" providerId="ADAL" clId="{77A4E32B-B4B9-B74A-8ABF-368D2C911E43}" dt="2020-02-26T10:00:02.178" v="428" actId="1036"/>
          <pc:sldLayoutMkLst>
            <pc:docMk/>
            <pc:sldMasterMk cId="183671642" sldId="2147483982"/>
            <pc:sldLayoutMk cId="3179846495" sldId="2147483987"/>
          </pc:sldLayoutMkLst>
          <pc:spChg chg="mod">
            <ac:chgData name="Thanhpham" userId="e09b7f2e-ef3d-45a2-a8b8-d685b023596c" providerId="ADAL" clId="{77A4E32B-B4B9-B74A-8ABF-368D2C911E43}" dt="2020-02-26T09:56:26.019" v="332" actId="2711"/>
            <ac:spMkLst>
              <pc:docMk/>
              <pc:sldMasterMk cId="183671642" sldId="2147483982"/>
              <pc:sldLayoutMk cId="3179846495" sldId="2147483987"/>
              <ac:spMk id="3" creationId="{00000000-0000-0000-0000-000000000000}"/>
            </ac:spMkLst>
          </pc:spChg>
          <pc:spChg chg="mod">
            <ac:chgData name="Thanhpham" userId="e09b7f2e-ef3d-45a2-a8b8-d685b023596c" providerId="ADAL" clId="{77A4E32B-B4B9-B74A-8ABF-368D2C911E43}" dt="2020-02-26T09:56:26.019" v="332" actId="2711"/>
            <ac:spMkLst>
              <pc:docMk/>
              <pc:sldMasterMk cId="183671642" sldId="2147483982"/>
              <pc:sldLayoutMk cId="3179846495" sldId="2147483987"/>
              <ac:spMk id="4" creationId="{00000000-0000-0000-0000-000000000000}"/>
            </ac:spMkLst>
          </pc:spChg>
          <pc:spChg chg="mod">
            <ac:chgData name="Thanhpham" userId="e09b7f2e-ef3d-45a2-a8b8-d685b023596c" providerId="ADAL" clId="{77A4E32B-B4B9-B74A-8ABF-368D2C911E43}" dt="2020-02-26T09:56:26.019" v="332" actId="2711"/>
            <ac:spMkLst>
              <pc:docMk/>
              <pc:sldMasterMk cId="183671642" sldId="2147483982"/>
              <pc:sldLayoutMk cId="3179846495" sldId="2147483987"/>
              <ac:spMk id="5" creationId="{00000000-0000-0000-0000-000000000000}"/>
            </ac:spMkLst>
          </pc:spChg>
          <pc:spChg chg="mod">
            <ac:chgData name="Thanhpham" userId="e09b7f2e-ef3d-45a2-a8b8-d685b023596c" providerId="ADAL" clId="{77A4E32B-B4B9-B74A-8ABF-368D2C911E43}" dt="2020-02-26T09:56:26.019" v="332" actId="2711"/>
            <ac:spMkLst>
              <pc:docMk/>
              <pc:sldMasterMk cId="183671642" sldId="2147483982"/>
              <pc:sldLayoutMk cId="3179846495" sldId="2147483987"/>
              <ac:spMk id="6" creationId="{00000000-0000-0000-0000-000000000000}"/>
            </ac:spMkLst>
          </pc:spChg>
          <pc:spChg chg="mod">
            <ac:chgData name="Thanhpham" userId="e09b7f2e-ef3d-45a2-a8b8-d685b023596c" providerId="ADAL" clId="{77A4E32B-B4B9-B74A-8ABF-368D2C911E43}" dt="2020-02-26T09:56:26.019" v="332" actId="2711"/>
            <ac:spMkLst>
              <pc:docMk/>
              <pc:sldMasterMk cId="183671642" sldId="2147483982"/>
              <pc:sldLayoutMk cId="3179846495" sldId="2147483987"/>
              <ac:spMk id="7" creationId="{00000000-0000-0000-0000-000000000000}"/>
            </ac:spMkLst>
          </pc:spChg>
          <pc:spChg chg="mod">
            <ac:chgData name="Thanhpham" userId="e09b7f2e-ef3d-45a2-a8b8-d685b023596c" providerId="ADAL" clId="{77A4E32B-B4B9-B74A-8ABF-368D2C911E43}" dt="2020-02-26T09:56:26.019" v="332" actId="2711"/>
            <ac:spMkLst>
              <pc:docMk/>
              <pc:sldMasterMk cId="183671642" sldId="2147483982"/>
              <pc:sldLayoutMk cId="3179846495" sldId="2147483987"/>
              <ac:spMk id="8" creationId="{00000000-0000-0000-0000-000000000000}"/>
            </ac:spMkLst>
          </pc:spChg>
          <pc:spChg chg="mod">
            <ac:chgData name="Thanhpham" userId="e09b7f2e-ef3d-45a2-a8b8-d685b023596c" providerId="ADAL" clId="{77A4E32B-B4B9-B74A-8ABF-368D2C911E43}" dt="2020-02-26T09:56:26.019" v="332" actId="2711"/>
            <ac:spMkLst>
              <pc:docMk/>
              <pc:sldMasterMk cId="183671642" sldId="2147483982"/>
              <pc:sldLayoutMk cId="3179846495" sldId="2147483987"/>
              <ac:spMk id="9" creationId="{00000000-0000-0000-0000-000000000000}"/>
            </ac:spMkLst>
          </pc:spChg>
          <pc:spChg chg="mod">
            <ac:chgData name="Thanhpham" userId="e09b7f2e-ef3d-45a2-a8b8-d685b023596c" providerId="ADAL" clId="{77A4E32B-B4B9-B74A-8ABF-368D2C911E43}" dt="2020-02-26T10:00:02.178" v="428" actId="1036"/>
            <ac:spMkLst>
              <pc:docMk/>
              <pc:sldMasterMk cId="183671642" sldId="2147483982"/>
              <pc:sldLayoutMk cId="3179846495" sldId="2147483987"/>
              <ac:spMk id="10" creationId="{00000000-0000-0000-0000-000000000000}"/>
            </ac:spMkLst>
          </pc:spChg>
        </pc:sldLayoutChg>
        <pc:sldLayoutChg chg="modSp setBg">
          <pc:chgData name="Thanhpham" userId="e09b7f2e-ef3d-45a2-a8b8-d685b023596c" providerId="ADAL" clId="{77A4E32B-B4B9-B74A-8ABF-368D2C911E43}" dt="2020-02-26T09:56:31.335" v="333" actId="2711"/>
          <pc:sldLayoutMkLst>
            <pc:docMk/>
            <pc:sldMasterMk cId="183671642" sldId="2147483982"/>
            <pc:sldLayoutMk cId="1794607410" sldId="2147483988"/>
          </pc:sldLayoutMkLst>
          <pc:spChg chg="mod">
            <ac:chgData name="Thanhpham" userId="e09b7f2e-ef3d-45a2-a8b8-d685b023596c" providerId="ADAL" clId="{77A4E32B-B4B9-B74A-8ABF-368D2C911E43}" dt="2020-02-26T09:56:31.335" v="333" actId="2711"/>
            <ac:spMkLst>
              <pc:docMk/>
              <pc:sldMasterMk cId="183671642" sldId="2147483982"/>
              <pc:sldLayoutMk cId="1794607410" sldId="2147483988"/>
              <ac:spMk id="2" creationId="{00000000-0000-0000-0000-000000000000}"/>
            </ac:spMkLst>
          </pc:spChg>
          <pc:spChg chg="mod">
            <ac:chgData name="Thanhpham" userId="e09b7f2e-ef3d-45a2-a8b8-d685b023596c" providerId="ADAL" clId="{77A4E32B-B4B9-B74A-8ABF-368D2C911E43}" dt="2020-02-26T09:56:31.335" v="333" actId="2711"/>
            <ac:spMkLst>
              <pc:docMk/>
              <pc:sldMasterMk cId="183671642" sldId="2147483982"/>
              <pc:sldLayoutMk cId="1794607410" sldId="2147483988"/>
              <ac:spMk id="3" creationId="{00000000-0000-0000-0000-000000000000}"/>
            </ac:spMkLst>
          </pc:spChg>
          <pc:spChg chg="mod">
            <ac:chgData name="Thanhpham" userId="e09b7f2e-ef3d-45a2-a8b8-d685b023596c" providerId="ADAL" clId="{77A4E32B-B4B9-B74A-8ABF-368D2C911E43}" dt="2020-02-26T09:56:31.335" v="333" actId="2711"/>
            <ac:spMkLst>
              <pc:docMk/>
              <pc:sldMasterMk cId="183671642" sldId="2147483982"/>
              <pc:sldLayoutMk cId="1794607410" sldId="2147483988"/>
              <ac:spMk id="4" creationId="{00000000-0000-0000-0000-000000000000}"/>
            </ac:spMkLst>
          </pc:spChg>
          <pc:spChg chg="mod">
            <ac:chgData name="Thanhpham" userId="e09b7f2e-ef3d-45a2-a8b8-d685b023596c" providerId="ADAL" clId="{77A4E32B-B4B9-B74A-8ABF-368D2C911E43}" dt="2020-02-26T09:56:31.335" v="333" actId="2711"/>
            <ac:spMkLst>
              <pc:docMk/>
              <pc:sldMasterMk cId="183671642" sldId="2147483982"/>
              <pc:sldLayoutMk cId="1794607410" sldId="2147483988"/>
              <ac:spMk id="5" creationId="{00000000-0000-0000-0000-000000000000}"/>
            </ac:spMkLst>
          </pc:spChg>
        </pc:sldLayoutChg>
        <pc:sldLayoutChg chg="addSp setBg">
          <pc:chgData name="Thanhpham" userId="e09b7f2e-ef3d-45a2-a8b8-d685b023596c" providerId="ADAL" clId="{77A4E32B-B4B9-B74A-8ABF-368D2C911E43}" dt="2020-02-26T09:56:02.948" v="324"/>
          <pc:sldLayoutMkLst>
            <pc:docMk/>
            <pc:sldMasterMk cId="183671642" sldId="2147483982"/>
            <pc:sldLayoutMk cId="408864369" sldId="2147483989"/>
          </pc:sldLayoutMkLst>
          <pc:spChg chg="add">
            <ac:chgData name="Thanhpham" userId="e09b7f2e-ef3d-45a2-a8b8-d685b023596c" providerId="ADAL" clId="{77A4E32B-B4B9-B74A-8ABF-368D2C911E43}" dt="2020-02-26T09:50:06.290" v="179"/>
            <ac:spMkLst>
              <pc:docMk/>
              <pc:sldMasterMk cId="183671642" sldId="2147483982"/>
              <pc:sldLayoutMk cId="408864369" sldId="2147483989"/>
              <ac:spMk id="5" creationId="{36EFB6C4-5AC6-7B42-84FD-DD74E46921A9}"/>
            </ac:spMkLst>
          </pc:spChg>
        </pc:sldLayoutChg>
        <pc:sldLayoutChg chg="modSp setBg">
          <pc:chgData name="Thanhpham" userId="e09b7f2e-ef3d-45a2-a8b8-d685b023596c" providerId="ADAL" clId="{77A4E32B-B4B9-B74A-8ABF-368D2C911E43}" dt="2020-02-26T10:00:16.054" v="440" actId="404"/>
          <pc:sldLayoutMkLst>
            <pc:docMk/>
            <pc:sldMasterMk cId="183671642" sldId="2147483982"/>
            <pc:sldLayoutMk cId="3734239515" sldId="2147483990"/>
          </pc:sldLayoutMkLst>
          <pc:spChg chg="mod">
            <ac:chgData name="Thanhpham" userId="e09b7f2e-ef3d-45a2-a8b8-d685b023596c" providerId="ADAL" clId="{77A4E32B-B4B9-B74A-8ABF-368D2C911E43}" dt="2020-02-26T09:56:58.842" v="339" actId="14100"/>
            <ac:spMkLst>
              <pc:docMk/>
              <pc:sldMasterMk cId="183671642" sldId="2147483982"/>
              <pc:sldLayoutMk cId="3734239515" sldId="2147483990"/>
              <ac:spMk id="3" creationId="{00000000-0000-0000-0000-000000000000}"/>
            </ac:spMkLst>
          </pc:spChg>
          <pc:spChg chg="mod">
            <ac:chgData name="Thanhpham" userId="e09b7f2e-ef3d-45a2-a8b8-d685b023596c" providerId="ADAL" clId="{77A4E32B-B4B9-B74A-8ABF-368D2C911E43}" dt="2020-02-26T09:57:03.982" v="342" actId="403"/>
            <ac:spMkLst>
              <pc:docMk/>
              <pc:sldMasterMk cId="183671642" sldId="2147483982"/>
              <pc:sldLayoutMk cId="3734239515" sldId="2147483990"/>
              <ac:spMk id="4" creationId="{00000000-0000-0000-0000-000000000000}"/>
            </ac:spMkLst>
          </pc:spChg>
          <pc:spChg chg="mod">
            <ac:chgData name="Thanhpham" userId="e09b7f2e-ef3d-45a2-a8b8-d685b023596c" providerId="ADAL" clId="{77A4E32B-B4B9-B74A-8ABF-368D2C911E43}" dt="2020-02-26T09:56:45.665" v="335" actId="2711"/>
            <ac:spMkLst>
              <pc:docMk/>
              <pc:sldMasterMk cId="183671642" sldId="2147483982"/>
              <pc:sldLayoutMk cId="3734239515" sldId="2147483990"/>
              <ac:spMk id="5" creationId="{00000000-0000-0000-0000-000000000000}"/>
            </ac:spMkLst>
          </pc:spChg>
          <pc:spChg chg="mod">
            <ac:chgData name="Thanhpham" userId="e09b7f2e-ef3d-45a2-a8b8-d685b023596c" providerId="ADAL" clId="{77A4E32B-B4B9-B74A-8ABF-368D2C911E43}" dt="2020-02-26T09:56:45.665" v="335" actId="2711"/>
            <ac:spMkLst>
              <pc:docMk/>
              <pc:sldMasterMk cId="183671642" sldId="2147483982"/>
              <pc:sldLayoutMk cId="3734239515" sldId="2147483990"/>
              <ac:spMk id="6" creationId="{00000000-0000-0000-0000-000000000000}"/>
            </ac:spMkLst>
          </pc:spChg>
          <pc:spChg chg="mod">
            <ac:chgData name="Thanhpham" userId="e09b7f2e-ef3d-45a2-a8b8-d685b023596c" providerId="ADAL" clId="{77A4E32B-B4B9-B74A-8ABF-368D2C911E43}" dt="2020-02-26T09:56:45.665" v="335" actId="2711"/>
            <ac:spMkLst>
              <pc:docMk/>
              <pc:sldMasterMk cId="183671642" sldId="2147483982"/>
              <pc:sldLayoutMk cId="3734239515" sldId="2147483990"/>
              <ac:spMk id="7" creationId="{00000000-0000-0000-0000-000000000000}"/>
            </ac:spMkLst>
          </pc:spChg>
          <pc:spChg chg="mod">
            <ac:chgData name="Thanhpham" userId="e09b7f2e-ef3d-45a2-a8b8-d685b023596c" providerId="ADAL" clId="{77A4E32B-B4B9-B74A-8ABF-368D2C911E43}" dt="2020-02-26T10:00:16.054" v="440" actId="404"/>
            <ac:spMkLst>
              <pc:docMk/>
              <pc:sldMasterMk cId="183671642" sldId="2147483982"/>
              <pc:sldLayoutMk cId="3734239515" sldId="2147483990"/>
              <ac:spMk id="8" creationId="{00000000-0000-0000-0000-000000000000}"/>
            </ac:spMkLst>
          </pc:spChg>
        </pc:sldLayoutChg>
        <pc:sldLayoutChg chg="modSp">
          <pc:chgData name="Thanhpham" userId="e09b7f2e-ef3d-45a2-a8b8-d685b023596c" providerId="ADAL" clId="{77A4E32B-B4B9-B74A-8ABF-368D2C911E43}" dt="2020-02-26T10:00:40.509" v="451" actId="1036"/>
          <pc:sldLayoutMkLst>
            <pc:docMk/>
            <pc:sldMasterMk cId="183671642" sldId="2147483982"/>
            <pc:sldLayoutMk cId="1548397046" sldId="2147483991"/>
          </pc:sldLayoutMkLst>
          <pc:spChg chg="mod">
            <ac:chgData name="Thanhpham" userId="e09b7f2e-ef3d-45a2-a8b8-d685b023596c" providerId="ADAL" clId="{77A4E32B-B4B9-B74A-8ABF-368D2C911E43}" dt="2020-02-26T10:00:33.644" v="445" actId="14100"/>
            <ac:spMkLst>
              <pc:docMk/>
              <pc:sldMasterMk cId="183671642" sldId="2147483982"/>
              <pc:sldLayoutMk cId="1548397046" sldId="2147483991"/>
              <ac:spMk id="2" creationId="{00000000-0000-0000-0000-000000000000}"/>
            </ac:spMkLst>
          </pc:spChg>
          <pc:spChg chg="mod">
            <ac:chgData name="Thanhpham" userId="e09b7f2e-ef3d-45a2-a8b8-d685b023596c" providerId="ADAL" clId="{77A4E32B-B4B9-B74A-8ABF-368D2C911E43}" dt="2020-02-26T10:00:40.509" v="451" actId="1036"/>
            <ac:spMkLst>
              <pc:docMk/>
              <pc:sldMasterMk cId="183671642" sldId="2147483982"/>
              <pc:sldLayoutMk cId="1548397046" sldId="2147483991"/>
              <ac:spMk id="4" creationId="{00000000-0000-0000-0000-000000000000}"/>
            </ac:spMkLst>
          </pc:spChg>
        </pc:sldLayoutChg>
      </pc:sldMasterChg>
    </pc:docChg>
  </pc:docChgLst>
  <pc:docChgLst>
    <pc:chgData name="Nguyen Hoai Long" userId="b59c6d80-170e-4239-9b86-d5eea9db7ebc" providerId="ADAL" clId="{C2E69AF7-C424-DE42-9C03-72AF56D80C5E}"/>
    <pc:docChg chg="modSld">
      <pc:chgData name="Nguyen Hoai Long" userId="b59c6d80-170e-4239-9b86-d5eea9db7ebc" providerId="ADAL" clId="{C2E69AF7-C424-DE42-9C03-72AF56D80C5E}" dt="2020-08-24T10:52:54.465" v="1" actId="20577"/>
      <pc:docMkLst>
        <pc:docMk/>
      </pc:docMkLst>
      <pc:sldChg chg="modSp mod">
        <pc:chgData name="Nguyen Hoai Long" userId="b59c6d80-170e-4239-9b86-d5eea9db7ebc" providerId="ADAL" clId="{C2E69AF7-C424-DE42-9C03-72AF56D80C5E}" dt="2020-08-24T10:52:54.465" v="1" actId="20577"/>
        <pc:sldMkLst>
          <pc:docMk/>
          <pc:sldMk cId="2788314226" sldId="522"/>
        </pc:sldMkLst>
        <pc:spChg chg="mod">
          <ac:chgData name="Nguyen Hoai Long" userId="b59c6d80-170e-4239-9b86-d5eea9db7ebc" providerId="ADAL" clId="{C2E69AF7-C424-DE42-9C03-72AF56D80C5E}" dt="2020-08-24T10:52:54.465" v="1" actId="20577"/>
          <ac:spMkLst>
            <pc:docMk/>
            <pc:sldMk cId="2788314226" sldId="522"/>
            <ac:spMk id="3" creationId="{4C800656-5248-4829-A1A5-0979E912EB8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30472-F3EB-4E9B-BD5C-591885A7C31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B1C885E-65D3-4B1F-912A-3B3165B77CE6}">
      <dgm:prSet phldrT="[Text]" custT="1"/>
      <dgm:spPr/>
      <dgm:t>
        <a:bodyPr/>
        <a:lstStyle/>
        <a:p>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endParaRPr lang="en-US" sz="2000" dirty="0">
            <a:latin typeface="Times New Roman" pitchFamily="18" charset="0"/>
            <a:cs typeface="Times New Roman" pitchFamily="18" charset="0"/>
          </a:endParaRPr>
        </a:p>
      </dgm:t>
    </dgm:pt>
    <dgm:pt modelId="{1ECA2925-12A1-4963-AD64-9244CBEE4678}" type="parTrans" cxnId="{ACD24BF2-93E4-45DE-9E25-6994CF67D75F}">
      <dgm:prSet/>
      <dgm:spPr/>
      <dgm:t>
        <a:bodyPr/>
        <a:lstStyle/>
        <a:p>
          <a:endParaRPr lang="en-US" sz="1000">
            <a:latin typeface="Times New Roman" pitchFamily="18" charset="0"/>
            <a:cs typeface="Times New Roman" pitchFamily="18" charset="0"/>
          </a:endParaRPr>
        </a:p>
      </dgm:t>
    </dgm:pt>
    <dgm:pt modelId="{2F3196F0-8FA8-477C-AAEE-7871459BA4A4}" type="sibTrans" cxnId="{ACD24BF2-93E4-45DE-9E25-6994CF67D75F}">
      <dgm:prSet/>
      <dgm:spPr/>
      <dgm:t>
        <a:bodyPr/>
        <a:lstStyle/>
        <a:p>
          <a:endParaRPr lang="en-US" sz="1000">
            <a:latin typeface="Times New Roman" pitchFamily="18" charset="0"/>
            <a:cs typeface="Times New Roman" pitchFamily="18" charset="0"/>
          </a:endParaRPr>
        </a:p>
      </dgm:t>
    </dgm:pt>
    <dgm:pt modelId="{485BE80F-F5EB-4AD1-B974-591E872A6515}">
      <dgm:prSet phldrT="[Text]" custT="1"/>
      <dgm:spPr/>
      <dgm:t>
        <a:bodyPr/>
        <a:lstStyle/>
        <a:p>
          <a:r>
            <a:rPr lang="en-US" sz="2000" dirty="0" err="1">
              <a:latin typeface="Times New Roman" pitchFamily="18" charset="0"/>
              <a:cs typeface="Times New Roman" pitchFamily="18" charset="0"/>
            </a:rPr>
            <a:t>Tình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tại</a:t>
          </a:r>
          <a:endParaRPr lang="en-US" sz="2000" dirty="0">
            <a:latin typeface="Times New Roman" pitchFamily="18" charset="0"/>
            <a:cs typeface="Times New Roman" pitchFamily="18" charset="0"/>
          </a:endParaRPr>
        </a:p>
      </dgm:t>
    </dgm:pt>
    <dgm:pt modelId="{71AF8FA2-F855-44EF-9C76-56FEB804102D}" type="parTrans" cxnId="{84535700-0202-4235-852F-183892226155}">
      <dgm:prSet/>
      <dgm:spPr/>
      <dgm:t>
        <a:bodyPr/>
        <a:lstStyle/>
        <a:p>
          <a:endParaRPr lang="en-US" sz="1000">
            <a:latin typeface="Times New Roman" pitchFamily="18" charset="0"/>
            <a:cs typeface="Times New Roman" pitchFamily="18" charset="0"/>
          </a:endParaRPr>
        </a:p>
      </dgm:t>
    </dgm:pt>
    <dgm:pt modelId="{4B65569C-B61C-4278-96CF-8562F50F8564}" type="sibTrans" cxnId="{84535700-0202-4235-852F-183892226155}">
      <dgm:prSet/>
      <dgm:spPr/>
      <dgm:t>
        <a:bodyPr/>
        <a:lstStyle/>
        <a:p>
          <a:endParaRPr lang="en-US" sz="1000">
            <a:latin typeface="Times New Roman" pitchFamily="18" charset="0"/>
            <a:cs typeface="Times New Roman" pitchFamily="18" charset="0"/>
          </a:endParaRPr>
        </a:p>
      </dgm:t>
    </dgm:pt>
    <dgm:pt modelId="{83B25BAE-7FBE-4056-A270-2B9EACD4CCD9}">
      <dgm:prSet phldrT="[Text]" custT="1"/>
      <dgm:spPr/>
      <dgm:t>
        <a:bodyPr/>
        <a:lstStyle/>
        <a:p>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endParaRPr lang="en-US" sz="2000" dirty="0">
            <a:latin typeface="Times New Roman" pitchFamily="18" charset="0"/>
            <a:cs typeface="Times New Roman" pitchFamily="18" charset="0"/>
          </a:endParaRPr>
        </a:p>
      </dgm:t>
    </dgm:pt>
    <dgm:pt modelId="{0C661C76-1316-4D02-AA37-CD3AA5D996F9}" type="parTrans" cxnId="{ABC8B31F-1344-46AF-AE59-DA36725479FF}">
      <dgm:prSet/>
      <dgm:spPr/>
      <dgm:t>
        <a:bodyPr/>
        <a:lstStyle/>
        <a:p>
          <a:endParaRPr lang="en-US" sz="1000">
            <a:latin typeface="Times New Roman" pitchFamily="18" charset="0"/>
            <a:cs typeface="Times New Roman" pitchFamily="18" charset="0"/>
          </a:endParaRPr>
        </a:p>
      </dgm:t>
    </dgm:pt>
    <dgm:pt modelId="{1E2AF0B2-3F87-44F1-8F5E-36C6A0C9EBA5}" type="sibTrans" cxnId="{ABC8B31F-1344-46AF-AE59-DA36725479FF}">
      <dgm:prSet/>
      <dgm:spPr/>
      <dgm:t>
        <a:bodyPr/>
        <a:lstStyle/>
        <a:p>
          <a:endParaRPr lang="en-US" sz="1000">
            <a:latin typeface="Times New Roman" pitchFamily="18" charset="0"/>
            <a:cs typeface="Times New Roman" pitchFamily="18" charset="0"/>
          </a:endParaRPr>
        </a:p>
      </dgm:t>
    </dgm:pt>
    <dgm:pt modelId="{994B09C4-7419-456A-95D7-425200E834A2}">
      <dgm:prSet phldrT="[Text]" custT="1"/>
      <dgm:spPr/>
      <dgm:t>
        <a:bodyPr/>
        <a:lstStyle/>
        <a:p>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endParaRPr lang="en-US" sz="2000" dirty="0">
            <a:latin typeface="Times New Roman" pitchFamily="18" charset="0"/>
            <a:cs typeface="Times New Roman" pitchFamily="18" charset="0"/>
          </a:endParaRPr>
        </a:p>
      </dgm:t>
    </dgm:pt>
    <dgm:pt modelId="{284B39B5-0F88-43C5-8F70-362EA5382429}" type="parTrans" cxnId="{BA050261-DD45-4294-8BAA-D4F5B370A989}">
      <dgm:prSet/>
      <dgm:spPr/>
      <dgm:t>
        <a:bodyPr/>
        <a:lstStyle/>
        <a:p>
          <a:endParaRPr lang="en-US" sz="1000">
            <a:latin typeface="Times New Roman" pitchFamily="18" charset="0"/>
            <a:cs typeface="Times New Roman" pitchFamily="18" charset="0"/>
          </a:endParaRPr>
        </a:p>
      </dgm:t>
    </dgm:pt>
    <dgm:pt modelId="{7F9DA97D-8A9A-4DBA-A635-F5E5576F8FFC}" type="sibTrans" cxnId="{BA050261-DD45-4294-8BAA-D4F5B370A989}">
      <dgm:prSet/>
      <dgm:spPr/>
      <dgm:t>
        <a:bodyPr/>
        <a:lstStyle/>
        <a:p>
          <a:endParaRPr lang="en-US" sz="1000">
            <a:latin typeface="Times New Roman" pitchFamily="18" charset="0"/>
            <a:cs typeface="Times New Roman" pitchFamily="18" charset="0"/>
          </a:endParaRPr>
        </a:p>
      </dgm:t>
    </dgm:pt>
    <dgm:pt modelId="{2E62B63A-E4F5-4AA6-BBFC-9217DF52EF40}">
      <dgm:prSet phldrT="[Text]" custT="1"/>
      <dgm:spPr/>
      <dgm:t>
        <a:bodyPr/>
        <a:lstStyle/>
        <a:p>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endParaRPr lang="en-US" sz="2000" dirty="0">
            <a:latin typeface="Times New Roman" pitchFamily="18" charset="0"/>
            <a:cs typeface="Times New Roman" pitchFamily="18" charset="0"/>
          </a:endParaRPr>
        </a:p>
      </dgm:t>
    </dgm:pt>
    <dgm:pt modelId="{19F808DA-760D-4BF3-A584-7AE9C4805201}" type="parTrans" cxnId="{06387801-AF11-473E-93DC-646F8B18AB90}">
      <dgm:prSet/>
      <dgm:spPr/>
      <dgm:t>
        <a:bodyPr/>
        <a:lstStyle/>
        <a:p>
          <a:endParaRPr lang="en-US" sz="1000">
            <a:latin typeface="Times New Roman" pitchFamily="18" charset="0"/>
            <a:cs typeface="Times New Roman" pitchFamily="18" charset="0"/>
          </a:endParaRPr>
        </a:p>
      </dgm:t>
    </dgm:pt>
    <dgm:pt modelId="{84B73B2E-95AD-4695-B070-21D364C338B0}" type="sibTrans" cxnId="{06387801-AF11-473E-93DC-646F8B18AB90}">
      <dgm:prSet/>
      <dgm:spPr/>
      <dgm:t>
        <a:bodyPr/>
        <a:lstStyle/>
        <a:p>
          <a:endParaRPr lang="en-US" sz="1000">
            <a:latin typeface="Times New Roman" pitchFamily="18" charset="0"/>
            <a:cs typeface="Times New Roman" pitchFamily="18" charset="0"/>
          </a:endParaRPr>
        </a:p>
      </dgm:t>
    </dgm:pt>
    <dgm:pt modelId="{78C08CA1-DD52-4735-A9B5-82E98B23901A}">
      <dgm:prSet phldrT="[Text]" custT="1"/>
      <dgm:spPr/>
      <dgm:t>
        <a:bodyPr/>
        <a:lstStyle/>
        <a:p>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endParaRPr lang="en-US" sz="2000" dirty="0">
            <a:latin typeface="Times New Roman" pitchFamily="18" charset="0"/>
            <a:cs typeface="Times New Roman" pitchFamily="18" charset="0"/>
          </a:endParaRPr>
        </a:p>
      </dgm:t>
    </dgm:pt>
    <dgm:pt modelId="{C322AD57-45F9-458A-8F44-A5E50A071646}" type="parTrans" cxnId="{2DB9300A-1E7B-4884-A571-79D4C2401B9E}">
      <dgm:prSet/>
      <dgm:spPr/>
      <dgm:t>
        <a:bodyPr/>
        <a:lstStyle/>
        <a:p>
          <a:endParaRPr lang="en-US" sz="1000">
            <a:latin typeface="Times New Roman" pitchFamily="18" charset="0"/>
            <a:cs typeface="Times New Roman" pitchFamily="18" charset="0"/>
          </a:endParaRPr>
        </a:p>
      </dgm:t>
    </dgm:pt>
    <dgm:pt modelId="{9AC02C3F-8EE2-47B4-BF5E-14988BB79180}" type="sibTrans" cxnId="{2DB9300A-1E7B-4884-A571-79D4C2401B9E}">
      <dgm:prSet/>
      <dgm:spPr/>
      <dgm:t>
        <a:bodyPr/>
        <a:lstStyle/>
        <a:p>
          <a:endParaRPr lang="en-US" sz="1000">
            <a:latin typeface="Times New Roman" pitchFamily="18" charset="0"/>
            <a:cs typeface="Times New Roman" pitchFamily="18" charset="0"/>
          </a:endParaRPr>
        </a:p>
      </dgm:t>
    </dgm:pt>
    <dgm:pt modelId="{45463298-0107-4E51-BC92-2F79D318ECC4}">
      <dgm:prSet phldrT="[Text]" custT="1"/>
      <dgm:spPr/>
      <dgm:t>
        <a:bodyPr/>
        <a:lstStyle/>
        <a:p>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endParaRPr lang="en-US" sz="2000" dirty="0">
            <a:latin typeface="Times New Roman" pitchFamily="18" charset="0"/>
            <a:cs typeface="Times New Roman" pitchFamily="18" charset="0"/>
          </a:endParaRPr>
        </a:p>
      </dgm:t>
    </dgm:pt>
    <dgm:pt modelId="{BE4D074F-16C9-40AD-AD20-E50F5DB87432}" type="parTrans" cxnId="{F0C7D224-1939-4834-BFA8-0DF50A5A1B59}">
      <dgm:prSet/>
      <dgm:spPr/>
      <dgm:t>
        <a:bodyPr/>
        <a:lstStyle/>
        <a:p>
          <a:endParaRPr lang="en-US" sz="1000">
            <a:latin typeface="Times New Roman" pitchFamily="18" charset="0"/>
            <a:cs typeface="Times New Roman" pitchFamily="18" charset="0"/>
          </a:endParaRPr>
        </a:p>
      </dgm:t>
    </dgm:pt>
    <dgm:pt modelId="{5535CB6E-53A3-4C26-BE75-7907AF41DF06}" type="sibTrans" cxnId="{F0C7D224-1939-4834-BFA8-0DF50A5A1B59}">
      <dgm:prSet/>
      <dgm:spPr/>
      <dgm:t>
        <a:bodyPr/>
        <a:lstStyle/>
        <a:p>
          <a:endParaRPr lang="en-US" sz="1000">
            <a:latin typeface="Times New Roman" pitchFamily="18" charset="0"/>
            <a:cs typeface="Times New Roman" pitchFamily="18" charset="0"/>
          </a:endParaRPr>
        </a:p>
      </dgm:t>
    </dgm:pt>
    <dgm:pt modelId="{DC30CB89-C1E3-4E99-8BB8-296CA4C402A2}">
      <dgm:prSet phldrT="[Text]" custT="1"/>
      <dgm:spPr/>
      <dgm:t>
        <a:bodyPr/>
        <a:lstStyle/>
        <a:p>
          <a:r>
            <a:rPr lang="en-US" sz="2000" dirty="0" err="1">
              <a:latin typeface="Times New Roman" pitchFamily="18" charset="0"/>
              <a:cs typeface="Times New Roman" pitchFamily="18" charset="0"/>
            </a:rPr>
            <a:t>Đáp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SMART</a:t>
          </a:r>
        </a:p>
      </dgm:t>
    </dgm:pt>
    <dgm:pt modelId="{8E72FE52-9F87-4145-9F95-6CCEC1FD8AE9}" type="parTrans" cxnId="{F69176DD-1957-4C62-9C88-9DEACB7AA462}">
      <dgm:prSet/>
      <dgm:spPr/>
      <dgm:t>
        <a:bodyPr/>
        <a:lstStyle/>
        <a:p>
          <a:endParaRPr lang="en-US" sz="1000">
            <a:latin typeface="Times New Roman" pitchFamily="18" charset="0"/>
            <a:cs typeface="Times New Roman" pitchFamily="18" charset="0"/>
          </a:endParaRPr>
        </a:p>
      </dgm:t>
    </dgm:pt>
    <dgm:pt modelId="{5922BDC8-B851-40AF-9084-040E55AED9F8}" type="sibTrans" cxnId="{F69176DD-1957-4C62-9C88-9DEACB7AA462}">
      <dgm:prSet/>
      <dgm:spPr/>
      <dgm:t>
        <a:bodyPr/>
        <a:lstStyle/>
        <a:p>
          <a:endParaRPr lang="en-US" sz="1000">
            <a:latin typeface="Times New Roman" pitchFamily="18" charset="0"/>
            <a:cs typeface="Times New Roman" pitchFamily="18" charset="0"/>
          </a:endParaRPr>
        </a:p>
      </dgm:t>
    </dgm:pt>
    <dgm:pt modelId="{FF4EB915-EA0F-4F41-AAC9-0795A50308DE}">
      <dgm:prSet phldrT="[Text]" custT="1"/>
      <dgm:spPr/>
      <dgm:t>
        <a:bodyPr/>
        <a:lstStyle/>
        <a:p>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t>
          </a:r>
          <a:r>
            <a:rPr lang="en-US" sz="2000" b="0" dirty="0" err="1">
              <a:latin typeface="Times New Roman" pitchFamily="18" charset="0"/>
              <a:cs typeface="Times New Roman" pitchFamily="18" charset="0"/>
            </a:rPr>
            <a:t>riển</a:t>
          </a:r>
          <a:r>
            <a:rPr lang="en-US" sz="2000" b="0" dirty="0">
              <a:latin typeface="Times New Roman" pitchFamily="18" charset="0"/>
              <a:cs typeface="Times New Roman" pitchFamily="18" charset="0"/>
            </a:rPr>
            <a:t> </a:t>
          </a:r>
          <a:br>
            <a:rPr lang="en-US" sz="2000" b="0" dirty="0">
              <a:latin typeface="Times New Roman" pitchFamily="18" charset="0"/>
              <a:cs typeface="Times New Roman" pitchFamily="18" charset="0"/>
            </a:rPr>
          </a:br>
          <a:r>
            <a:rPr lang="en-US" sz="2000" b="0" dirty="0" err="1">
              <a:latin typeface="Times New Roman" pitchFamily="18" charset="0"/>
              <a:cs typeface="Times New Roman" pitchFamily="18" charset="0"/>
            </a:rPr>
            <a:t>kế</a:t>
          </a:r>
          <a:r>
            <a:rPr lang="en-US" sz="2000" b="0" dirty="0">
              <a:latin typeface="Times New Roman" pitchFamily="18" charset="0"/>
              <a:cs typeface="Times New Roman" pitchFamily="18" charset="0"/>
            </a:rPr>
            <a:t> </a:t>
          </a:r>
          <a:r>
            <a:rPr lang="en-US" sz="2000" b="0" dirty="0" err="1">
              <a:latin typeface="Times New Roman" pitchFamily="18" charset="0"/>
              <a:cs typeface="Times New Roman" pitchFamily="18" charset="0"/>
            </a:rPr>
            <a:t>hoạch</a:t>
          </a:r>
          <a:endParaRPr lang="en-US" sz="2000" b="0" dirty="0">
            <a:latin typeface="Times New Roman" pitchFamily="18" charset="0"/>
            <a:cs typeface="Times New Roman" pitchFamily="18" charset="0"/>
          </a:endParaRPr>
        </a:p>
      </dgm:t>
    </dgm:pt>
    <dgm:pt modelId="{AC620CF4-241F-4F19-BCA8-719D0D094236}" type="parTrans" cxnId="{40ECFC23-2337-4137-93BC-64A4052D3178}">
      <dgm:prSet/>
      <dgm:spPr/>
      <dgm:t>
        <a:bodyPr/>
        <a:lstStyle/>
        <a:p>
          <a:endParaRPr lang="en-US" sz="1000">
            <a:latin typeface="Times New Roman" pitchFamily="18" charset="0"/>
            <a:cs typeface="Times New Roman" pitchFamily="18" charset="0"/>
          </a:endParaRPr>
        </a:p>
      </dgm:t>
    </dgm:pt>
    <dgm:pt modelId="{59B53649-47FF-43E6-9087-1BDB8471340A}" type="sibTrans" cxnId="{40ECFC23-2337-4137-93BC-64A4052D3178}">
      <dgm:prSet/>
      <dgm:spPr/>
      <dgm:t>
        <a:bodyPr/>
        <a:lstStyle/>
        <a:p>
          <a:endParaRPr lang="en-US" sz="1000">
            <a:latin typeface="Times New Roman" pitchFamily="18" charset="0"/>
            <a:cs typeface="Times New Roman" pitchFamily="18" charset="0"/>
          </a:endParaRPr>
        </a:p>
      </dgm:t>
    </dgm:pt>
    <dgm:pt modelId="{D6D835F0-2575-4A6F-89C0-7658502E6823}">
      <dgm:prSet phldrT="[Text]" custT="1"/>
      <dgm:spPr/>
      <dgm:t>
        <a:bodyPr/>
        <a:lstStyle/>
        <a:p>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endParaRPr lang="en-US" sz="2000" dirty="0">
            <a:latin typeface="Times New Roman" pitchFamily="18" charset="0"/>
            <a:cs typeface="Times New Roman" pitchFamily="18" charset="0"/>
          </a:endParaRPr>
        </a:p>
      </dgm:t>
    </dgm:pt>
    <dgm:pt modelId="{804CF873-BC1E-4C5E-854B-81E215469846}" type="parTrans" cxnId="{D361F580-DCB2-441E-A65D-50817343087B}">
      <dgm:prSet/>
      <dgm:spPr/>
      <dgm:t>
        <a:bodyPr/>
        <a:lstStyle/>
        <a:p>
          <a:endParaRPr lang="en-US" sz="1000">
            <a:latin typeface="Times New Roman" pitchFamily="18" charset="0"/>
            <a:cs typeface="Times New Roman" pitchFamily="18" charset="0"/>
          </a:endParaRPr>
        </a:p>
      </dgm:t>
    </dgm:pt>
    <dgm:pt modelId="{EFDD3121-2FDB-4320-A013-0216AE542670}" type="sibTrans" cxnId="{D361F580-DCB2-441E-A65D-50817343087B}">
      <dgm:prSet/>
      <dgm:spPr/>
      <dgm:t>
        <a:bodyPr/>
        <a:lstStyle/>
        <a:p>
          <a:endParaRPr lang="en-US" sz="1000">
            <a:latin typeface="Times New Roman" pitchFamily="18" charset="0"/>
            <a:cs typeface="Times New Roman" pitchFamily="18" charset="0"/>
          </a:endParaRPr>
        </a:p>
      </dgm:t>
    </dgm:pt>
    <dgm:pt modelId="{D3D6B0F0-BBD1-4805-BD2F-20C15963EB86}">
      <dgm:prSet phldrT="[Text]" custT="1"/>
      <dgm:spPr/>
      <dgm:t>
        <a:bodyPr/>
        <a:lstStyle/>
        <a:p>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endParaRPr lang="en-US" sz="2000" dirty="0">
            <a:latin typeface="Times New Roman" pitchFamily="18" charset="0"/>
            <a:cs typeface="Times New Roman" pitchFamily="18" charset="0"/>
          </a:endParaRPr>
        </a:p>
      </dgm:t>
    </dgm:pt>
    <dgm:pt modelId="{8F3C0A77-7C0F-45B0-9265-F1CD414F1272}" type="parTrans" cxnId="{AE3F5DFE-FFB5-4324-B992-3E9D55246782}">
      <dgm:prSet/>
      <dgm:spPr/>
      <dgm:t>
        <a:bodyPr/>
        <a:lstStyle/>
        <a:p>
          <a:endParaRPr lang="en-US" sz="1000">
            <a:latin typeface="Times New Roman" pitchFamily="18" charset="0"/>
            <a:cs typeface="Times New Roman" pitchFamily="18" charset="0"/>
          </a:endParaRPr>
        </a:p>
      </dgm:t>
    </dgm:pt>
    <dgm:pt modelId="{E2BF296D-87F2-44F3-BBAD-9DB5C4697F0E}" type="sibTrans" cxnId="{AE3F5DFE-FFB5-4324-B992-3E9D55246782}">
      <dgm:prSet/>
      <dgm:spPr/>
      <dgm:t>
        <a:bodyPr/>
        <a:lstStyle/>
        <a:p>
          <a:endParaRPr lang="en-US" sz="1000">
            <a:latin typeface="Times New Roman" pitchFamily="18" charset="0"/>
            <a:cs typeface="Times New Roman" pitchFamily="18" charset="0"/>
          </a:endParaRPr>
        </a:p>
      </dgm:t>
    </dgm:pt>
    <dgm:pt modelId="{6211ABD8-0E77-4DE0-97EF-7E5DA22592C5}">
      <dgm:prSet phldrT="[Text]" custT="1"/>
      <dgm:spPr/>
      <dgm:t>
        <a:bodyPr/>
        <a:lstStyle/>
        <a:p>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endParaRPr lang="en-US" sz="1000" dirty="0">
            <a:latin typeface="Times New Roman" pitchFamily="18" charset="0"/>
            <a:cs typeface="Times New Roman" pitchFamily="18" charset="0"/>
          </a:endParaRPr>
        </a:p>
      </dgm:t>
    </dgm:pt>
    <dgm:pt modelId="{033E8573-E604-43B6-9818-A1F4A66A460F}" type="parTrans" cxnId="{2EE22CD9-3EAD-4490-8D94-021B6868DCF5}">
      <dgm:prSet/>
      <dgm:spPr/>
      <dgm:t>
        <a:bodyPr/>
        <a:lstStyle/>
        <a:p>
          <a:endParaRPr lang="en-US" sz="1000">
            <a:latin typeface="Times New Roman" pitchFamily="18" charset="0"/>
            <a:cs typeface="Times New Roman" pitchFamily="18" charset="0"/>
          </a:endParaRPr>
        </a:p>
      </dgm:t>
    </dgm:pt>
    <dgm:pt modelId="{A894725F-ED03-4B66-BC4F-14800AEE9609}" type="sibTrans" cxnId="{2EE22CD9-3EAD-4490-8D94-021B6868DCF5}">
      <dgm:prSet/>
      <dgm:spPr/>
      <dgm:t>
        <a:bodyPr/>
        <a:lstStyle/>
        <a:p>
          <a:endParaRPr lang="en-US" sz="1000">
            <a:latin typeface="Times New Roman" pitchFamily="18" charset="0"/>
            <a:cs typeface="Times New Roman" pitchFamily="18" charset="0"/>
          </a:endParaRPr>
        </a:p>
      </dgm:t>
    </dgm:pt>
    <dgm:pt modelId="{213D807C-1E37-4A33-9D51-91185854DC63}">
      <dgm:prSet phldrT="[Text]" custT="1"/>
      <dgm:spPr/>
      <dgm:t>
        <a:bodyPr/>
        <a:lstStyle/>
        <a:p>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br>
            <a:rPr lang="en-US" sz="2000" dirty="0">
              <a:latin typeface="Times New Roman" pitchFamily="18" charset="0"/>
              <a:cs typeface="Times New Roman" pitchFamily="18" charset="0"/>
            </a:rPr>
          </a:b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p>
      </dgm:t>
    </dgm:pt>
    <dgm:pt modelId="{498FB5A1-F828-486C-BD7C-B2C9C3547106}" type="parTrans" cxnId="{A2CE39DF-FDD3-416A-ABA0-CCCFC6BA3D36}">
      <dgm:prSet/>
      <dgm:spPr/>
      <dgm:t>
        <a:bodyPr/>
        <a:lstStyle/>
        <a:p>
          <a:endParaRPr lang="en-US" sz="1000">
            <a:latin typeface="Times New Roman" pitchFamily="18" charset="0"/>
            <a:cs typeface="Times New Roman" pitchFamily="18" charset="0"/>
          </a:endParaRPr>
        </a:p>
      </dgm:t>
    </dgm:pt>
    <dgm:pt modelId="{5A7FA073-0EC4-4A03-B537-DEE91D3BFDB8}" type="sibTrans" cxnId="{A2CE39DF-FDD3-416A-ABA0-CCCFC6BA3D36}">
      <dgm:prSet/>
      <dgm:spPr/>
      <dgm:t>
        <a:bodyPr/>
        <a:lstStyle/>
        <a:p>
          <a:endParaRPr lang="en-US" sz="1000">
            <a:latin typeface="Times New Roman" pitchFamily="18" charset="0"/>
            <a:cs typeface="Times New Roman" pitchFamily="18" charset="0"/>
          </a:endParaRPr>
        </a:p>
      </dgm:t>
    </dgm:pt>
    <dgm:pt modelId="{68EA8EA4-A707-40D6-8A09-E5AD6D52D068}">
      <dgm:prSet phldrT="[Text]" custT="1"/>
      <dgm:spPr/>
      <dgm:t>
        <a:bodyPr/>
        <a:lstStyle/>
        <a:p>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endParaRPr lang="en-US" sz="2000" dirty="0">
            <a:latin typeface="Times New Roman" pitchFamily="18" charset="0"/>
            <a:cs typeface="Times New Roman" pitchFamily="18" charset="0"/>
          </a:endParaRPr>
        </a:p>
      </dgm:t>
    </dgm:pt>
    <dgm:pt modelId="{1E6F71FE-1E1A-4049-BD49-0856D21128C2}" type="parTrans" cxnId="{59C42C56-568C-4A63-97C1-168531BDF03A}">
      <dgm:prSet/>
      <dgm:spPr/>
      <dgm:t>
        <a:bodyPr/>
        <a:lstStyle/>
        <a:p>
          <a:endParaRPr lang="en-US" sz="1000">
            <a:latin typeface="Times New Roman" pitchFamily="18" charset="0"/>
            <a:cs typeface="Times New Roman" pitchFamily="18" charset="0"/>
          </a:endParaRPr>
        </a:p>
      </dgm:t>
    </dgm:pt>
    <dgm:pt modelId="{06D86F7E-86E5-4A34-8A6C-EFF361261815}" type="sibTrans" cxnId="{59C42C56-568C-4A63-97C1-168531BDF03A}">
      <dgm:prSet/>
      <dgm:spPr/>
      <dgm:t>
        <a:bodyPr/>
        <a:lstStyle/>
        <a:p>
          <a:endParaRPr lang="en-US" sz="1000">
            <a:latin typeface="Times New Roman" pitchFamily="18" charset="0"/>
            <a:cs typeface="Times New Roman" pitchFamily="18" charset="0"/>
          </a:endParaRPr>
        </a:p>
      </dgm:t>
    </dgm:pt>
    <dgm:pt modelId="{E5D93432-271C-485E-B5E3-74EE435DA9D0}">
      <dgm:prSet phldrT="[Text]" custT="1"/>
      <dgm:spPr/>
      <dgm:t>
        <a:bodyPr/>
        <a:lstStyle/>
        <a:p>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soát</a:t>
          </a:r>
          <a:endParaRPr lang="en-US" sz="2000" dirty="0">
            <a:latin typeface="Times New Roman" pitchFamily="18" charset="0"/>
            <a:cs typeface="Times New Roman" pitchFamily="18" charset="0"/>
          </a:endParaRPr>
        </a:p>
      </dgm:t>
    </dgm:pt>
    <dgm:pt modelId="{1E9293DA-A1BB-41FD-8F0A-46504CC24351}" type="parTrans" cxnId="{1C58917E-0689-4DED-84DA-BC13D962BEA7}">
      <dgm:prSet/>
      <dgm:spPr/>
      <dgm:t>
        <a:bodyPr/>
        <a:lstStyle/>
        <a:p>
          <a:endParaRPr lang="en-US" sz="1000">
            <a:latin typeface="Times New Roman" pitchFamily="18" charset="0"/>
            <a:cs typeface="Times New Roman" pitchFamily="18" charset="0"/>
          </a:endParaRPr>
        </a:p>
      </dgm:t>
    </dgm:pt>
    <dgm:pt modelId="{38A7AB86-986D-4275-870F-67B17AD6E686}" type="sibTrans" cxnId="{1C58917E-0689-4DED-84DA-BC13D962BEA7}">
      <dgm:prSet/>
      <dgm:spPr/>
      <dgm:t>
        <a:bodyPr/>
        <a:lstStyle/>
        <a:p>
          <a:endParaRPr lang="en-US" sz="1000">
            <a:latin typeface="Times New Roman" pitchFamily="18" charset="0"/>
            <a:cs typeface="Times New Roman" pitchFamily="18" charset="0"/>
          </a:endParaRPr>
        </a:p>
      </dgm:t>
    </dgm:pt>
    <dgm:pt modelId="{028F3413-39EB-4A6A-A7FE-9C319BC7F42E}" type="pres">
      <dgm:prSet presAssocID="{B8D30472-F3EB-4E9B-BD5C-591885A7C313}" presName="Name0" presStyleCnt="0">
        <dgm:presLayoutVars>
          <dgm:dir/>
          <dgm:animLvl val="lvl"/>
          <dgm:resizeHandles val="exact"/>
        </dgm:presLayoutVars>
      </dgm:prSet>
      <dgm:spPr/>
    </dgm:pt>
    <dgm:pt modelId="{8DD0DC76-A3B2-49F3-9720-F589086039ED}" type="pres">
      <dgm:prSet presAssocID="{5B1C885E-65D3-4B1F-912A-3B3165B77CE6}" presName="composite" presStyleCnt="0"/>
      <dgm:spPr/>
    </dgm:pt>
    <dgm:pt modelId="{7F6BE507-6C99-4208-9C1B-F19FCB0D88A1}" type="pres">
      <dgm:prSet presAssocID="{5B1C885E-65D3-4B1F-912A-3B3165B77CE6}" presName="parTx" presStyleLbl="alignNode1" presStyleIdx="0" presStyleCnt="4" custLinFactNeighborX="833" custLinFactNeighborY="2759">
        <dgm:presLayoutVars>
          <dgm:chMax val="0"/>
          <dgm:chPref val="0"/>
          <dgm:bulletEnabled val="1"/>
        </dgm:presLayoutVars>
      </dgm:prSet>
      <dgm:spPr/>
    </dgm:pt>
    <dgm:pt modelId="{DBA25F6C-E8F0-4811-A680-50334629755A}" type="pres">
      <dgm:prSet presAssocID="{5B1C885E-65D3-4B1F-912A-3B3165B77CE6}" presName="desTx" presStyleLbl="alignAccFollowNode1" presStyleIdx="0" presStyleCnt="4">
        <dgm:presLayoutVars>
          <dgm:bulletEnabled val="1"/>
        </dgm:presLayoutVars>
      </dgm:prSet>
      <dgm:spPr/>
    </dgm:pt>
    <dgm:pt modelId="{3DEF0AB4-4971-4F27-A9B0-D44817D860C1}" type="pres">
      <dgm:prSet presAssocID="{2F3196F0-8FA8-477C-AAEE-7871459BA4A4}" presName="space" presStyleCnt="0"/>
      <dgm:spPr/>
    </dgm:pt>
    <dgm:pt modelId="{48E9A5E5-AF70-41B1-80B9-A055834AB005}" type="pres">
      <dgm:prSet presAssocID="{994B09C4-7419-456A-95D7-425200E834A2}" presName="composite" presStyleCnt="0"/>
      <dgm:spPr/>
    </dgm:pt>
    <dgm:pt modelId="{2B105191-DFB8-4CB5-9059-2225D8CE976E}" type="pres">
      <dgm:prSet presAssocID="{994B09C4-7419-456A-95D7-425200E834A2}" presName="parTx" presStyleLbl="alignNode1" presStyleIdx="1" presStyleCnt="4">
        <dgm:presLayoutVars>
          <dgm:chMax val="0"/>
          <dgm:chPref val="0"/>
          <dgm:bulletEnabled val="1"/>
        </dgm:presLayoutVars>
      </dgm:prSet>
      <dgm:spPr/>
    </dgm:pt>
    <dgm:pt modelId="{CBA7D36A-736E-4C68-A911-562F61C2AC95}" type="pres">
      <dgm:prSet presAssocID="{994B09C4-7419-456A-95D7-425200E834A2}" presName="desTx" presStyleLbl="alignAccFollowNode1" presStyleIdx="1" presStyleCnt="4">
        <dgm:presLayoutVars>
          <dgm:bulletEnabled val="1"/>
        </dgm:presLayoutVars>
      </dgm:prSet>
      <dgm:spPr/>
    </dgm:pt>
    <dgm:pt modelId="{CD6A3C01-ADB1-4565-A5A1-1F73F6B53A36}" type="pres">
      <dgm:prSet presAssocID="{7F9DA97D-8A9A-4DBA-A635-F5E5576F8FFC}" presName="space" presStyleCnt="0"/>
      <dgm:spPr/>
    </dgm:pt>
    <dgm:pt modelId="{C183E707-20D5-490A-8B34-5A0E345E0477}" type="pres">
      <dgm:prSet presAssocID="{FF4EB915-EA0F-4F41-AAC9-0795A50308DE}" presName="composite" presStyleCnt="0"/>
      <dgm:spPr/>
    </dgm:pt>
    <dgm:pt modelId="{69767596-1E73-4154-A658-8C8618031C93}" type="pres">
      <dgm:prSet presAssocID="{FF4EB915-EA0F-4F41-AAC9-0795A50308DE}" presName="parTx" presStyleLbl="alignNode1" presStyleIdx="2" presStyleCnt="4">
        <dgm:presLayoutVars>
          <dgm:chMax val="0"/>
          <dgm:chPref val="0"/>
          <dgm:bulletEnabled val="1"/>
        </dgm:presLayoutVars>
      </dgm:prSet>
      <dgm:spPr/>
    </dgm:pt>
    <dgm:pt modelId="{78C588E1-B1E9-4797-A7E2-67C994B03762}" type="pres">
      <dgm:prSet presAssocID="{FF4EB915-EA0F-4F41-AAC9-0795A50308DE}" presName="desTx" presStyleLbl="alignAccFollowNode1" presStyleIdx="2" presStyleCnt="4">
        <dgm:presLayoutVars>
          <dgm:bulletEnabled val="1"/>
        </dgm:presLayoutVars>
      </dgm:prSet>
      <dgm:spPr/>
    </dgm:pt>
    <dgm:pt modelId="{7C4F3903-229C-4EB5-A35B-406BF8E0B3A9}" type="pres">
      <dgm:prSet presAssocID="{59B53649-47FF-43E6-9087-1BDB8471340A}" presName="space" presStyleCnt="0"/>
      <dgm:spPr/>
    </dgm:pt>
    <dgm:pt modelId="{9F9DED80-BA2D-48C9-8656-C21E590156CB}" type="pres">
      <dgm:prSet presAssocID="{213D807C-1E37-4A33-9D51-91185854DC63}" presName="composite" presStyleCnt="0"/>
      <dgm:spPr/>
    </dgm:pt>
    <dgm:pt modelId="{37E794A9-5E24-4317-A192-512F7A9E69CF}" type="pres">
      <dgm:prSet presAssocID="{213D807C-1E37-4A33-9D51-91185854DC63}" presName="parTx" presStyleLbl="alignNode1" presStyleIdx="3" presStyleCnt="4">
        <dgm:presLayoutVars>
          <dgm:chMax val="0"/>
          <dgm:chPref val="0"/>
          <dgm:bulletEnabled val="1"/>
        </dgm:presLayoutVars>
      </dgm:prSet>
      <dgm:spPr/>
    </dgm:pt>
    <dgm:pt modelId="{1E530110-8C9B-4B44-A2C9-DA4E941F8A3B}" type="pres">
      <dgm:prSet presAssocID="{213D807C-1E37-4A33-9D51-91185854DC63}" presName="desTx" presStyleLbl="alignAccFollowNode1" presStyleIdx="3" presStyleCnt="4" custLinFactNeighborX="-2063" custLinFactNeighborY="3409">
        <dgm:presLayoutVars>
          <dgm:bulletEnabled val="1"/>
        </dgm:presLayoutVars>
      </dgm:prSet>
      <dgm:spPr/>
    </dgm:pt>
  </dgm:ptLst>
  <dgm:cxnLst>
    <dgm:cxn modelId="{84535700-0202-4235-852F-183892226155}" srcId="{5B1C885E-65D3-4B1F-912A-3B3165B77CE6}" destId="{485BE80F-F5EB-4AD1-B974-591E872A6515}" srcOrd="0" destOrd="0" parTransId="{71AF8FA2-F855-44EF-9C76-56FEB804102D}" sibTransId="{4B65569C-B61C-4278-96CF-8562F50F8564}"/>
    <dgm:cxn modelId="{06387801-AF11-473E-93DC-646F8B18AB90}" srcId="{5B1C885E-65D3-4B1F-912A-3B3165B77CE6}" destId="{2E62B63A-E4F5-4AA6-BBFC-9217DF52EF40}" srcOrd="1" destOrd="0" parTransId="{19F808DA-760D-4BF3-A584-7AE9C4805201}" sibTransId="{84B73B2E-95AD-4695-B070-21D364C338B0}"/>
    <dgm:cxn modelId="{2DB9300A-1E7B-4884-A571-79D4C2401B9E}" srcId="{5B1C885E-65D3-4B1F-912A-3B3165B77CE6}" destId="{78C08CA1-DD52-4735-A9B5-82E98B23901A}" srcOrd="3" destOrd="0" parTransId="{C322AD57-45F9-458A-8F44-A5E50A071646}" sibTransId="{9AC02C3F-8EE2-47B4-BF5E-14988BB79180}"/>
    <dgm:cxn modelId="{2B280C0C-419E-49FC-8C0F-2D3897C6D974}" type="presOf" srcId="{485BE80F-F5EB-4AD1-B974-591E872A6515}" destId="{DBA25F6C-E8F0-4811-A680-50334629755A}" srcOrd="0" destOrd="0" presId="urn:microsoft.com/office/officeart/2005/8/layout/hList1"/>
    <dgm:cxn modelId="{A8BB8A0D-2D71-4508-9AB8-F5C381B76FB4}" type="presOf" srcId="{2E62B63A-E4F5-4AA6-BBFC-9217DF52EF40}" destId="{DBA25F6C-E8F0-4811-A680-50334629755A}" srcOrd="0" destOrd="1" presId="urn:microsoft.com/office/officeart/2005/8/layout/hList1"/>
    <dgm:cxn modelId="{ABC8B31F-1344-46AF-AE59-DA36725479FF}" srcId="{5B1C885E-65D3-4B1F-912A-3B3165B77CE6}" destId="{83B25BAE-7FBE-4056-A270-2B9EACD4CCD9}" srcOrd="2" destOrd="0" parTransId="{0C661C76-1316-4D02-AA37-CD3AA5D996F9}" sibTransId="{1E2AF0B2-3F87-44F1-8F5E-36C6A0C9EBA5}"/>
    <dgm:cxn modelId="{3FD58721-D9AD-413E-94C5-664B7C6E236F}" type="presOf" srcId="{FF4EB915-EA0F-4F41-AAC9-0795A50308DE}" destId="{69767596-1E73-4154-A658-8C8618031C93}" srcOrd="0" destOrd="0" presId="urn:microsoft.com/office/officeart/2005/8/layout/hList1"/>
    <dgm:cxn modelId="{40ECFC23-2337-4137-93BC-64A4052D3178}" srcId="{B8D30472-F3EB-4E9B-BD5C-591885A7C313}" destId="{FF4EB915-EA0F-4F41-AAC9-0795A50308DE}" srcOrd="2" destOrd="0" parTransId="{AC620CF4-241F-4F19-BCA8-719D0D094236}" sibTransId="{59B53649-47FF-43E6-9087-1BDB8471340A}"/>
    <dgm:cxn modelId="{F0C7D224-1939-4834-BFA8-0DF50A5A1B59}" srcId="{994B09C4-7419-456A-95D7-425200E834A2}" destId="{45463298-0107-4E51-BC92-2F79D318ECC4}" srcOrd="0" destOrd="0" parTransId="{BE4D074F-16C9-40AD-AD20-E50F5DB87432}" sibTransId="{5535CB6E-53A3-4C26-BE75-7907AF41DF06}"/>
    <dgm:cxn modelId="{0FBF5A2B-0E0C-42FD-96DF-AC78BC309941}" type="presOf" srcId="{D3D6B0F0-BBD1-4805-BD2F-20C15963EB86}" destId="{78C588E1-B1E9-4797-A7E2-67C994B03762}" srcOrd="0" destOrd="1" presId="urn:microsoft.com/office/officeart/2005/8/layout/hList1"/>
    <dgm:cxn modelId="{7349912B-22BA-47A7-888B-32EBD2A6E1BE}" type="presOf" srcId="{D6D835F0-2575-4A6F-89C0-7658502E6823}" destId="{78C588E1-B1E9-4797-A7E2-67C994B03762}" srcOrd="0" destOrd="0" presId="urn:microsoft.com/office/officeart/2005/8/layout/hList1"/>
    <dgm:cxn modelId="{77951D43-CB66-4DCB-A178-8A3D2C15E5F8}" type="presOf" srcId="{78C08CA1-DD52-4735-A9B5-82E98B23901A}" destId="{DBA25F6C-E8F0-4811-A680-50334629755A}" srcOrd="0" destOrd="3" presId="urn:microsoft.com/office/officeart/2005/8/layout/hList1"/>
    <dgm:cxn modelId="{2EC28E46-6B60-42CF-9753-B47331FF5848}" type="presOf" srcId="{6211ABD8-0E77-4DE0-97EF-7E5DA22592C5}" destId="{78C588E1-B1E9-4797-A7E2-67C994B03762}" srcOrd="0" destOrd="2" presId="urn:microsoft.com/office/officeart/2005/8/layout/hList1"/>
    <dgm:cxn modelId="{59C42C56-568C-4A63-97C1-168531BDF03A}" srcId="{213D807C-1E37-4A33-9D51-91185854DC63}" destId="{68EA8EA4-A707-40D6-8A09-E5AD6D52D068}" srcOrd="0" destOrd="0" parTransId="{1E6F71FE-1E1A-4049-BD49-0856D21128C2}" sibTransId="{06D86F7E-86E5-4A34-8A6C-EFF361261815}"/>
    <dgm:cxn modelId="{A6D7DD59-647F-482F-AF7B-8567544C56AD}" type="presOf" srcId="{68EA8EA4-A707-40D6-8A09-E5AD6D52D068}" destId="{1E530110-8C9B-4B44-A2C9-DA4E941F8A3B}" srcOrd="0" destOrd="0" presId="urn:microsoft.com/office/officeart/2005/8/layout/hList1"/>
    <dgm:cxn modelId="{BA050261-DD45-4294-8BAA-D4F5B370A989}" srcId="{B8D30472-F3EB-4E9B-BD5C-591885A7C313}" destId="{994B09C4-7419-456A-95D7-425200E834A2}" srcOrd="1" destOrd="0" parTransId="{284B39B5-0F88-43C5-8F70-362EA5382429}" sibTransId="{7F9DA97D-8A9A-4DBA-A635-F5E5576F8FFC}"/>
    <dgm:cxn modelId="{D8A0736B-C141-4A48-AEAC-F9FC06CCD754}" type="presOf" srcId="{DC30CB89-C1E3-4E99-8BB8-296CA4C402A2}" destId="{CBA7D36A-736E-4C68-A911-562F61C2AC95}" srcOrd="0" destOrd="1" presId="urn:microsoft.com/office/officeart/2005/8/layout/hList1"/>
    <dgm:cxn modelId="{66B9D07B-080C-44B1-B268-4A2D0A1AA45C}" type="presOf" srcId="{E5D93432-271C-485E-B5E3-74EE435DA9D0}" destId="{1E530110-8C9B-4B44-A2C9-DA4E941F8A3B}" srcOrd="0" destOrd="1" presId="urn:microsoft.com/office/officeart/2005/8/layout/hList1"/>
    <dgm:cxn modelId="{1C58917E-0689-4DED-84DA-BC13D962BEA7}" srcId="{213D807C-1E37-4A33-9D51-91185854DC63}" destId="{E5D93432-271C-485E-B5E3-74EE435DA9D0}" srcOrd="1" destOrd="0" parTransId="{1E9293DA-A1BB-41FD-8F0A-46504CC24351}" sibTransId="{38A7AB86-986D-4275-870F-67B17AD6E686}"/>
    <dgm:cxn modelId="{D361F580-DCB2-441E-A65D-50817343087B}" srcId="{FF4EB915-EA0F-4F41-AAC9-0795A50308DE}" destId="{D6D835F0-2575-4A6F-89C0-7658502E6823}" srcOrd="0" destOrd="0" parTransId="{804CF873-BC1E-4C5E-854B-81E215469846}" sibTransId="{EFDD3121-2FDB-4320-A013-0216AE542670}"/>
    <dgm:cxn modelId="{9B86DC81-3E60-4509-8FEA-2D0A483A9B51}" type="presOf" srcId="{B8D30472-F3EB-4E9B-BD5C-591885A7C313}" destId="{028F3413-39EB-4A6A-A7FE-9C319BC7F42E}" srcOrd="0" destOrd="0" presId="urn:microsoft.com/office/officeart/2005/8/layout/hList1"/>
    <dgm:cxn modelId="{9C569FA1-0E86-49A1-B9C7-C25443EADF56}" type="presOf" srcId="{45463298-0107-4E51-BC92-2F79D318ECC4}" destId="{CBA7D36A-736E-4C68-A911-562F61C2AC95}" srcOrd="0" destOrd="0" presId="urn:microsoft.com/office/officeart/2005/8/layout/hList1"/>
    <dgm:cxn modelId="{0D82CDA3-D707-42A6-AFC1-D19D4B22D443}" type="presOf" srcId="{83B25BAE-7FBE-4056-A270-2B9EACD4CCD9}" destId="{DBA25F6C-E8F0-4811-A680-50334629755A}" srcOrd="0" destOrd="2" presId="urn:microsoft.com/office/officeart/2005/8/layout/hList1"/>
    <dgm:cxn modelId="{62FD97B0-26AD-467B-A324-29715D9B99F4}" type="presOf" srcId="{213D807C-1E37-4A33-9D51-91185854DC63}" destId="{37E794A9-5E24-4317-A192-512F7A9E69CF}" srcOrd="0" destOrd="0" presId="urn:microsoft.com/office/officeart/2005/8/layout/hList1"/>
    <dgm:cxn modelId="{9420B8C3-12DB-44CB-9420-21A53F9ACCF2}" type="presOf" srcId="{994B09C4-7419-456A-95D7-425200E834A2}" destId="{2B105191-DFB8-4CB5-9059-2225D8CE976E}" srcOrd="0" destOrd="0" presId="urn:microsoft.com/office/officeart/2005/8/layout/hList1"/>
    <dgm:cxn modelId="{2EE22CD9-3EAD-4490-8D94-021B6868DCF5}" srcId="{FF4EB915-EA0F-4F41-AAC9-0795A50308DE}" destId="{6211ABD8-0E77-4DE0-97EF-7E5DA22592C5}" srcOrd="2" destOrd="0" parTransId="{033E8573-E604-43B6-9818-A1F4A66A460F}" sibTransId="{A894725F-ED03-4B66-BC4F-14800AEE9609}"/>
    <dgm:cxn modelId="{F69176DD-1957-4C62-9C88-9DEACB7AA462}" srcId="{994B09C4-7419-456A-95D7-425200E834A2}" destId="{DC30CB89-C1E3-4E99-8BB8-296CA4C402A2}" srcOrd="1" destOrd="0" parTransId="{8E72FE52-9F87-4145-9F95-6CCEC1FD8AE9}" sibTransId="{5922BDC8-B851-40AF-9084-040E55AED9F8}"/>
    <dgm:cxn modelId="{A2CE39DF-FDD3-416A-ABA0-CCCFC6BA3D36}" srcId="{B8D30472-F3EB-4E9B-BD5C-591885A7C313}" destId="{213D807C-1E37-4A33-9D51-91185854DC63}" srcOrd="3" destOrd="0" parTransId="{498FB5A1-F828-486C-BD7C-B2C9C3547106}" sibTransId="{5A7FA073-0EC4-4A03-B537-DEE91D3BFDB8}"/>
    <dgm:cxn modelId="{ACD24BF2-93E4-45DE-9E25-6994CF67D75F}" srcId="{B8D30472-F3EB-4E9B-BD5C-591885A7C313}" destId="{5B1C885E-65D3-4B1F-912A-3B3165B77CE6}" srcOrd="0" destOrd="0" parTransId="{1ECA2925-12A1-4963-AD64-9244CBEE4678}" sibTransId="{2F3196F0-8FA8-477C-AAEE-7871459BA4A4}"/>
    <dgm:cxn modelId="{5AF42BF5-B41F-4E6E-853D-177CAB16FC0D}" type="presOf" srcId="{5B1C885E-65D3-4B1F-912A-3B3165B77CE6}" destId="{7F6BE507-6C99-4208-9C1B-F19FCB0D88A1}" srcOrd="0" destOrd="0" presId="urn:microsoft.com/office/officeart/2005/8/layout/hList1"/>
    <dgm:cxn modelId="{AE3F5DFE-FFB5-4324-B992-3E9D55246782}" srcId="{FF4EB915-EA0F-4F41-AAC9-0795A50308DE}" destId="{D3D6B0F0-BBD1-4805-BD2F-20C15963EB86}" srcOrd="1" destOrd="0" parTransId="{8F3C0A77-7C0F-45B0-9265-F1CD414F1272}" sibTransId="{E2BF296D-87F2-44F3-BBAD-9DB5C4697F0E}"/>
    <dgm:cxn modelId="{C479B2A5-031C-4793-83A5-3A455C172254}" type="presParOf" srcId="{028F3413-39EB-4A6A-A7FE-9C319BC7F42E}" destId="{8DD0DC76-A3B2-49F3-9720-F589086039ED}" srcOrd="0" destOrd="0" presId="urn:microsoft.com/office/officeart/2005/8/layout/hList1"/>
    <dgm:cxn modelId="{09351A6B-F07F-46EC-A8C8-228D55F0A5F5}" type="presParOf" srcId="{8DD0DC76-A3B2-49F3-9720-F589086039ED}" destId="{7F6BE507-6C99-4208-9C1B-F19FCB0D88A1}" srcOrd="0" destOrd="0" presId="urn:microsoft.com/office/officeart/2005/8/layout/hList1"/>
    <dgm:cxn modelId="{42A18803-A01D-4F1F-9404-E06E6005B8CD}" type="presParOf" srcId="{8DD0DC76-A3B2-49F3-9720-F589086039ED}" destId="{DBA25F6C-E8F0-4811-A680-50334629755A}" srcOrd="1" destOrd="0" presId="urn:microsoft.com/office/officeart/2005/8/layout/hList1"/>
    <dgm:cxn modelId="{AAC246EB-46EB-4FED-A71A-0911289F191D}" type="presParOf" srcId="{028F3413-39EB-4A6A-A7FE-9C319BC7F42E}" destId="{3DEF0AB4-4971-4F27-A9B0-D44817D860C1}" srcOrd="1" destOrd="0" presId="urn:microsoft.com/office/officeart/2005/8/layout/hList1"/>
    <dgm:cxn modelId="{3AE029EE-7E50-432C-9E00-E63A0F94D23D}" type="presParOf" srcId="{028F3413-39EB-4A6A-A7FE-9C319BC7F42E}" destId="{48E9A5E5-AF70-41B1-80B9-A055834AB005}" srcOrd="2" destOrd="0" presId="urn:microsoft.com/office/officeart/2005/8/layout/hList1"/>
    <dgm:cxn modelId="{7FF39ADE-4C3D-4E68-9E78-A40D1D2EF1BC}" type="presParOf" srcId="{48E9A5E5-AF70-41B1-80B9-A055834AB005}" destId="{2B105191-DFB8-4CB5-9059-2225D8CE976E}" srcOrd="0" destOrd="0" presId="urn:microsoft.com/office/officeart/2005/8/layout/hList1"/>
    <dgm:cxn modelId="{DEF6D52C-ABE4-4548-914D-D6581B62143E}" type="presParOf" srcId="{48E9A5E5-AF70-41B1-80B9-A055834AB005}" destId="{CBA7D36A-736E-4C68-A911-562F61C2AC95}" srcOrd="1" destOrd="0" presId="urn:microsoft.com/office/officeart/2005/8/layout/hList1"/>
    <dgm:cxn modelId="{5D8CE199-FA85-4795-B58C-15A7B319F71A}" type="presParOf" srcId="{028F3413-39EB-4A6A-A7FE-9C319BC7F42E}" destId="{CD6A3C01-ADB1-4565-A5A1-1F73F6B53A36}" srcOrd="3" destOrd="0" presId="urn:microsoft.com/office/officeart/2005/8/layout/hList1"/>
    <dgm:cxn modelId="{086B3140-A3BC-4E1B-B43C-7A34B9DD0C38}" type="presParOf" srcId="{028F3413-39EB-4A6A-A7FE-9C319BC7F42E}" destId="{C183E707-20D5-490A-8B34-5A0E345E0477}" srcOrd="4" destOrd="0" presId="urn:microsoft.com/office/officeart/2005/8/layout/hList1"/>
    <dgm:cxn modelId="{E2724C4E-AC57-42C0-A97A-04AAF1927FB8}" type="presParOf" srcId="{C183E707-20D5-490A-8B34-5A0E345E0477}" destId="{69767596-1E73-4154-A658-8C8618031C93}" srcOrd="0" destOrd="0" presId="urn:microsoft.com/office/officeart/2005/8/layout/hList1"/>
    <dgm:cxn modelId="{8DE477DA-A4F2-4AE3-9D4A-C1D507A4B483}" type="presParOf" srcId="{C183E707-20D5-490A-8B34-5A0E345E0477}" destId="{78C588E1-B1E9-4797-A7E2-67C994B03762}" srcOrd="1" destOrd="0" presId="urn:microsoft.com/office/officeart/2005/8/layout/hList1"/>
    <dgm:cxn modelId="{11BC2556-157E-470F-A8D9-9D15FC342351}" type="presParOf" srcId="{028F3413-39EB-4A6A-A7FE-9C319BC7F42E}" destId="{7C4F3903-229C-4EB5-A35B-406BF8E0B3A9}" srcOrd="5" destOrd="0" presId="urn:microsoft.com/office/officeart/2005/8/layout/hList1"/>
    <dgm:cxn modelId="{D52EEC60-96CB-4813-A305-0FA9918EFFFF}" type="presParOf" srcId="{028F3413-39EB-4A6A-A7FE-9C319BC7F42E}" destId="{9F9DED80-BA2D-48C9-8656-C21E590156CB}" srcOrd="6" destOrd="0" presId="urn:microsoft.com/office/officeart/2005/8/layout/hList1"/>
    <dgm:cxn modelId="{E9F11F67-BE6C-45D6-BA9F-FDFDE7DCBB8D}" type="presParOf" srcId="{9F9DED80-BA2D-48C9-8656-C21E590156CB}" destId="{37E794A9-5E24-4317-A192-512F7A9E69CF}" srcOrd="0" destOrd="0" presId="urn:microsoft.com/office/officeart/2005/8/layout/hList1"/>
    <dgm:cxn modelId="{B127996E-D4C3-41D8-AE5C-7566F68AE2D6}" type="presParOf" srcId="{9F9DED80-BA2D-48C9-8656-C21E590156CB}" destId="{1E530110-8C9B-4B44-A2C9-DA4E941F8A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53F2D-E796-4968-9E5A-7CEA10D5EFF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4B5E604-3071-485E-BE84-3E99DA57FA78}">
      <dgm:prSet custT="1"/>
      <dgm:spPr>
        <a:solidFill>
          <a:schemeClr val="bg1"/>
        </a:solidFill>
        <a:ln>
          <a:solidFill>
            <a:schemeClr val="accent1">
              <a:lumMod val="90000"/>
              <a:lumOff val="10000"/>
            </a:schemeClr>
          </a:solidFill>
        </a:ln>
      </dgm:spPr>
      <dgm:t>
        <a:bodyPr/>
        <a:lstStyle/>
        <a:p>
          <a:pPr rtl="0">
            <a:lnSpc>
              <a:spcPct val="110000"/>
            </a:lnSpc>
            <a:spcAft>
              <a:spcPts val="0"/>
            </a:spcAft>
          </a:pPr>
          <a:r>
            <a:rPr lang="vi-VN" sz="2300" dirty="0">
              <a:solidFill>
                <a:schemeClr val="tx1"/>
              </a:solidFill>
              <a:latin typeface="Times New Roman" charset="0"/>
              <a:ea typeface="Times New Roman" charset="0"/>
              <a:cs typeface="Times New Roman" charset="0"/>
            </a:rPr>
            <a:t>Lựa chọn đơn vị cơ sở</a:t>
          </a:r>
          <a:endParaRPr lang="en-US" sz="2300" dirty="0">
            <a:solidFill>
              <a:schemeClr val="tx1"/>
            </a:solidFill>
            <a:latin typeface="Times New Roman" charset="0"/>
            <a:ea typeface="Times New Roman" charset="0"/>
            <a:cs typeface="Times New Roman" charset="0"/>
          </a:endParaRPr>
        </a:p>
      </dgm:t>
    </dgm:pt>
    <dgm:pt modelId="{7CBDCA3C-91AA-4647-BE2D-63068166E880}" type="parTrans" cxnId="{1F6A6A3D-78CD-4D27-A8E1-2F85AC1E5021}">
      <dgm:prSet/>
      <dgm:spPr/>
      <dgm:t>
        <a:bodyPr/>
        <a:lstStyle/>
        <a:p>
          <a:endParaRPr lang="en-US">
            <a:solidFill>
              <a:schemeClr val="tx2">
                <a:lumMod val="50000"/>
              </a:schemeClr>
            </a:solidFill>
          </a:endParaRPr>
        </a:p>
      </dgm:t>
    </dgm:pt>
    <dgm:pt modelId="{8E4B457E-45F5-42B0-9B7F-F2863FEE314A}" type="sibTrans" cxnId="{1F6A6A3D-78CD-4D27-A8E1-2F85AC1E5021}">
      <dgm:prSet/>
      <dgm:spPr/>
      <dgm:t>
        <a:bodyPr/>
        <a:lstStyle/>
        <a:p>
          <a:endParaRPr lang="en-US">
            <a:solidFill>
              <a:schemeClr val="tx2">
                <a:lumMod val="50000"/>
              </a:schemeClr>
            </a:solidFill>
          </a:endParaRPr>
        </a:p>
      </dgm:t>
    </dgm:pt>
    <dgm:pt modelId="{4283B5F4-078B-4A4C-9496-4EDCF493FFD5}">
      <dgm:prSet custT="1"/>
      <dgm:spPr>
        <a:solidFill>
          <a:schemeClr val="bg1"/>
        </a:solidFill>
        <a:ln>
          <a:solidFill>
            <a:schemeClr val="accent1">
              <a:lumMod val="90000"/>
              <a:lumOff val="10000"/>
            </a:schemeClr>
          </a:solidFill>
        </a:ln>
      </dgm:spPr>
      <dgm:t>
        <a:bodyPr/>
        <a:lstStyle/>
        <a:p>
          <a:pPr rtl="0">
            <a:lnSpc>
              <a:spcPct val="110000"/>
            </a:lnSpc>
            <a:spcAft>
              <a:spcPts val="0"/>
            </a:spcAft>
          </a:pPr>
          <a:r>
            <a:rPr lang="vi-VN" sz="2300" dirty="0">
              <a:solidFill>
                <a:schemeClr val="tx2">
                  <a:lumMod val="50000"/>
                </a:schemeClr>
              </a:solidFill>
              <a:latin typeface="Times New Roman" charset="0"/>
              <a:ea typeface="Times New Roman" charset="0"/>
              <a:cs typeface="Times New Roman" charset="0"/>
            </a:rPr>
            <a:t>Tìm kiếm thông tin về khách hàng trong các đơn vị cơ sở</a:t>
          </a:r>
          <a:endParaRPr lang="en-US" sz="2300" dirty="0">
            <a:solidFill>
              <a:schemeClr val="tx2">
                <a:lumMod val="50000"/>
              </a:schemeClr>
            </a:solidFill>
            <a:latin typeface="Times New Roman" charset="0"/>
            <a:ea typeface="Times New Roman" charset="0"/>
            <a:cs typeface="Times New Roman" charset="0"/>
          </a:endParaRPr>
        </a:p>
      </dgm:t>
    </dgm:pt>
    <dgm:pt modelId="{A9769DE9-FEDE-4B4F-BED8-C16DA2DED67E}" type="parTrans" cxnId="{28454209-E93B-4A4B-A82C-62A99D220EB0}">
      <dgm:prSet/>
      <dgm:spPr/>
      <dgm:t>
        <a:bodyPr/>
        <a:lstStyle/>
        <a:p>
          <a:endParaRPr lang="en-US">
            <a:solidFill>
              <a:schemeClr val="tx2">
                <a:lumMod val="50000"/>
              </a:schemeClr>
            </a:solidFill>
          </a:endParaRPr>
        </a:p>
      </dgm:t>
    </dgm:pt>
    <dgm:pt modelId="{F8E4AE27-3D44-4198-A476-CDEF1B823556}" type="sibTrans" cxnId="{28454209-E93B-4A4B-A82C-62A99D220EB0}">
      <dgm:prSet/>
      <dgm:spPr/>
      <dgm:t>
        <a:bodyPr/>
        <a:lstStyle/>
        <a:p>
          <a:endParaRPr lang="en-US">
            <a:solidFill>
              <a:schemeClr val="tx2">
                <a:lumMod val="50000"/>
              </a:schemeClr>
            </a:solidFill>
          </a:endParaRPr>
        </a:p>
      </dgm:t>
    </dgm:pt>
    <dgm:pt modelId="{07996DAD-81B8-40C7-BB26-AD84E42B469B}">
      <dgm:prSet custT="1"/>
      <dgm:spPr>
        <a:solidFill>
          <a:schemeClr val="bg1"/>
        </a:solidFill>
        <a:ln>
          <a:solidFill>
            <a:schemeClr val="accent1">
              <a:lumMod val="90000"/>
              <a:lumOff val="10000"/>
            </a:schemeClr>
          </a:solidFill>
        </a:ln>
      </dgm:spPr>
      <dgm:t>
        <a:bodyPr/>
        <a:lstStyle/>
        <a:p>
          <a:pPr rtl="0">
            <a:lnSpc>
              <a:spcPct val="110000"/>
            </a:lnSpc>
            <a:spcAft>
              <a:spcPts val="0"/>
            </a:spcAft>
          </a:pPr>
          <a:r>
            <a:rPr lang="vi-VN" sz="2300" dirty="0">
              <a:solidFill>
                <a:schemeClr val="tx2">
                  <a:lumMod val="50000"/>
                </a:schemeClr>
              </a:solidFill>
              <a:latin typeface="Times New Roman" charset="0"/>
              <a:ea typeface="Times New Roman" charset="0"/>
              <a:cs typeface="Times New Roman" charset="0"/>
            </a:rPr>
            <a:t>Xác định lãnh thổ cơ bản</a:t>
          </a:r>
          <a:endParaRPr lang="en-US" sz="2300" dirty="0">
            <a:solidFill>
              <a:schemeClr val="tx2">
                <a:lumMod val="50000"/>
              </a:schemeClr>
            </a:solidFill>
            <a:latin typeface="Times New Roman" charset="0"/>
            <a:ea typeface="Times New Roman" charset="0"/>
            <a:cs typeface="Times New Roman" charset="0"/>
          </a:endParaRPr>
        </a:p>
      </dgm:t>
    </dgm:pt>
    <dgm:pt modelId="{FFABCE0B-1D7E-4878-830B-A0036901BAE4}" type="parTrans" cxnId="{E16FBD93-A442-4FD4-9F10-EC5A704236F6}">
      <dgm:prSet/>
      <dgm:spPr/>
      <dgm:t>
        <a:bodyPr/>
        <a:lstStyle/>
        <a:p>
          <a:endParaRPr lang="en-US">
            <a:solidFill>
              <a:schemeClr val="tx2">
                <a:lumMod val="50000"/>
              </a:schemeClr>
            </a:solidFill>
          </a:endParaRPr>
        </a:p>
      </dgm:t>
    </dgm:pt>
    <dgm:pt modelId="{557071F9-68C1-4BD7-8442-9F6015F6B527}" type="sibTrans" cxnId="{E16FBD93-A442-4FD4-9F10-EC5A704236F6}">
      <dgm:prSet/>
      <dgm:spPr/>
      <dgm:t>
        <a:bodyPr/>
        <a:lstStyle/>
        <a:p>
          <a:endParaRPr lang="en-US">
            <a:solidFill>
              <a:schemeClr val="tx2">
                <a:lumMod val="50000"/>
              </a:schemeClr>
            </a:solidFill>
          </a:endParaRPr>
        </a:p>
      </dgm:t>
    </dgm:pt>
    <dgm:pt modelId="{DCFF9317-C496-4D95-AC34-42834CD9F603}">
      <dgm:prSet custT="1"/>
      <dgm:spPr>
        <a:solidFill>
          <a:schemeClr val="bg1"/>
        </a:solidFill>
        <a:ln>
          <a:solidFill>
            <a:schemeClr val="accent1">
              <a:lumMod val="90000"/>
              <a:lumOff val="10000"/>
            </a:schemeClr>
          </a:solidFill>
        </a:ln>
      </dgm:spPr>
      <dgm:t>
        <a:bodyPr/>
        <a:lstStyle/>
        <a:p>
          <a:pPr rtl="0"/>
          <a:r>
            <a:rPr lang="vi-VN" sz="2300" baseline="0" dirty="0">
              <a:solidFill>
                <a:schemeClr val="tx2">
                  <a:lumMod val="50000"/>
                </a:schemeClr>
              </a:solidFill>
              <a:latin typeface="Times New Roman" charset="0"/>
              <a:ea typeface="Times New Roman" charset="0"/>
              <a:cs typeface="Times New Roman" charset="0"/>
            </a:rPr>
            <a:t>Sắp xếp NVBH vào lãnh thổ phù hợp</a:t>
          </a:r>
          <a:endParaRPr lang="en-US" sz="2300" baseline="0" dirty="0">
            <a:solidFill>
              <a:schemeClr val="tx2">
                <a:lumMod val="50000"/>
              </a:schemeClr>
            </a:solidFill>
            <a:latin typeface="Times New Roman" charset="0"/>
            <a:ea typeface="Times New Roman" charset="0"/>
            <a:cs typeface="Times New Roman" charset="0"/>
          </a:endParaRPr>
        </a:p>
      </dgm:t>
    </dgm:pt>
    <dgm:pt modelId="{F7460F94-FEE2-48A2-A48B-1E5A206F07EA}" type="parTrans" cxnId="{A3E3B005-CEA3-4305-8C97-ACA11A235244}">
      <dgm:prSet/>
      <dgm:spPr/>
      <dgm:t>
        <a:bodyPr/>
        <a:lstStyle/>
        <a:p>
          <a:endParaRPr lang="vi-VN"/>
        </a:p>
      </dgm:t>
    </dgm:pt>
    <dgm:pt modelId="{FDB6A32D-2C55-4C76-9637-51F6536C6D18}" type="sibTrans" cxnId="{A3E3B005-CEA3-4305-8C97-ACA11A235244}">
      <dgm:prSet/>
      <dgm:spPr/>
      <dgm:t>
        <a:bodyPr/>
        <a:lstStyle/>
        <a:p>
          <a:endParaRPr lang="vi-VN"/>
        </a:p>
      </dgm:t>
    </dgm:pt>
    <dgm:pt modelId="{E87B979D-DE03-4197-9121-9E228371DC03}" type="pres">
      <dgm:prSet presAssocID="{B6253F2D-E796-4968-9E5A-7CEA10D5EFF3}" presName="CompostProcess" presStyleCnt="0">
        <dgm:presLayoutVars>
          <dgm:dir/>
          <dgm:resizeHandles val="exact"/>
        </dgm:presLayoutVars>
      </dgm:prSet>
      <dgm:spPr/>
    </dgm:pt>
    <dgm:pt modelId="{BB2A682F-C7CA-4D1D-BAB0-B1A580939C98}" type="pres">
      <dgm:prSet presAssocID="{B6253F2D-E796-4968-9E5A-7CEA10D5EFF3}" presName="arrow" presStyleLbl="bgShp" presStyleIdx="0" presStyleCnt="1"/>
      <dgm:spPr/>
    </dgm:pt>
    <dgm:pt modelId="{C51C3242-6EF7-4C04-A5DC-5BE0F1689D5B}" type="pres">
      <dgm:prSet presAssocID="{B6253F2D-E796-4968-9E5A-7CEA10D5EFF3}" presName="linearProcess" presStyleCnt="0"/>
      <dgm:spPr/>
    </dgm:pt>
    <dgm:pt modelId="{929706FF-5BAE-44A6-A2C0-D347F27F91B0}" type="pres">
      <dgm:prSet presAssocID="{74B5E604-3071-485E-BE84-3E99DA57FA78}" presName="textNode" presStyleLbl="node1" presStyleIdx="0" presStyleCnt="4" custScaleX="72330" custScaleY="199976">
        <dgm:presLayoutVars>
          <dgm:bulletEnabled val="1"/>
        </dgm:presLayoutVars>
      </dgm:prSet>
      <dgm:spPr/>
    </dgm:pt>
    <dgm:pt modelId="{4BCCC502-47E4-43C2-BA7E-83512D5F3EF1}" type="pres">
      <dgm:prSet presAssocID="{8E4B457E-45F5-42B0-9B7F-F2863FEE314A}" presName="sibTrans" presStyleCnt="0"/>
      <dgm:spPr/>
    </dgm:pt>
    <dgm:pt modelId="{68140751-A8DB-4EA2-9A0E-3D0AFFC5CB72}" type="pres">
      <dgm:prSet presAssocID="{4283B5F4-078B-4A4C-9496-4EDCF493FFD5}" presName="textNode" presStyleLbl="node1" presStyleIdx="1" presStyleCnt="4" custScaleX="73407" custScaleY="199976" custLinFactNeighborX="-21796" custLinFactNeighborY="0">
        <dgm:presLayoutVars>
          <dgm:bulletEnabled val="1"/>
        </dgm:presLayoutVars>
      </dgm:prSet>
      <dgm:spPr/>
    </dgm:pt>
    <dgm:pt modelId="{090BEF08-9539-4254-863E-D5CB574C4480}" type="pres">
      <dgm:prSet presAssocID="{F8E4AE27-3D44-4198-A476-CDEF1B823556}" presName="sibTrans" presStyleCnt="0"/>
      <dgm:spPr/>
    </dgm:pt>
    <dgm:pt modelId="{324698C2-A77C-4A6C-9BED-819708A60476}" type="pres">
      <dgm:prSet presAssocID="{07996DAD-81B8-40C7-BB26-AD84E42B469B}" presName="textNode" presStyleLbl="node1" presStyleIdx="2" presStyleCnt="4" custScaleX="77807" custScaleY="200214" custLinFactNeighborX="-53832" custLinFactNeighborY="119">
        <dgm:presLayoutVars>
          <dgm:bulletEnabled val="1"/>
        </dgm:presLayoutVars>
      </dgm:prSet>
      <dgm:spPr/>
    </dgm:pt>
    <dgm:pt modelId="{40C76D2A-4960-4D74-869E-375D0D4FCEBD}" type="pres">
      <dgm:prSet presAssocID="{557071F9-68C1-4BD7-8442-9F6015F6B527}" presName="sibTrans" presStyleCnt="0"/>
      <dgm:spPr/>
    </dgm:pt>
    <dgm:pt modelId="{A32D7354-5556-4FA7-BDB4-FC31AA18F931}" type="pres">
      <dgm:prSet presAssocID="{DCFF9317-C496-4D95-AC34-42834CD9F603}" presName="textNode" presStyleLbl="node1" presStyleIdx="3" presStyleCnt="4" custScaleX="73407" custScaleY="199976" custLinFactNeighborX="-68758" custLinFactNeighborY="5002">
        <dgm:presLayoutVars>
          <dgm:bulletEnabled val="1"/>
        </dgm:presLayoutVars>
      </dgm:prSet>
      <dgm:spPr/>
    </dgm:pt>
  </dgm:ptLst>
  <dgm:cxnLst>
    <dgm:cxn modelId="{A3E3B005-CEA3-4305-8C97-ACA11A235244}" srcId="{B6253F2D-E796-4968-9E5A-7CEA10D5EFF3}" destId="{DCFF9317-C496-4D95-AC34-42834CD9F603}" srcOrd="3" destOrd="0" parTransId="{F7460F94-FEE2-48A2-A48B-1E5A206F07EA}" sibTransId="{FDB6A32D-2C55-4C76-9637-51F6536C6D18}"/>
    <dgm:cxn modelId="{28454209-E93B-4A4B-A82C-62A99D220EB0}" srcId="{B6253F2D-E796-4968-9E5A-7CEA10D5EFF3}" destId="{4283B5F4-078B-4A4C-9496-4EDCF493FFD5}" srcOrd="1" destOrd="0" parTransId="{A9769DE9-FEDE-4B4F-BED8-C16DA2DED67E}" sibTransId="{F8E4AE27-3D44-4198-A476-CDEF1B823556}"/>
    <dgm:cxn modelId="{1F6A6A3D-78CD-4D27-A8E1-2F85AC1E5021}" srcId="{B6253F2D-E796-4968-9E5A-7CEA10D5EFF3}" destId="{74B5E604-3071-485E-BE84-3E99DA57FA78}" srcOrd="0" destOrd="0" parTransId="{7CBDCA3C-91AA-4647-BE2D-63068166E880}" sibTransId="{8E4B457E-45F5-42B0-9B7F-F2863FEE314A}"/>
    <dgm:cxn modelId="{E5FE0C51-3628-4692-B2BD-B99070A533FC}" type="presOf" srcId="{07996DAD-81B8-40C7-BB26-AD84E42B469B}" destId="{324698C2-A77C-4A6C-9BED-819708A60476}" srcOrd="0" destOrd="0" presId="urn:microsoft.com/office/officeart/2005/8/layout/hProcess9"/>
    <dgm:cxn modelId="{1AC8CE67-F546-4BA6-B778-6093155E2E1F}" type="presOf" srcId="{DCFF9317-C496-4D95-AC34-42834CD9F603}" destId="{A32D7354-5556-4FA7-BDB4-FC31AA18F931}" srcOrd="0" destOrd="0" presId="urn:microsoft.com/office/officeart/2005/8/layout/hProcess9"/>
    <dgm:cxn modelId="{A9BCDF76-10F2-4983-84B1-75B67A9FEE72}" type="presOf" srcId="{4283B5F4-078B-4A4C-9496-4EDCF493FFD5}" destId="{68140751-A8DB-4EA2-9A0E-3D0AFFC5CB72}" srcOrd="0" destOrd="0" presId="urn:microsoft.com/office/officeart/2005/8/layout/hProcess9"/>
    <dgm:cxn modelId="{CFC4C580-B66F-4A7F-8367-D0B484F7AFBA}" type="presOf" srcId="{74B5E604-3071-485E-BE84-3E99DA57FA78}" destId="{929706FF-5BAE-44A6-A2C0-D347F27F91B0}" srcOrd="0" destOrd="0" presId="urn:microsoft.com/office/officeart/2005/8/layout/hProcess9"/>
    <dgm:cxn modelId="{E16FBD93-A442-4FD4-9F10-EC5A704236F6}" srcId="{B6253F2D-E796-4968-9E5A-7CEA10D5EFF3}" destId="{07996DAD-81B8-40C7-BB26-AD84E42B469B}" srcOrd="2" destOrd="0" parTransId="{FFABCE0B-1D7E-4878-830B-A0036901BAE4}" sibTransId="{557071F9-68C1-4BD7-8442-9F6015F6B527}"/>
    <dgm:cxn modelId="{FA6B96E3-88E9-4343-8D8C-6D4CFB7EFBAD}" type="presOf" srcId="{B6253F2D-E796-4968-9E5A-7CEA10D5EFF3}" destId="{E87B979D-DE03-4197-9121-9E228371DC03}" srcOrd="0" destOrd="0" presId="urn:microsoft.com/office/officeart/2005/8/layout/hProcess9"/>
    <dgm:cxn modelId="{D8F1258F-0A9C-4FCE-BB72-BA3D45B93858}" type="presParOf" srcId="{E87B979D-DE03-4197-9121-9E228371DC03}" destId="{BB2A682F-C7CA-4D1D-BAB0-B1A580939C98}" srcOrd="0" destOrd="0" presId="urn:microsoft.com/office/officeart/2005/8/layout/hProcess9"/>
    <dgm:cxn modelId="{2A54F3F5-DFEB-4925-AF11-D5CF0DA17A39}" type="presParOf" srcId="{E87B979D-DE03-4197-9121-9E228371DC03}" destId="{C51C3242-6EF7-4C04-A5DC-5BE0F1689D5B}" srcOrd="1" destOrd="0" presId="urn:microsoft.com/office/officeart/2005/8/layout/hProcess9"/>
    <dgm:cxn modelId="{545E8E83-507D-4B83-9949-70066B4ED8C0}" type="presParOf" srcId="{C51C3242-6EF7-4C04-A5DC-5BE0F1689D5B}" destId="{929706FF-5BAE-44A6-A2C0-D347F27F91B0}" srcOrd="0" destOrd="0" presId="urn:microsoft.com/office/officeart/2005/8/layout/hProcess9"/>
    <dgm:cxn modelId="{3082278D-9CE0-4D91-9C85-969322140E44}" type="presParOf" srcId="{C51C3242-6EF7-4C04-A5DC-5BE0F1689D5B}" destId="{4BCCC502-47E4-43C2-BA7E-83512D5F3EF1}" srcOrd="1" destOrd="0" presId="urn:microsoft.com/office/officeart/2005/8/layout/hProcess9"/>
    <dgm:cxn modelId="{7F08D197-F50B-47FE-996D-F03E1AB8D817}" type="presParOf" srcId="{C51C3242-6EF7-4C04-A5DC-5BE0F1689D5B}" destId="{68140751-A8DB-4EA2-9A0E-3D0AFFC5CB72}" srcOrd="2" destOrd="0" presId="urn:microsoft.com/office/officeart/2005/8/layout/hProcess9"/>
    <dgm:cxn modelId="{52B5D332-BE73-448F-AE2D-9D0EF5AFA69E}" type="presParOf" srcId="{C51C3242-6EF7-4C04-A5DC-5BE0F1689D5B}" destId="{090BEF08-9539-4254-863E-D5CB574C4480}" srcOrd="3" destOrd="0" presId="urn:microsoft.com/office/officeart/2005/8/layout/hProcess9"/>
    <dgm:cxn modelId="{45432A6B-FE3B-4C64-A221-911414A0D765}" type="presParOf" srcId="{C51C3242-6EF7-4C04-A5DC-5BE0F1689D5B}" destId="{324698C2-A77C-4A6C-9BED-819708A60476}" srcOrd="4" destOrd="0" presId="urn:microsoft.com/office/officeart/2005/8/layout/hProcess9"/>
    <dgm:cxn modelId="{BE26A769-C043-468B-BD92-17F6C1CDD3BC}" type="presParOf" srcId="{C51C3242-6EF7-4C04-A5DC-5BE0F1689D5B}" destId="{40C76D2A-4960-4D74-869E-375D0D4FCEBD}" srcOrd="5" destOrd="0" presId="urn:microsoft.com/office/officeart/2005/8/layout/hProcess9"/>
    <dgm:cxn modelId="{DF36858A-3F33-422B-B907-D2F38A34F9AF}" type="presParOf" srcId="{C51C3242-6EF7-4C04-A5DC-5BE0F1689D5B}" destId="{A32D7354-5556-4FA7-BDB4-FC31AA18F93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BE507-6C99-4208-9C1B-F19FCB0D88A1}">
      <dsp:nvSpPr>
        <dsp:cNvPr id="0" name=""/>
        <dsp:cNvSpPr/>
      </dsp:nvSpPr>
      <dsp:spPr>
        <a:xfrm>
          <a:off x="19212" y="641193"/>
          <a:ext cx="1922588" cy="76903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itchFamily="18" charset="0"/>
              <a:cs typeface="Times New Roman" pitchFamily="18" charset="0"/>
            </a:rPr>
            <a:t>Phân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tích</a:t>
          </a:r>
          <a:endParaRPr lang="en-US" sz="2000" kern="1200" dirty="0">
            <a:latin typeface="Times New Roman" pitchFamily="18" charset="0"/>
            <a:cs typeface="Times New Roman" pitchFamily="18" charset="0"/>
          </a:endParaRPr>
        </a:p>
      </dsp:txBody>
      <dsp:txXfrm>
        <a:off x="19212" y="641193"/>
        <a:ext cx="1922588" cy="769035"/>
      </dsp:txXfrm>
    </dsp:sp>
    <dsp:sp modelId="{DBA25F6C-E8F0-4811-A680-50334629755A}">
      <dsp:nvSpPr>
        <dsp:cNvPr id="0" name=""/>
        <dsp:cNvSpPr/>
      </dsp:nvSpPr>
      <dsp:spPr>
        <a:xfrm>
          <a:off x="3197" y="1389011"/>
          <a:ext cx="1922588" cy="29440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Tình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hình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hiện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tại</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Điều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kiện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thị</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trường</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Đối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thủ</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cạnh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tranh</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Cơ</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hội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thị</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trường</a:t>
          </a:r>
          <a:endParaRPr lang="en-US" sz="2000" kern="1200" dirty="0">
            <a:latin typeface="Times New Roman" pitchFamily="18" charset="0"/>
            <a:cs typeface="Times New Roman" pitchFamily="18" charset="0"/>
          </a:endParaRPr>
        </a:p>
      </dsp:txBody>
      <dsp:txXfrm>
        <a:off x="3197" y="1389011"/>
        <a:ext cx="1922588" cy="2944012"/>
      </dsp:txXfrm>
    </dsp:sp>
    <dsp:sp modelId="{2B105191-DFB8-4CB5-9059-2225D8CE976E}">
      <dsp:nvSpPr>
        <dsp:cNvPr id="0" name=""/>
        <dsp:cNvSpPr/>
      </dsp:nvSpPr>
      <dsp:spPr>
        <a:xfrm>
          <a:off x="2194948" y="619975"/>
          <a:ext cx="1922588" cy="76903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itchFamily="18" charset="0"/>
              <a:cs typeface="Times New Roman" pitchFamily="18" charset="0"/>
            </a:rPr>
            <a:t>Xác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định</a:t>
          </a:r>
          <a:r>
            <a:rPr lang="en-US" sz="2000" kern="1200" dirty="0">
              <a:latin typeface="Times New Roman" pitchFamily="18" charset="0"/>
              <a:cs typeface="Times New Roman" pitchFamily="18" charset="0"/>
            </a:rPr>
            <a:t> </a:t>
          </a:r>
          <a:br>
            <a:rPr lang="en-US" sz="2000" kern="1200" dirty="0">
              <a:latin typeface="Times New Roman" pitchFamily="18" charset="0"/>
              <a:cs typeface="Times New Roman" pitchFamily="18" charset="0"/>
            </a:rPr>
          </a:br>
          <a:r>
            <a:rPr lang="en-US" sz="2000" kern="1200" dirty="0" err="1">
              <a:latin typeface="Times New Roman" pitchFamily="18" charset="0"/>
              <a:cs typeface="Times New Roman" pitchFamily="18" charset="0"/>
            </a:rPr>
            <a:t>mục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tiêu</a:t>
          </a:r>
          <a:endParaRPr lang="en-US" sz="2000" kern="1200" dirty="0">
            <a:latin typeface="Times New Roman" pitchFamily="18" charset="0"/>
            <a:cs typeface="Times New Roman" pitchFamily="18" charset="0"/>
          </a:endParaRPr>
        </a:p>
      </dsp:txBody>
      <dsp:txXfrm>
        <a:off x="2194948" y="619975"/>
        <a:ext cx="1922588" cy="769035"/>
      </dsp:txXfrm>
    </dsp:sp>
    <dsp:sp modelId="{CBA7D36A-736E-4C68-A911-562F61C2AC95}">
      <dsp:nvSpPr>
        <dsp:cNvPr id="0" name=""/>
        <dsp:cNvSpPr/>
      </dsp:nvSpPr>
      <dsp:spPr>
        <a:xfrm>
          <a:off x="2194948" y="1389011"/>
          <a:ext cx="1922588" cy="29440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Mục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tiêu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không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quá</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cao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nhưng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cũng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đủ</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thách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thức</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Đáp</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ứng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yêu</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cầu</a:t>
          </a:r>
          <a:r>
            <a:rPr lang="en-US" sz="2000" kern="1200" dirty="0">
              <a:latin typeface="Times New Roman" pitchFamily="18" charset="0"/>
              <a:cs typeface="Times New Roman" pitchFamily="18" charset="0"/>
            </a:rPr>
            <a:t> SMART</a:t>
          </a:r>
        </a:p>
      </dsp:txBody>
      <dsp:txXfrm>
        <a:off x="2194948" y="1389011"/>
        <a:ext cx="1922588" cy="2944012"/>
      </dsp:txXfrm>
    </dsp:sp>
    <dsp:sp modelId="{69767596-1E73-4154-A658-8C8618031C93}">
      <dsp:nvSpPr>
        <dsp:cNvPr id="0" name=""/>
        <dsp:cNvSpPr/>
      </dsp:nvSpPr>
      <dsp:spPr>
        <a:xfrm>
          <a:off x="4386700" y="619975"/>
          <a:ext cx="1922588" cy="76903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itchFamily="18" charset="0"/>
              <a:cs typeface="Times New Roman" pitchFamily="18" charset="0"/>
            </a:rPr>
            <a:t>Phát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a:t>
          </a:r>
          <a:r>
            <a:rPr lang="en-US" sz="2000" b="0" kern="1200" dirty="0" err="1">
              <a:latin typeface="Times New Roman" pitchFamily="18" charset="0"/>
              <a:cs typeface="Times New Roman" pitchFamily="18" charset="0"/>
            </a:rPr>
            <a:t>riển</a:t>
          </a:r>
          <a:r>
            <a:rPr lang="en-US" sz="2000" b="0" kern="1200" dirty="0">
              <a:latin typeface="Times New Roman" pitchFamily="18" charset="0"/>
              <a:cs typeface="Times New Roman" pitchFamily="18" charset="0"/>
            </a:rPr>
            <a:t> </a:t>
          </a:r>
          <a:br>
            <a:rPr lang="en-US" sz="2000" b="0" kern="1200" dirty="0">
              <a:latin typeface="Times New Roman" pitchFamily="18" charset="0"/>
              <a:cs typeface="Times New Roman" pitchFamily="18" charset="0"/>
            </a:rPr>
          </a:br>
          <a:r>
            <a:rPr lang="en-US" sz="2000" b="0" kern="1200" dirty="0" err="1">
              <a:latin typeface="Times New Roman" pitchFamily="18" charset="0"/>
              <a:cs typeface="Times New Roman" pitchFamily="18" charset="0"/>
            </a:rPr>
            <a:t>kế</a:t>
          </a:r>
          <a:r>
            <a:rPr lang="en-US" sz="2000" b="0" kern="1200" dirty="0">
              <a:latin typeface="Times New Roman" pitchFamily="18" charset="0"/>
              <a:cs typeface="Times New Roman" pitchFamily="18" charset="0"/>
            </a:rPr>
            <a:t> </a:t>
          </a:r>
          <a:r>
            <a:rPr lang="en-US" sz="2000" b="0" kern="1200" dirty="0" err="1">
              <a:latin typeface="Times New Roman" pitchFamily="18" charset="0"/>
              <a:cs typeface="Times New Roman" pitchFamily="18" charset="0"/>
            </a:rPr>
            <a:t>hoạch</a:t>
          </a:r>
          <a:endParaRPr lang="en-US" sz="2000" b="0" kern="1200" dirty="0">
            <a:latin typeface="Times New Roman" pitchFamily="18" charset="0"/>
            <a:cs typeface="Times New Roman" pitchFamily="18" charset="0"/>
          </a:endParaRPr>
        </a:p>
      </dsp:txBody>
      <dsp:txXfrm>
        <a:off x="4386700" y="619975"/>
        <a:ext cx="1922588" cy="769035"/>
      </dsp:txXfrm>
    </dsp:sp>
    <dsp:sp modelId="{78C588E1-B1E9-4797-A7E2-67C994B03762}">
      <dsp:nvSpPr>
        <dsp:cNvPr id="0" name=""/>
        <dsp:cNvSpPr/>
      </dsp:nvSpPr>
      <dsp:spPr>
        <a:xfrm>
          <a:off x="4386700" y="1389011"/>
          <a:ext cx="1922588" cy="29440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Làm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thế</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nào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để</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đạt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mục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tiêu</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Nhận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dạng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những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khó</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khăn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thách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thức</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Các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chiến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lược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và</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chiến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thuật</a:t>
          </a:r>
          <a:endParaRPr lang="en-US" sz="1000" kern="1200" dirty="0">
            <a:latin typeface="Times New Roman" pitchFamily="18" charset="0"/>
            <a:cs typeface="Times New Roman" pitchFamily="18" charset="0"/>
          </a:endParaRPr>
        </a:p>
      </dsp:txBody>
      <dsp:txXfrm>
        <a:off x="4386700" y="1389011"/>
        <a:ext cx="1922588" cy="2944012"/>
      </dsp:txXfrm>
    </dsp:sp>
    <dsp:sp modelId="{37E794A9-5E24-4317-A192-512F7A9E69CF}">
      <dsp:nvSpPr>
        <dsp:cNvPr id="0" name=""/>
        <dsp:cNvSpPr/>
      </dsp:nvSpPr>
      <dsp:spPr>
        <a:xfrm>
          <a:off x="6578451" y="619975"/>
          <a:ext cx="1922588" cy="76903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itchFamily="18" charset="0"/>
              <a:cs typeface="Times New Roman" pitchFamily="18" charset="0"/>
            </a:rPr>
            <a:t>Tổ</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chức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hiện</a:t>
          </a:r>
          <a:br>
            <a:rPr lang="en-US" sz="2000" kern="1200" dirty="0">
              <a:latin typeface="Times New Roman" pitchFamily="18" charset="0"/>
              <a:cs typeface="Times New Roman" pitchFamily="18" charset="0"/>
            </a:rPr>
          </a:br>
          <a:r>
            <a:rPr lang="en-US" sz="2000" kern="1200" dirty="0" err="1">
              <a:latin typeface="Times New Roman" pitchFamily="18" charset="0"/>
              <a:cs typeface="Times New Roman" pitchFamily="18" charset="0"/>
            </a:rPr>
            <a:t>thực</a:t>
          </a:r>
          <a:r>
            <a:rPr lang="en-US" sz="2000" kern="1200" dirty="0">
              <a:latin typeface="Times New Roman" pitchFamily="18" charset="0"/>
              <a:cs typeface="Times New Roman" pitchFamily="18" charset="0"/>
            </a:rPr>
            <a:t> </a:t>
          </a:r>
        </a:p>
      </dsp:txBody>
      <dsp:txXfrm>
        <a:off x="6578451" y="619975"/>
        <a:ext cx="1922588" cy="769035"/>
      </dsp:txXfrm>
    </dsp:sp>
    <dsp:sp modelId="{1E530110-8C9B-4B44-A2C9-DA4E941F8A3B}">
      <dsp:nvSpPr>
        <dsp:cNvPr id="0" name=""/>
        <dsp:cNvSpPr/>
      </dsp:nvSpPr>
      <dsp:spPr>
        <a:xfrm>
          <a:off x="6538788" y="1489372"/>
          <a:ext cx="1922588" cy="294401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Đưa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kế</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hoạch</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vào</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thực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hiện</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Kiểm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tra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và</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kiểm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soát</a:t>
          </a:r>
          <a:endParaRPr lang="en-US" sz="2000" kern="1200" dirty="0">
            <a:latin typeface="Times New Roman" pitchFamily="18" charset="0"/>
            <a:cs typeface="Times New Roman" pitchFamily="18" charset="0"/>
          </a:endParaRPr>
        </a:p>
      </dsp:txBody>
      <dsp:txXfrm>
        <a:off x="6538788" y="1489372"/>
        <a:ext cx="1922588" cy="2944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A682F-C7CA-4D1D-BAB0-B1A580939C98}">
      <dsp:nvSpPr>
        <dsp:cNvPr id="0" name=""/>
        <dsp:cNvSpPr/>
      </dsp:nvSpPr>
      <dsp:spPr>
        <a:xfrm>
          <a:off x="651509" y="0"/>
          <a:ext cx="7383780" cy="35152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706FF-5BAE-44A6-A2C0-D347F27F91B0}">
      <dsp:nvSpPr>
        <dsp:cNvPr id="0" name=""/>
        <dsp:cNvSpPr/>
      </dsp:nvSpPr>
      <dsp:spPr>
        <a:xfrm>
          <a:off x="4635" y="351693"/>
          <a:ext cx="1895294" cy="2811862"/>
        </a:xfrm>
        <a:prstGeom prst="roundRect">
          <a:avLst/>
        </a:prstGeom>
        <a:solidFill>
          <a:schemeClr val="bg1"/>
        </a:solidFill>
        <a:ln w="15875" cap="flat" cmpd="sng" algn="ctr">
          <a:solidFill>
            <a:schemeClr val="accent1">
              <a:lumMod val="90000"/>
              <a:lum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110000"/>
            </a:lnSpc>
            <a:spcBef>
              <a:spcPct val="0"/>
            </a:spcBef>
            <a:spcAft>
              <a:spcPts val="0"/>
            </a:spcAft>
            <a:buNone/>
          </a:pPr>
          <a:r>
            <a:rPr lang="vi-VN" sz="2300" kern="1200" dirty="0">
              <a:solidFill>
                <a:schemeClr val="tx1"/>
              </a:solidFill>
              <a:latin typeface="Times New Roman" charset="0"/>
              <a:ea typeface="Times New Roman" charset="0"/>
              <a:cs typeface="Times New Roman" charset="0"/>
            </a:rPr>
            <a:t>Lựa chọn đơn vị cơ sở</a:t>
          </a:r>
          <a:endParaRPr lang="en-US" sz="2300" kern="1200" dirty="0">
            <a:solidFill>
              <a:schemeClr val="tx1"/>
            </a:solidFill>
            <a:latin typeface="Times New Roman" charset="0"/>
            <a:ea typeface="Times New Roman" charset="0"/>
            <a:cs typeface="Times New Roman" charset="0"/>
          </a:endParaRPr>
        </a:p>
      </dsp:txBody>
      <dsp:txXfrm>
        <a:off x="97156" y="444214"/>
        <a:ext cx="1710252" cy="2626820"/>
      </dsp:txXfrm>
    </dsp:sp>
    <dsp:sp modelId="{68140751-A8DB-4EA2-9A0E-3D0AFFC5CB72}">
      <dsp:nvSpPr>
        <dsp:cNvPr id="0" name=""/>
        <dsp:cNvSpPr/>
      </dsp:nvSpPr>
      <dsp:spPr>
        <a:xfrm>
          <a:off x="2133601" y="351693"/>
          <a:ext cx="1923515" cy="2811862"/>
        </a:xfrm>
        <a:prstGeom prst="roundRect">
          <a:avLst/>
        </a:prstGeom>
        <a:solidFill>
          <a:schemeClr val="bg1"/>
        </a:solidFill>
        <a:ln w="15875" cap="flat" cmpd="sng" algn="ctr">
          <a:solidFill>
            <a:schemeClr val="accent1">
              <a:lumMod val="90000"/>
              <a:lum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110000"/>
            </a:lnSpc>
            <a:spcBef>
              <a:spcPct val="0"/>
            </a:spcBef>
            <a:spcAft>
              <a:spcPts val="0"/>
            </a:spcAft>
            <a:buNone/>
          </a:pPr>
          <a:r>
            <a:rPr lang="vi-VN" sz="2300" kern="1200" dirty="0">
              <a:solidFill>
                <a:schemeClr val="tx2">
                  <a:lumMod val="50000"/>
                </a:schemeClr>
              </a:solidFill>
              <a:latin typeface="Times New Roman" charset="0"/>
              <a:ea typeface="Times New Roman" charset="0"/>
              <a:cs typeface="Times New Roman" charset="0"/>
            </a:rPr>
            <a:t>Tìm kiếm thông tin về khách hàng trong các đơn vị cơ sở</a:t>
          </a:r>
          <a:endParaRPr lang="en-US" sz="2300" kern="1200" dirty="0">
            <a:solidFill>
              <a:schemeClr val="tx2">
                <a:lumMod val="50000"/>
              </a:schemeClr>
            </a:solidFill>
            <a:latin typeface="Times New Roman" charset="0"/>
            <a:ea typeface="Times New Roman" charset="0"/>
            <a:cs typeface="Times New Roman" charset="0"/>
          </a:endParaRPr>
        </a:p>
      </dsp:txBody>
      <dsp:txXfrm>
        <a:off x="2227499" y="445591"/>
        <a:ext cx="1735719" cy="2624066"/>
      </dsp:txXfrm>
    </dsp:sp>
    <dsp:sp modelId="{324698C2-A77C-4A6C-9BED-819708A60476}">
      <dsp:nvSpPr>
        <dsp:cNvPr id="0" name=""/>
        <dsp:cNvSpPr/>
      </dsp:nvSpPr>
      <dsp:spPr>
        <a:xfrm>
          <a:off x="4260191" y="351693"/>
          <a:ext cx="2038810" cy="2815209"/>
        </a:xfrm>
        <a:prstGeom prst="roundRect">
          <a:avLst/>
        </a:prstGeom>
        <a:solidFill>
          <a:schemeClr val="bg1"/>
        </a:solidFill>
        <a:ln w="15875" cap="flat" cmpd="sng" algn="ctr">
          <a:solidFill>
            <a:schemeClr val="accent1">
              <a:lumMod val="90000"/>
              <a:lum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110000"/>
            </a:lnSpc>
            <a:spcBef>
              <a:spcPct val="0"/>
            </a:spcBef>
            <a:spcAft>
              <a:spcPts val="0"/>
            </a:spcAft>
            <a:buNone/>
          </a:pPr>
          <a:r>
            <a:rPr lang="vi-VN" sz="2300" kern="1200" dirty="0">
              <a:solidFill>
                <a:schemeClr val="tx2">
                  <a:lumMod val="50000"/>
                </a:schemeClr>
              </a:solidFill>
              <a:latin typeface="Times New Roman" charset="0"/>
              <a:ea typeface="Times New Roman" charset="0"/>
              <a:cs typeface="Times New Roman" charset="0"/>
            </a:rPr>
            <a:t>Xác định lãnh thổ cơ bản</a:t>
          </a:r>
          <a:endParaRPr lang="en-US" sz="2300" kern="1200" dirty="0">
            <a:solidFill>
              <a:schemeClr val="tx2">
                <a:lumMod val="50000"/>
              </a:schemeClr>
            </a:solidFill>
            <a:latin typeface="Times New Roman" charset="0"/>
            <a:ea typeface="Times New Roman" charset="0"/>
            <a:cs typeface="Times New Roman" charset="0"/>
          </a:endParaRPr>
        </a:p>
      </dsp:txBody>
      <dsp:txXfrm>
        <a:off x="4359718" y="451220"/>
        <a:ext cx="1839756" cy="2616155"/>
      </dsp:txXfrm>
    </dsp:sp>
    <dsp:sp modelId="{A32D7354-5556-4FA7-BDB4-FC31AA18F931}">
      <dsp:nvSpPr>
        <dsp:cNvPr id="0" name=""/>
        <dsp:cNvSpPr/>
      </dsp:nvSpPr>
      <dsp:spPr>
        <a:xfrm>
          <a:off x="6553201" y="422026"/>
          <a:ext cx="1923515" cy="2811862"/>
        </a:xfrm>
        <a:prstGeom prst="roundRect">
          <a:avLst/>
        </a:prstGeom>
        <a:solidFill>
          <a:schemeClr val="bg1"/>
        </a:solidFill>
        <a:ln w="15875" cap="flat" cmpd="sng" algn="ctr">
          <a:solidFill>
            <a:schemeClr val="accent1">
              <a:lumMod val="90000"/>
              <a:lum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vi-VN" sz="2300" kern="1200" baseline="0" dirty="0">
              <a:solidFill>
                <a:schemeClr val="tx2">
                  <a:lumMod val="50000"/>
                </a:schemeClr>
              </a:solidFill>
              <a:latin typeface="Times New Roman" charset="0"/>
              <a:ea typeface="Times New Roman" charset="0"/>
              <a:cs typeface="Times New Roman" charset="0"/>
            </a:rPr>
            <a:t>Sắp xếp NVBH vào lãnh thổ phù hợp</a:t>
          </a:r>
          <a:endParaRPr lang="en-US" sz="2300" kern="1200" baseline="0" dirty="0">
            <a:solidFill>
              <a:schemeClr val="tx2">
                <a:lumMod val="50000"/>
              </a:schemeClr>
            </a:solidFill>
            <a:latin typeface="Times New Roman" charset="0"/>
            <a:ea typeface="Times New Roman" charset="0"/>
            <a:cs typeface="Times New Roman" charset="0"/>
          </a:endParaRPr>
        </a:p>
      </dsp:txBody>
      <dsp:txXfrm>
        <a:off x="6647099" y="515924"/>
        <a:ext cx="1735719" cy="262406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7" name="Rectangle 5"/>
          <p:cNvSpPr>
            <a:spLocks noGrp="1" noChangeArrowheads="1"/>
          </p:cNvSpPr>
          <p:nvPr>
            <p:ph type="sldNum" sz="quarter" idx="3"/>
          </p:nvPr>
        </p:nvSpPr>
        <p:spPr bwMode="auto">
          <a:xfrm>
            <a:off x="5713255" y="6604081"/>
            <a:ext cx="4368959" cy="347583"/>
          </a:xfrm>
          <a:prstGeom prst="rect">
            <a:avLst/>
          </a:prstGeom>
          <a:noFill/>
          <a:ln w="9525">
            <a:noFill/>
            <a:miter lim="800000"/>
            <a:headEnd/>
            <a:tailEnd/>
          </a:ln>
          <a:effectLst/>
        </p:spPr>
        <p:txBody>
          <a:bodyPr vert="horz" wrap="square" lIns="97329" tIns="48664" rIns="97329" bIns="48664" numCol="1" anchor="b" anchorCtr="0" compatLnSpc="1">
            <a:prstTxWarp prst="textNoShape">
              <a:avLst/>
            </a:prstTxWarp>
          </a:bodyPr>
          <a:lstStyle>
            <a:lvl1pPr algn="r" eaLnBrk="1" hangingPunct="1">
              <a:lnSpc>
                <a:spcPct val="100000"/>
              </a:lnSpc>
              <a:spcBef>
                <a:spcPct val="0"/>
              </a:spcBef>
              <a:buSzTx/>
              <a:buFontTx/>
              <a:buNone/>
              <a:defRPr sz="1300">
                <a:solidFill>
                  <a:schemeClr val="tx1"/>
                </a:solidFill>
              </a:defRPr>
            </a:lvl1pPr>
          </a:lstStyle>
          <a:p>
            <a:pPr>
              <a:defRPr/>
            </a:pPr>
            <a:fld id="{857B6C91-3A4A-4724-87A7-892DE46BA843}" type="slidenum">
              <a:rPr lang="en-US"/>
              <a:pPr>
                <a:defRPr/>
              </a:pPr>
              <a:t>‹#›</a:t>
            </a:fld>
            <a:endParaRPr lang="en-US"/>
          </a:p>
        </p:txBody>
      </p:sp>
    </p:spTree>
    <p:extLst>
      <p:ext uri="{BB962C8B-B14F-4D97-AF65-F5344CB8AC3E}">
        <p14:creationId xmlns:p14="http://schemas.microsoft.com/office/powerpoint/2010/main" val="340348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2" y="1"/>
            <a:ext cx="4368959" cy="347583"/>
          </a:xfrm>
          <a:prstGeom prst="rect">
            <a:avLst/>
          </a:prstGeom>
          <a:noFill/>
          <a:ln w="9525">
            <a:noFill/>
            <a:miter lim="800000"/>
            <a:headEnd/>
            <a:tailEnd/>
          </a:ln>
          <a:effectLst/>
        </p:spPr>
        <p:txBody>
          <a:bodyPr vert="horz" wrap="square" lIns="97329" tIns="48664" rIns="97329" bIns="48664" numCol="1" anchor="t" anchorCtr="0" compatLnSpc="1">
            <a:prstTxWarp prst="textNoShape">
              <a:avLst/>
            </a:prstTxWarp>
          </a:bodyPr>
          <a:lstStyle>
            <a:lvl1pPr eaLnBrk="1" hangingPunct="1">
              <a:lnSpc>
                <a:spcPct val="100000"/>
              </a:lnSpc>
              <a:spcBef>
                <a:spcPct val="0"/>
              </a:spcBef>
              <a:buSzTx/>
              <a:buFontTx/>
              <a:buNone/>
              <a:defRPr sz="1300" smtClean="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5713255" y="1"/>
            <a:ext cx="4368959" cy="347583"/>
          </a:xfrm>
          <a:prstGeom prst="rect">
            <a:avLst/>
          </a:prstGeom>
          <a:noFill/>
          <a:ln w="9525">
            <a:noFill/>
            <a:miter lim="800000"/>
            <a:headEnd/>
            <a:tailEnd/>
          </a:ln>
          <a:effectLst/>
        </p:spPr>
        <p:txBody>
          <a:bodyPr vert="horz" wrap="square" lIns="97329" tIns="48664" rIns="97329" bIns="48664" numCol="1" anchor="t" anchorCtr="0" compatLnSpc="1">
            <a:prstTxWarp prst="textNoShape">
              <a:avLst/>
            </a:prstTxWarp>
          </a:bodyPr>
          <a:lstStyle>
            <a:lvl1pPr algn="r" eaLnBrk="1" hangingPunct="1">
              <a:lnSpc>
                <a:spcPct val="100000"/>
              </a:lnSpc>
              <a:spcBef>
                <a:spcPct val="0"/>
              </a:spcBef>
              <a:buSzTx/>
              <a:buFontTx/>
              <a:buNone/>
              <a:defRPr sz="1300" smtClean="0">
                <a:solidFill>
                  <a:schemeClr val="tx1"/>
                </a:solidFill>
              </a:defRPr>
            </a:lvl1pPr>
          </a:lstStyle>
          <a:p>
            <a:pPr>
              <a:defRPr/>
            </a:pPr>
            <a:fld id="{507E68CA-3C07-4F3F-803E-35D4749C0B03}" type="datetime1">
              <a:rPr lang="en-US"/>
              <a:pPr>
                <a:defRPr/>
              </a:pPr>
              <a:t>8/24/20</a:t>
            </a:fld>
            <a:endParaRPr lang="en-US"/>
          </a:p>
        </p:txBody>
      </p:sp>
      <p:sp>
        <p:nvSpPr>
          <p:cNvPr id="27652" name="Rectangle 4"/>
          <p:cNvSpPr>
            <a:spLocks noGrp="1" noRot="1" noChangeAspect="1" noChangeArrowheads="1" noTextEdit="1"/>
          </p:cNvSpPr>
          <p:nvPr>
            <p:ph type="sldImg" idx="2"/>
          </p:nvPr>
        </p:nvSpPr>
        <p:spPr bwMode="auto">
          <a:xfrm>
            <a:off x="3302000" y="520700"/>
            <a:ext cx="3478213" cy="2608263"/>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1344296" y="3302040"/>
            <a:ext cx="7393623" cy="3128248"/>
          </a:xfrm>
          <a:prstGeom prst="rect">
            <a:avLst/>
          </a:prstGeom>
          <a:noFill/>
          <a:ln w="9525">
            <a:noFill/>
            <a:miter lim="800000"/>
            <a:headEnd/>
            <a:tailEnd/>
          </a:ln>
          <a:effectLst/>
        </p:spPr>
        <p:txBody>
          <a:bodyPr vert="horz" wrap="square" lIns="97329" tIns="48664" rIns="97329" bIns="486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2" y="6604081"/>
            <a:ext cx="4368959" cy="347583"/>
          </a:xfrm>
          <a:prstGeom prst="rect">
            <a:avLst/>
          </a:prstGeom>
          <a:noFill/>
          <a:ln w="9525">
            <a:noFill/>
            <a:miter lim="800000"/>
            <a:headEnd/>
            <a:tailEnd/>
          </a:ln>
          <a:effectLst/>
        </p:spPr>
        <p:txBody>
          <a:bodyPr vert="horz" wrap="square" lIns="97329" tIns="48664" rIns="97329" bIns="48664" numCol="1" anchor="b" anchorCtr="0" compatLnSpc="1">
            <a:prstTxWarp prst="textNoShape">
              <a:avLst/>
            </a:prstTxWarp>
          </a:bodyPr>
          <a:lstStyle>
            <a:lvl1pPr eaLnBrk="1" hangingPunct="1">
              <a:lnSpc>
                <a:spcPct val="100000"/>
              </a:lnSpc>
              <a:spcBef>
                <a:spcPct val="0"/>
              </a:spcBef>
              <a:buSzTx/>
              <a:buFontTx/>
              <a:buNone/>
              <a:defRPr sz="1300" smtClean="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5713255" y="6604081"/>
            <a:ext cx="4368959" cy="347583"/>
          </a:xfrm>
          <a:prstGeom prst="rect">
            <a:avLst/>
          </a:prstGeom>
          <a:noFill/>
          <a:ln w="9525">
            <a:noFill/>
            <a:miter lim="800000"/>
            <a:headEnd/>
            <a:tailEnd/>
          </a:ln>
          <a:effectLst/>
        </p:spPr>
        <p:txBody>
          <a:bodyPr vert="horz" wrap="square" lIns="97329" tIns="48664" rIns="97329" bIns="48664" numCol="1" anchor="b" anchorCtr="0" compatLnSpc="1">
            <a:prstTxWarp prst="textNoShape">
              <a:avLst/>
            </a:prstTxWarp>
          </a:bodyPr>
          <a:lstStyle>
            <a:lvl1pPr algn="r" eaLnBrk="1" hangingPunct="1">
              <a:lnSpc>
                <a:spcPct val="100000"/>
              </a:lnSpc>
              <a:spcBef>
                <a:spcPct val="0"/>
              </a:spcBef>
              <a:buSzTx/>
              <a:buFontTx/>
              <a:buNone/>
              <a:defRPr sz="1300">
                <a:solidFill>
                  <a:schemeClr val="tx1"/>
                </a:solidFill>
              </a:defRPr>
            </a:lvl1pPr>
          </a:lstStyle>
          <a:p>
            <a:pPr>
              <a:defRPr/>
            </a:pPr>
            <a:fld id="{CA584C24-B959-48FB-ACFF-2DCC940E3585}" type="slidenum">
              <a:rPr lang="en-US"/>
              <a:pPr>
                <a:defRPr/>
              </a:pPr>
              <a:t>‹#›</a:t>
            </a:fld>
            <a:endParaRPr lang="en-US"/>
          </a:p>
        </p:txBody>
      </p:sp>
    </p:spTree>
    <p:extLst>
      <p:ext uri="{BB962C8B-B14F-4D97-AF65-F5344CB8AC3E}">
        <p14:creationId xmlns:p14="http://schemas.microsoft.com/office/powerpoint/2010/main" val="4170772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6311F-C5C3-1A42-9E57-F02120C20D10}" type="slidenum">
              <a:rPr lang="en-US" smtClean="0"/>
              <a:pPr/>
              <a:t>4</a:t>
            </a:fld>
            <a:endParaRPr lang="en-US"/>
          </a:p>
        </p:txBody>
      </p:sp>
    </p:spTree>
    <p:extLst>
      <p:ext uri="{BB962C8B-B14F-4D97-AF65-F5344CB8AC3E}">
        <p14:creationId xmlns:p14="http://schemas.microsoft.com/office/powerpoint/2010/main" val="92602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a:defRPr/>
            </a:pPr>
            <a:fld id="{97E84336-24CF-4CBB-8B77-35633CD8A4CD}" type="slidenum">
              <a:rPr lang="en-US" smtClean="0"/>
              <a:pPr>
                <a:defRPr/>
              </a:pPr>
              <a:t>56</a:t>
            </a:fld>
            <a:endParaRPr lang="en-US"/>
          </a:p>
        </p:txBody>
      </p:sp>
    </p:spTree>
    <p:extLst>
      <p:ext uri="{BB962C8B-B14F-4D97-AF65-F5344CB8AC3E}">
        <p14:creationId xmlns:p14="http://schemas.microsoft.com/office/powerpoint/2010/main" val="306622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7E84336-24CF-4CBB-8B77-35633CD8A4CD}" type="slidenum">
              <a:rPr lang="en-US" smtClean="0"/>
              <a:pPr>
                <a:defRPr/>
              </a:pPr>
              <a:t>181</a:t>
            </a:fld>
            <a:endParaRPr lang="en-US"/>
          </a:p>
        </p:txBody>
      </p:sp>
    </p:spTree>
    <p:extLst>
      <p:ext uri="{BB962C8B-B14F-4D97-AF65-F5344CB8AC3E}">
        <p14:creationId xmlns:p14="http://schemas.microsoft.com/office/powerpoint/2010/main" val="27500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a:defRPr/>
            </a:pPr>
            <a:fld id="{3369D32D-A208-40E1-B0C9-F07443DE44E3}" type="slidenum">
              <a:rPr lang="en-US" smtClean="0"/>
              <a:pPr>
                <a:defRPr/>
              </a:pPr>
              <a:t>208</a:t>
            </a:fld>
            <a:endParaRPr lang="en-US"/>
          </a:p>
        </p:txBody>
      </p:sp>
    </p:spTree>
    <p:extLst>
      <p:ext uri="{BB962C8B-B14F-4D97-AF65-F5344CB8AC3E}">
        <p14:creationId xmlns:p14="http://schemas.microsoft.com/office/powerpoint/2010/main" val="2415444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a:defRPr/>
            </a:pPr>
            <a:fld id="{3369D32D-A208-40E1-B0C9-F07443DE44E3}" type="slidenum">
              <a:rPr lang="en-US" smtClean="0"/>
              <a:pPr>
                <a:defRPr/>
              </a:pPr>
              <a:t>221</a:t>
            </a:fld>
            <a:endParaRPr lang="en-US"/>
          </a:p>
        </p:txBody>
      </p:sp>
    </p:spTree>
    <p:extLst>
      <p:ext uri="{BB962C8B-B14F-4D97-AF65-F5344CB8AC3E}">
        <p14:creationId xmlns:p14="http://schemas.microsoft.com/office/powerpoint/2010/main" val="67453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3369D32D-A208-40E1-B0C9-F07443DE44E3}" type="slidenum">
              <a:rPr lang="en-US" smtClean="0"/>
              <a:pPr>
                <a:defRPr/>
              </a:pPr>
              <a:t>226</a:t>
            </a:fld>
            <a:endParaRPr lang="en-US"/>
          </a:p>
        </p:txBody>
      </p:sp>
    </p:spTree>
    <p:extLst>
      <p:ext uri="{BB962C8B-B14F-4D97-AF65-F5344CB8AC3E}">
        <p14:creationId xmlns:p14="http://schemas.microsoft.com/office/powerpoint/2010/main" val="1823170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Autofit/>
          </a:bodyPr>
          <a:lstStyle>
            <a:lvl1pPr algn="r">
              <a:defRPr sz="3600" spc="200"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atin typeface="Arial" panose="020B0604020202020204" pitchFamily="34" charset="0"/>
                <a:cs typeface="Arial" panose="020B0604020202020204" pitchFamily="34" charset="0"/>
              </a:defRPr>
            </a:lvl1pPr>
          </a:lstStyle>
          <a:p>
            <a:fld id="{361D8292-7A5A-44EB-ADEC-AA767D00200F}" type="datetimeFigureOut">
              <a:rPr lang="en-US" dirty="0"/>
              <a:pPr/>
              <a:t>8/24/20</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FE43C19-656C-41B1-8C2F-8B08A4B5029F}"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897862"/>
            <a:ext cx="9144000" cy="2674137"/>
          </a:xfrm>
          <a:prstGeom prst="rect">
            <a:avLst/>
          </a:prstGeom>
          <a:blipFill dpi="0" rotWithShape="1">
            <a:blip r:embed="rId2">
              <a:duotone>
                <a:schemeClr val="accent1">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03017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D66BB5-FA43-4133-A57F-33DEFA0D4249}"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74DF9-AD47-4691-BA21-BBFCE3637A9A}" type="slidenum">
              <a:rPr lang="en-US" smtClean="0"/>
              <a:pPr/>
              <a:t>‹#›</a:t>
            </a:fld>
            <a:endParaRPr lang="en-US"/>
          </a:p>
        </p:txBody>
      </p:sp>
    </p:spTree>
    <p:extLst>
      <p:ext uri="{BB962C8B-B14F-4D97-AF65-F5344CB8AC3E}">
        <p14:creationId xmlns:p14="http://schemas.microsoft.com/office/powerpoint/2010/main" val="17752333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D66BB5-FA43-4133-A57F-33DEFA0D4249}" type="datetimeFigureOut">
              <a:rPr lang="en-US" dirty="0"/>
              <a:t>8/24/20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74DF9-AD47-4691-BA21-BBFCE3637A9A}"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2406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168716"/>
            <a:ext cx="8223504" cy="1126684"/>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0"/>
            <a:ext cx="8382000" cy="4709160"/>
          </a:xfrm>
        </p:spPr>
        <p:txBody>
          <a:bodyPr>
            <a:normAutofit/>
          </a:bodyPr>
          <a:lstStyle>
            <a:lvl1pPr>
              <a:defRPr sz="2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9D66BB5-FA43-4133-A57F-33DEFA0D4249}" type="datetimeFigureOut">
              <a:rPr lang="en-US" dirty="0"/>
              <a:pPr/>
              <a:t>8/24/20</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1974DF9-AD47-4691-BA21-BBFCE3637A9A}" type="slidenum">
              <a:rPr lang="en-US" smtClean="0"/>
              <a:pPr/>
              <a:t>‹#›</a:t>
            </a:fld>
            <a:endParaRPr lang="en-US"/>
          </a:p>
        </p:txBody>
      </p:sp>
    </p:spTree>
    <p:extLst>
      <p:ext uri="{BB962C8B-B14F-4D97-AF65-F5344CB8AC3E}">
        <p14:creationId xmlns:p14="http://schemas.microsoft.com/office/powerpoint/2010/main" val="1596155811"/>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Autofit/>
          </a:bodyPr>
          <a:lstStyle>
            <a:lvl1pPr algn="r">
              <a:defRPr sz="3600" b="0" spc="200"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latin typeface="Arial" panose="020B0604020202020204" pitchFamily="34" charset="0"/>
                <a:cs typeface="Arial" panose="020B0604020202020204" pitchFamily="34" charset="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C829D4D-0BFC-4907-B876-8D0F29D25B8B}" type="datetimeFigureOut">
              <a:rPr lang="en-US" dirty="0"/>
              <a:pPr/>
              <a:t>8/24/20</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1974DF9-AD47-4691-BA21-BBFCE3637A9A}" type="slidenum">
              <a:rPr lang="en-US" smtClean="0"/>
              <a:pPr/>
              <a:t>‹#›</a:t>
            </a:fld>
            <a:endParaRPr lang="en-US"/>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64135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669993"/>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132248"/>
            <a:ext cx="7290054" cy="1239352"/>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9D66BB5-FA43-4133-A57F-33DEFA0D4249}" type="datetimeFigureOut">
              <a:rPr lang="en-US" dirty="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974DF9-AD47-4691-BA21-BBFCE3637A9A}" type="slidenum">
              <a:rPr lang="en-US" smtClean="0"/>
              <a:pPr/>
              <a:t>‹#›</a:t>
            </a:fld>
            <a:endParaRPr lang="en-US"/>
          </a:p>
        </p:txBody>
      </p:sp>
    </p:spTree>
    <p:extLst>
      <p:ext uri="{BB962C8B-B14F-4D97-AF65-F5344CB8AC3E}">
        <p14:creationId xmlns:p14="http://schemas.microsoft.com/office/powerpoint/2010/main" val="1915285395"/>
      </p:ext>
    </p:extLst>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10" name="Title 9"/>
          <p:cNvSpPr>
            <a:spLocks noGrp="1"/>
          </p:cNvSpPr>
          <p:nvPr>
            <p:ph type="title"/>
          </p:nvPr>
        </p:nvSpPr>
        <p:spPr>
          <a:xfrm>
            <a:off x="768096" y="132248"/>
            <a:ext cx="7290054" cy="123935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8096" y="2967788"/>
            <a:ext cx="3566160" cy="33415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4491990" y="2967788"/>
            <a:ext cx="3566160" cy="33415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9D66BB5-FA43-4133-A57F-33DEFA0D4249}" type="datetimeFigureOut">
              <a:rPr lang="en-US" dirty="0"/>
              <a:pPr/>
              <a:t>8/24/20</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1974DF9-AD47-4691-BA21-BBFCE3637A9A}" type="slidenum">
              <a:rPr lang="en-US" smtClean="0"/>
              <a:pPr/>
              <a:t>‹#›</a:t>
            </a:fld>
            <a:endParaRPr lang="en-US"/>
          </a:p>
        </p:txBody>
      </p:sp>
    </p:spTree>
    <p:extLst>
      <p:ext uri="{BB962C8B-B14F-4D97-AF65-F5344CB8AC3E}">
        <p14:creationId xmlns:p14="http://schemas.microsoft.com/office/powerpoint/2010/main" val="3179846495"/>
      </p:ext>
    </p:extLst>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85800" y="6431280"/>
            <a:ext cx="1615607" cy="274320"/>
          </a:xfrm>
        </p:spPr>
        <p:txBody>
          <a:bodyPr/>
          <a:lstStyle>
            <a:lvl1pPr>
              <a:defRPr>
                <a:latin typeface="Arial" panose="020B0604020202020204" pitchFamily="34" charset="0"/>
                <a:cs typeface="Arial" panose="020B0604020202020204" pitchFamily="34" charset="0"/>
              </a:defRPr>
            </a:lvl1pPr>
          </a:lstStyle>
          <a:p>
            <a:fld id="{6A7AFF06-CDBB-4575-A3CF-D3C40F356B44}" type="datetimeFigureOut">
              <a:rPr lang="en-US" dirty="0"/>
              <a:pPr/>
              <a:t>8/24/20</a:t>
            </a:fld>
            <a:endParaRPr lang="en-US" dirty="0"/>
          </a:p>
        </p:txBody>
      </p:sp>
      <p:sp>
        <p:nvSpPr>
          <p:cNvPr id="4" name="Footer Placeholder 3"/>
          <p:cNvSpPr>
            <a:spLocks noGrp="1"/>
          </p:cNvSpPr>
          <p:nvPr>
            <p:ph type="ftr" sz="quarter" idx="11"/>
          </p:nvPr>
        </p:nvSpPr>
        <p:spPr>
          <a:xfrm>
            <a:off x="3632200" y="6400800"/>
            <a:ext cx="4426094" cy="274320"/>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8128000" y="6400800"/>
            <a:ext cx="730250" cy="274320"/>
          </a:xfrm>
        </p:spPr>
        <p:txBody>
          <a:bodyPr/>
          <a:lstStyle>
            <a:lvl1pPr>
              <a:defRPr>
                <a:latin typeface="Arial" panose="020B0604020202020204" pitchFamily="34" charset="0"/>
                <a:cs typeface="Arial" panose="020B0604020202020204" pitchFamily="34" charset="0"/>
              </a:defRPr>
            </a:lvl1pPr>
          </a:lstStyle>
          <a:p>
            <a:fld id="{91974DF9-AD47-4691-BA21-BBFCE3637A9A}" type="slidenum">
              <a:rPr lang="en-US" smtClean="0"/>
              <a:pPr/>
              <a:t>‹#›</a:t>
            </a:fld>
            <a:endParaRPr lang="en-US"/>
          </a:p>
        </p:txBody>
      </p:sp>
    </p:spTree>
    <p:extLst>
      <p:ext uri="{BB962C8B-B14F-4D97-AF65-F5344CB8AC3E}">
        <p14:creationId xmlns:p14="http://schemas.microsoft.com/office/powerpoint/2010/main" val="179460741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dirty="0"/>
              <a:t>8/24/20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5" name="Rectangle 4">
            <a:extLst>
              <a:ext uri="{FF2B5EF4-FFF2-40B4-BE49-F238E27FC236}">
                <a16:creationId xmlns:a16="http://schemas.microsoft.com/office/drawing/2014/main" id="{36EFB6C4-5AC6-7B42-84FD-DD74E46921A9}"/>
              </a:ext>
            </a:extLst>
          </p:cNvPr>
          <p:cNvSpPr>
            <a:spLocks noChangeArrowheads="1"/>
          </p:cNvSpPr>
          <p:nvPr userDrawn="1"/>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extLst>
      <p:ext uri="{BB962C8B-B14F-4D97-AF65-F5344CB8AC3E}">
        <p14:creationId xmlns:p14="http://schemas.microsoft.com/office/powerpoint/2010/main" val="40886436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8" name="Title 7"/>
          <p:cNvSpPr>
            <a:spLocks noGrp="1"/>
          </p:cNvSpPr>
          <p:nvPr>
            <p:ph type="title"/>
          </p:nvPr>
        </p:nvSpPr>
        <p:spPr>
          <a:xfrm>
            <a:off x="768096" y="76200"/>
            <a:ext cx="3291840" cy="1305305"/>
          </a:xfrm>
        </p:spPr>
        <p:txBody>
          <a:bodyPr>
            <a:noAutofit/>
          </a:bodyPr>
          <a:lstStyle>
            <a:lvl1pPr>
              <a:lnSpc>
                <a:spcPct val="80000"/>
              </a:lnSpc>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286250" y="471509"/>
            <a:ext cx="4258818" cy="5536099"/>
          </a:xfrm>
        </p:spPr>
        <p:txBody>
          <a:bodyPr>
            <a:normAutofit/>
          </a:bodyPr>
          <a:lstStyle>
            <a:lvl1pPr>
              <a:defRPr sz="2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2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9D66BB5-FA43-4133-A57F-33DEFA0D4249}" type="datetimeFigureOut">
              <a:rPr lang="en-US" dirty="0"/>
              <a:pPr/>
              <a:t>8/24/20</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1974DF9-AD47-4691-BA21-BBFCE3637A9A}" type="slidenum">
              <a:rPr lang="en-US" smtClean="0"/>
              <a:pPr/>
              <a:t>‹#›</a:t>
            </a:fld>
            <a:endParaRPr lang="en-US"/>
          </a:p>
        </p:txBody>
      </p:sp>
    </p:spTree>
    <p:extLst>
      <p:ext uri="{BB962C8B-B14F-4D97-AF65-F5344CB8AC3E}">
        <p14:creationId xmlns:p14="http://schemas.microsoft.com/office/powerpoint/2010/main" val="3734239515"/>
      </p:ext>
    </p:extLst>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026640"/>
            <a:ext cx="5829300" cy="1330036"/>
          </a:xfrm>
        </p:spPr>
        <p:txBody>
          <a:bodyPr anchor="ctr">
            <a:noAutofit/>
          </a:bodyPr>
          <a:lstStyle>
            <a:lvl1pPr algn="r">
              <a:defRPr sz="3600" spc="20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457950" y="5115476"/>
            <a:ext cx="2400300" cy="1209124"/>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5ABCC35-AE37-4B74-AFDC-2B5B2D807A04}" type="datetimeFigureOut">
              <a:rPr lang="en-US" dirty="0"/>
              <a:t>8/24/20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974DF9-AD47-4691-BA21-BBFCE3637A9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39704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152400"/>
            <a:ext cx="7290054" cy="112668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6" y="1600200"/>
            <a:ext cx="7290055" cy="47091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9D66BB5-FA43-4133-A57F-33DEFA0D4249}" type="datetimeFigureOut">
              <a:rPr lang="en-US" dirty="0"/>
              <a:t>8/24/20</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1974DF9-AD47-4691-BA21-BBFCE3637A9A}" type="slidenum">
              <a:rPr lang="en-US" smtClean="0"/>
              <a:pPr/>
              <a:t>‹#›</a:t>
            </a:fld>
            <a:endParaRPr lang="en-US"/>
          </a:p>
        </p:txBody>
      </p:sp>
      <p:cxnSp>
        <p:nvCxnSpPr>
          <p:cNvPr id="7" name="Straight Connector 6"/>
          <p:cNvCxnSpPr/>
          <p:nvPr/>
        </p:nvCxnSpPr>
        <p:spPr>
          <a:xfrm flipV="1">
            <a:off x="571500" y="22860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C841E46-60D4-C447-A4AF-E9DB1BF94C85}"/>
              </a:ext>
            </a:extLst>
          </p:cNvPr>
          <p:cNvSpPr>
            <a:spLocks noChangeArrowheads="1"/>
          </p:cNvSpPr>
          <p:nvPr userDrawn="1"/>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extLst>
      <p:ext uri="{BB962C8B-B14F-4D97-AF65-F5344CB8AC3E}">
        <p14:creationId xmlns:p14="http://schemas.microsoft.com/office/powerpoint/2010/main" val="183671642"/>
      </p:ext>
    </p:extLst>
  </p:cSld>
  <p:clrMap bg1="dk1" tx1="lt1" bg2="dk2"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defTabSz="914400" rtl="0" eaLnBrk="1" latinLnBrk="0" hangingPunct="1">
        <a:lnSpc>
          <a:spcPct val="80000"/>
        </a:lnSpc>
        <a:spcBef>
          <a:spcPct val="0"/>
        </a:spcBef>
        <a:buNone/>
        <a:defRPr sz="4000" kern="1200" cap="all" spc="100" baseline="0">
          <a:solidFill>
            <a:schemeClr val="tx1">
              <a:lumMod val="95000"/>
              <a:lumOff val="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Arial" panose="020B0604020202020204" pitchFamily="34" charset="0"/>
          <a:ea typeface="+mn-ea"/>
          <a:cs typeface="Arial" panose="020B0604020202020204" pitchFamily="34"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marketing-dictionary.org/ama"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descr="Large confetti"/>
          <p:cNvSpPr>
            <a:spLocks noGrp="1" noChangeArrowheads="1"/>
          </p:cNvSpPr>
          <p:nvPr>
            <p:ph type="ctrTitle"/>
          </p:nvPr>
        </p:nvSpPr>
        <p:spPr>
          <a:xfrm>
            <a:off x="609600" y="2438400"/>
            <a:ext cx="8001000" cy="1558130"/>
          </a:xfrm>
          <a:solidFill>
            <a:schemeClr val="accent1"/>
          </a:solidFill>
        </p:spPr>
        <p:txBody>
          <a:bodyPr>
            <a:normAutofit/>
          </a:bodyPr>
          <a:lstStyle/>
          <a:p>
            <a:pPr algn="ctr">
              <a:lnSpc>
                <a:spcPct val="100000"/>
              </a:lnSpc>
            </a:pPr>
            <a:r>
              <a:rPr lang="en-US" sz="3200" b="1" dirty="0">
                <a:solidFill>
                  <a:schemeClr val="tx2">
                    <a:lumMod val="10000"/>
                  </a:schemeClr>
                </a:solidFill>
                <a:latin typeface="Arial" panose="020B0604020202020204" pitchFamily="34" charset="0"/>
                <a:cs typeface="Arial" panose="020B0604020202020204" pitchFamily="34" charset="0"/>
              </a:rPr>
              <a:t>TÀI LIỆU GIẢNG DẠY HỌC PHẦN</a:t>
            </a:r>
            <a:br>
              <a:rPr lang="en-US" sz="3200" b="1" dirty="0">
                <a:solidFill>
                  <a:schemeClr val="tx2">
                    <a:lumMod val="10000"/>
                  </a:schemeClr>
                </a:solidFill>
                <a:latin typeface="Arial" panose="020B0604020202020204" pitchFamily="34" charset="0"/>
                <a:cs typeface="Arial" panose="020B0604020202020204" pitchFamily="34" charset="0"/>
              </a:rPr>
            </a:br>
            <a:r>
              <a:rPr lang="en-US" sz="3200" b="1" dirty="0" err="1">
                <a:solidFill>
                  <a:srgbClr val="007AF4"/>
                </a:solidFill>
                <a:latin typeface="Arial" panose="020B0604020202020204" pitchFamily="34" charset="0"/>
                <a:cs typeface="Arial" panose="020B0604020202020204" pitchFamily="34" charset="0"/>
              </a:rPr>
              <a:t>QUẢN</a:t>
            </a:r>
            <a:r>
              <a:rPr lang="en-US" sz="3200" b="1" dirty="0">
                <a:solidFill>
                  <a:srgbClr val="007AF4"/>
                </a:solidFill>
                <a:latin typeface="Arial" panose="020B0604020202020204" pitchFamily="34" charset="0"/>
                <a:cs typeface="Arial" panose="020B0604020202020204" pitchFamily="34" charset="0"/>
              </a:rPr>
              <a:t> </a:t>
            </a:r>
            <a:r>
              <a:rPr lang="en-US" sz="3200" b="1" dirty="0" err="1">
                <a:solidFill>
                  <a:srgbClr val="007AF4"/>
                </a:solidFill>
                <a:latin typeface="Arial" panose="020B0604020202020204" pitchFamily="34" charset="0"/>
                <a:cs typeface="Arial" panose="020B0604020202020204" pitchFamily="34" charset="0"/>
              </a:rPr>
              <a:t>TRỊ</a:t>
            </a:r>
            <a:r>
              <a:rPr lang="en-US" sz="3200" b="1" dirty="0">
                <a:solidFill>
                  <a:srgbClr val="007AF4"/>
                </a:solidFill>
                <a:latin typeface="Arial" panose="020B0604020202020204" pitchFamily="34" charset="0"/>
                <a:cs typeface="Arial" panose="020B0604020202020204" pitchFamily="34" charset="0"/>
              </a:rPr>
              <a:t> </a:t>
            </a:r>
            <a:r>
              <a:rPr lang="en-US" sz="3200" b="1" dirty="0" err="1">
                <a:solidFill>
                  <a:srgbClr val="007AF4"/>
                </a:solidFill>
                <a:latin typeface="Arial" panose="020B0604020202020204" pitchFamily="34" charset="0"/>
                <a:cs typeface="Arial" panose="020B0604020202020204" pitchFamily="34" charset="0"/>
              </a:rPr>
              <a:t>BÁN</a:t>
            </a:r>
            <a:r>
              <a:rPr lang="en-US" sz="3200" b="1" dirty="0">
                <a:solidFill>
                  <a:srgbClr val="007AF4"/>
                </a:solidFill>
                <a:latin typeface="Arial" panose="020B0604020202020204" pitchFamily="34" charset="0"/>
                <a:cs typeface="Arial" panose="020B0604020202020204" pitchFamily="34" charset="0"/>
              </a:rPr>
              <a:t> </a:t>
            </a:r>
            <a:r>
              <a:rPr lang="en-US" sz="3200" b="1" dirty="0" err="1">
                <a:solidFill>
                  <a:srgbClr val="007AF4"/>
                </a:solidFill>
                <a:latin typeface="Arial" panose="020B0604020202020204" pitchFamily="34" charset="0"/>
                <a:cs typeface="Arial" panose="020B0604020202020204" pitchFamily="34" charset="0"/>
              </a:rPr>
              <a:t>HÀNG</a:t>
            </a:r>
            <a:endParaRPr lang="en-US" sz="3200" b="1" dirty="0">
              <a:solidFill>
                <a:srgbClr val="007AF4"/>
              </a:solidFill>
              <a:latin typeface="Arial" panose="020B0604020202020204" pitchFamily="34" charset="0"/>
              <a:cs typeface="Arial" panose="020B0604020202020204" pitchFamily="34" charset="0"/>
            </a:endParaRPr>
          </a:p>
        </p:txBody>
      </p:sp>
      <p:cxnSp>
        <p:nvCxnSpPr>
          <p:cNvPr id="7" name="Straight Connector 6"/>
          <p:cNvCxnSpPr/>
          <p:nvPr/>
        </p:nvCxnSpPr>
        <p:spPr>
          <a:xfrm>
            <a:off x="3048000" y="1295400"/>
            <a:ext cx="3124200" cy="1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076" name="Text Box 6"/>
          <p:cNvSpPr txBox="1">
            <a:spLocks noChangeArrowheads="1"/>
          </p:cNvSpPr>
          <p:nvPr/>
        </p:nvSpPr>
        <p:spPr bwMode="auto">
          <a:xfrm>
            <a:off x="1892495" y="185071"/>
            <a:ext cx="5346505" cy="1034129"/>
          </a:xfrm>
          <a:prstGeom prst="rect">
            <a:avLst/>
          </a:prstGeom>
          <a:solidFill>
            <a:schemeClr val="bg1"/>
          </a:solidFill>
          <a:ln w="9525">
            <a:noFill/>
            <a:miter lim="800000"/>
            <a:headEnd/>
            <a:tailEnd/>
          </a:ln>
        </p:spPr>
        <p:txBody>
          <a:bodyPr wrap="square">
            <a:spAutoFit/>
          </a:bodyPr>
          <a:lstStyle/>
          <a:p>
            <a:pPr algn="ctr" eaLnBrk="1" hangingPunct="1">
              <a:lnSpc>
                <a:spcPct val="80000"/>
              </a:lnSpc>
              <a:spcBef>
                <a:spcPct val="50000"/>
              </a:spcBef>
              <a:buSzTx/>
              <a:buFontTx/>
              <a:buNone/>
            </a:pPr>
            <a:r>
              <a:rPr lang="en-US" dirty="0">
                <a:solidFill>
                  <a:srgbClr val="002060"/>
                </a:solidFill>
                <a:latin typeface="Arial" panose="020B0604020202020204" pitchFamily="34" charset="0"/>
                <a:cs typeface="Arial" panose="020B0604020202020204" pitchFamily="34" charset="0"/>
              </a:rPr>
              <a:t>TRƯỜNG ĐẠI HỌC KINH TẾ QUỐC DÂN</a:t>
            </a:r>
          </a:p>
          <a:p>
            <a:pPr algn="ctr" eaLnBrk="1" hangingPunct="1">
              <a:lnSpc>
                <a:spcPct val="80000"/>
              </a:lnSpc>
              <a:spcBef>
                <a:spcPct val="50000"/>
              </a:spcBef>
              <a:buSzTx/>
              <a:buFontTx/>
              <a:buNone/>
            </a:pPr>
            <a:r>
              <a:rPr lang="en-US" dirty="0">
                <a:solidFill>
                  <a:srgbClr val="002060"/>
                </a:solidFill>
                <a:latin typeface="Arial" panose="020B0604020202020204" pitchFamily="34" charset="0"/>
                <a:cs typeface="Arial" panose="020B0604020202020204" pitchFamily="34" charset="0"/>
              </a:rPr>
              <a:t>KHOA MARKETING</a:t>
            </a:r>
          </a:p>
          <a:p>
            <a:pPr algn="ctr" eaLnBrk="1" hangingPunct="1">
              <a:lnSpc>
                <a:spcPct val="80000"/>
              </a:lnSpc>
              <a:spcBef>
                <a:spcPct val="50000"/>
              </a:spcBef>
              <a:buSzTx/>
              <a:buFontTx/>
              <a:buNone/>
            </a:pPr>
            <a:r>
              <a:rPr lang="en-US" b="1" dirty="0">
                <a:solidFill>
                  <a:srgbClr val="002060"/>
                </a:solidFill>
                <a:latin typeface="Arial" panose="020B0604020202020204" pitchFamily="34" charset="0"/>
                <a:cs typeface="Arial" panose="020B0604020202020204" pitchFamily="34" charset="0"/>
              </a:rPr>
              <a:t>Bộ môn Quản trị bán hàng &amp; Digital Marketing</a:t>
            </a:r>
          </a:p>
        </p:txBody>
      </p:sp>
      <p:sp>
        <p:nvSpPr>
          <p:cNvPr id="6" name="Rectangle 5">
            <a:extLst>
              <a:ext uri="{FF2B5EF4-FFF2-40B4-BE49-F238E27FC236}">
                <a16:creationId xmlns:a16="http://schemas.microsoft.com/office/drawing/2014/main" id="{D26A05B5-CA17-7E47-B624-080E9BC0F80B}"/>
              </a:ext>
            </a:extLst>
          </p:cNvPr>
          <p:cNvSpPr/>
          <p:nvPr/>
        </p:nvSpPr>
        <p:spPr>
          <a:xfrm>
            <a:off x="7217228" y="5486400"/>
            <a:ext cx="1608134" cy="369332"/>
          </a:xfrm>
          <a:prstGeom prst="rect">
            <a:avLst/>
          </a:prstGeom>
        </p:spPr>
        <p:txBody>
          <a:bodyPr wrap="none">
            <a:spAutoFit/>
          </a:bodyPr>
          <a:lstStyle/>
          <a:p>
            <a:pPr algn="r">
              <a:spcBef>
                <a:spcPts val="0"/>
              </a:spcBef>
            </a:pPr>
            <a:r>
              <a:rPr lang="en-US" i="1" dirty="0" err="1">
                <a:latin typeface="Arial" panose="020B0604020202020204" pitchFamily="34" charset="0"/>
                <a:cs typeface="Arial" panose="020B0604020202020204" pitchFamily="34" charset="0"/>
              </a:rPr>
              <a:t>Tháng</a:t>
            </a:r>
            <a:r>
              <a:rPr lang="en-US" i="1" dirty="0">
                <a:latin typeface="Arial" panose="020B0604020202020204" pitchFamily="34" charset="0"/>
                <a:cs typeface="Arial" panose="020B0604020202020204" pitchFamily="34" charset="0"/>
              </a:rPr>
              <a:t> 8/2020</a:t>
            </a:r>
          </a:p>
        </p:txBody>
      </p:sp>
      <p:pic>
        <p:nvPicPr>
          <p:cNvPr id="10" name="Picture 9" descr="A close up of a sign&#10;&#10;Description automatically generated">
            <a:extLst>
              <a:ext uri="{FF2B5EF4-FFF2-40B4-BE49-F238E27FC236}">
                <a16:creationId xmlns:a16="http://schemas.microsoft.com/office/drawing/2014/main" id="{C6CAF37B-7740-924E-9F69-B2424CC86B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1816"/>
            <a:ext cx="1027671" cy="10149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descr="Large confetti"/>
          <p:cNvSpPr>
            <a:spLocks noGrp="1" noChangeArrowheads="1"/>
          </p:cNvSpPr>
          <p:nvPr>
            <p:ph type="title"/>
          </p:nvPr>
        </p:nvSpPr>
        <p:spPr>
          <a:xfrm>
            <a:off x="0" y="228600"/>
            <a:ext cx="8783776" cy="914400"/>
          </a:xfrm>
        </p:spPr>
        <p:txBody>
          <a:bodyPr anchor="ctr">
            <a:noAutofit/>
          </a:bodyPr>
          <a:lstStyle/>
          <a:p>
            <a:pPr algn="ctr">
              <a:lnSpc>
                <a:spcPct val="100000"/>
              </a:lnSpc>
            </a:pPr>
            <a:r>
              <a:rPr kumimoji="0" lang="en-US" sz="2800" kern="1200" spc="0" dirty="0" err="1">
                <a:solidFill>
                  <a:schemeClr val="tx1">
                    <a:lumMod val="95000"/>
                    <a:lumOff val="5000"/>
                  </a:schemeClr>
                </a:solidFill>
              </a:rPr>
              <a:t>Chương</a:t>
            </a:r>
            <a:r>
              <a:rPr kumimoji="0" lang="en-US" sz="2800" kern="1200" spc="0" dirty="0">
                <a:solidFill>
                  <a:schemeClr val="tx1">
                    <a:lumMod val="95000"/>
                    <a:lumOff val="5000"/>
                  </a:schemeClr>
                </a:solidFill>
              </a:rPr>
              <a:t> 1: </a:t>
            </a:r>
            <a:r>
              <a:rPr kumimoji="0" lang="en-US" sz="2800" kern="1200" spc="0" dirty="0" err="1">
                <a:solidFill>
                  <a:schemeClr val="tx1">
                    <a:lumMod val="95000"/>
                    <a:lumOff val="5000"/>
                  </a:schemeClr>
                </a:solidFill>
              </a:rPr>
              <a:t>KHÁI</a:t>
            </a:r>
            <a:r>
              <a:rPr kumimoji="0" lang="en-US" sz="2800" kern="1200" spc="0" dirty="0">
                <a:solidFill>
                  <a:schemeClr val="tx1">
                    <a:lumMod val="95000"/>
                    <a:lumOff val="5000"/>
                  </a:schemeClr>
                </a:solidFill>
              </a:rPr>
              <a:t> </a:t>
            </a:r>
            <a:r>
              <a:rPr kumimoji="0" lang="en-US" sz="2800" kern="1200" spc="0" dirty="0" err="1">
                <a:solidFill>
                  <a:schemeClr val="tx1">
                    <a:lumMod val="95000"/>
                    <a:lumOff val="5000"/>
                  </a:schemeClr>
                </a:solidFill>
              </a:rPr>
              <a:t>QUÁT</a:t>
            </a:r>
            <a:r>
              <a:rPr kumimoji="0" lang="en-US" sz="2800" kern="1200" spc="0" dirty="0">
                <a:solidFill>
                  <a:schemeClr val="tx1">
                    <a:lumMod val="95000"/>
                    <a:lumOff val="5000"/>
                  </a:schemeClr>
                </a:solidFill>
              </a:rPr>
              <a:t> </a:t>
            </a:r>
            <a:r>
              <a:rPr kumimoji="0" lang="en-US" sz="2800" kern="1200" spc="0" dirty="0" err="1">
                <a:solidFill>
                  <a:schemeClr val="tx1">
                    <a:lumMod val="95000"/>
                    <a:lumOff val="5000"/>
                  </a:schemeClr>
                </a:solidFill>
              </a:rPr>
              <a:t>VỀ</a:t>
            </a:r>
            <a:r>
              <a:rPr kumimoji="0" lang="en-US" sz="2800" kern="1200" spc="0" dirty="0">
                <a:solidFill>
                  <a:schemeClr val="tx1">
                    <a:lumMod val="95000"/>
                    <a:lumOff val="5000"/>
                  </a:schemeClr>
                </a:solidFill>
              </a:rPr>
              <a:t> </a:t>
            </a:r>
            <a:r>
              <a:rPr kumimoji="0" lang="en-US" sz="2800" kern="1200" spc="0" dirty="0" err="1">
                <a:solidFill>
                  <a:schemeClr val="tx1">
                    <a:lumMod val="95000"/>
                    <a:lumOff val="5000"/>
                  </a:schemeClr>
                </a:solidFill>
              </a:rPr>
              <a:t>QUẢN</a:t>
            </a:r>
            <a:r>
              <a:rPr kumimoji="0" lang="en-US" sz="2800" kern="1200" spc="0" dirty="0">
                <a:solidFill>
                  <a:schemeClr val="tx1">
                    <a:lumMod val="95000"/>
                    <a:lumOff val="5000"/>
                  </a:schemeClr>
                </a:solidFill>
              </a:rPr>
              <a:t> </a:t>
            </a:r>
            <a:r>
              <a:rPr kumimoji="0" lang="en-US" sz="2800" kern="1200" spc="0" dirty="0" err="1">
                <a:solidFill>
                  <a:schemeClr val="tx1">
                    <a:lumMod val="95000"/>
                    <a:lumOff val="5000"/>
                  </a:schemeClr>
                </a:solidFill>
              </a:rPr>
              <a:t>TRỊ</a:t>
            </a:r>
            <a:r>
              <a:rPr kumimoji="0" lang="en-US" sz="2800" kern="1200" spc="0" dirty="0">
                <a:solidFill>
                  <a:schemeClr val="tx1">
                    <a:lumMod val="95000"/>
                    <a:lumOff val="5000"/>
                  </a:schemeClr>
                </a:solidFill>
              </a:rPr>
              <a:t> </a:t>
            </a:r>
            <a:br>
              <a:rPr kumimoji="0" lang="en-US" sz="2800" kern="1200" spc="0" dirty="0">
                <a:solidFill>
                  <a:schemeClr val="tx1">
                    <a:lumMod val="95000"/>
                    <a:lumOff val="5000"/>
                  </a:schemeClr>
                </a:solidFill>
              </a:rPr>
            </a:br>
            <a:r>
              <a:rPr kumimoji="0" lang="en-US" sz="2800" kern="1200" spc="0" dirty="0" err="1">
                <a:solidFill>
                  <a:schemeClr val="tx1">
                    <a:lumMod val="95000"/>
                    <a:lumOff val="5000"/>
                  </a:schemeClr>
                </a:solidFill>
              </a:rPr>
              <a:t>BÁN</a:t>
            </a:r>
            <a:r>
              <a:rPr kumimoji="0" lang="en-US" sz="2800" kern="1200" spc="0" dirty="0">
                <a:solidFill>
                  <a:schemeClr val="tx1">
                    <a:lumMod val="95000"/>
                    <a:lumOff val="5000"/>
                  </a:schemeClr>
                </a:solidFill>
              </a:rPr>
              <a:t> </a:t>
            </a:r>
            <a:r>
              <a:rPr kumimoji="0" lang="en-US" sz="2800" kern="1200" spc="0" dirty="0" err="1">
                <a:solidFill>
                  <a:schemeClr val="tx1">
                    <a:lumMod val="95000"/>
                    <a:lumOff val="5000"/>
                  </a:schemeClr>
                </a:solidFill>
              </a:rPr>
              <a:t>HÀNG</a:t>
            </a:r>
            <a:endParaRPr kumimoji="0" lang="en-US" sz="2800" kern="1200" spc="0" dirty="0">
              <a:solidFill>
                <a:schemeClr val="tx1">
                  <a:lumMod val="95000"/>
                  <a:lumOff val="5000"/>
                </a:schemeClr>
              </a:solidFill>
            </a:endParaRPr>
          </a:p>
        </p:txBody>
      </p:sp>
      <p:sp>
        <p:nvSpPr>
          <p:cNvPr id="11268" name="Rectangle 3"/>
          <p:cNvSpPr>
            <a:spLocks noGrp="1" noChangeArrowheads="1"/>
          </p:cNvSpPr>
          <p:nvPr>
            <p:ph idx="1"/>
          </p:nvPr>
        </p:nvSpPr>
        <p:spPr>
          <a:xfrm>
            <a:off x="587703" y="1437279"/>
            <a:ext cx="8196073" cy="5029200"/>
          </a:xfrm>
        </p:spPr>
        <p:txBody>
          <a:bodyPr>
            <a:normAutofit/>
          </a:bodyPr>
          <a:lstStyle/>
          <a:p>
            <a:pPr marL="457200" indent="-457200">
              <a:lnSpc>
                <a:spcPct val="130000"/>
              </a:lnSpc>
              <a:buAutoNum type="arabicPeriod"/>
            </a:pPr>
            <a:r>
              <a:rPr lang="en-US" sz="2400" dirty="0" err="1"/>
              <a:t>Khái</a:t>
            </a:r>
            <a:r>
              <a:rPr lang="en-US" sz="2400" dirty="0"/>
              <a:t> </a:t>
            </a:r>
            <a:r>
              <a:rPr lang="en-US" sz="2400" dirty="0" err="1"/>
              <a:t>niệm</a:t>
            </a:r>
            <a:r>
              <a:rPr lang="en-US" sz="2400" dirty="0"/>
              <a:t>, </a:t>
            </a:r>
            <a:r>
              <a:rPr lang="en-US" sz="2400" dirty="0" err="1"/>
              <a:t>phạm</a:t>
            </a:r>
            <a:r>
              <a:rPr lang="en-US" sz="2400" dirty="0"/>
              <a:t> vi, </a:t>
            </a:r>
            <a:r>
              <a:rPr lang="en-US" sz="2400" dirty="0" err="1"/>
              <a:t>chức</a:t>
            </a:r>
            <a:r>
              <a:rPr lang="en-US" sz="2400" dirty="0"/>
              <a:t> </a:t>
            </a:r>
            <a:r>
              <a:rPr lang="en-US" sz="2400" dirty="0" err="1"/>
              <a:t>năng</a:t>
            </a:r>
            <a:r>
              <a:rPr lang="en-US" sz="2400" dirty="0"/>
              <a:t> </a:t>
            </a:r>
            <a:r>
              <a:rPr lang="en-US" sz="2400" dirty="0" err="1"/>
              <a:t>của</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endParaRPr lang="en-US" sz="2400" dirty="0"/>
          </a:p>
          <a:p>
            <a:pPr marL="457200" indent="-457200">
              <a:lnSpc>
                <a:spcPct val="130000"/>
              </a:lnSpc>
              <a:buAutoNum type="arabicPeriod"/>
            </a:pPr>
            <a:r>
              <a:rPr lang="en-US" sz="2400" dirty="0" err="1"/>
              <a:t>Khái</a:t>
            </a:r>
            <a:r>
              <a:rPr lang="en-US" sz="2400" dirty="0"/>
              <a:t> </a:t>
            </a:r>
            <a:r>
              <a:rPr lang="en-US" sz="2400" dirty="0" err="1"/>
              <a:t>quát</a:t>
            </a:r>
            <a:r>
              <a:rPr lang="en-US" sz="2400" dirty="0"/>
              <a:t> </a:t>
            </a:r>
            <a:r>
              <a:rPr lang="en-US" sz="2400" dirty="0" err="1"/>
              <a:t>quá</a:t>
            </a:r>
            <a:r>
              <a:rPr lang="en-US" sz="2400" dirty="0"/>
              <a:t> </a:t>
            </a:r>
            <a:r>
              <a:rPr lang="en-US" sz="2400" dirty="0" err="1"/>
              <a:t>trình</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endParaRPr lang="en-US" sz="2400" dirty="0"/>
          </a:p>
          <a:p>
            <a:pPr marL="457200" indent="-457200">
              <a:lnSpc>
                <a:spcPct val="130000"/>
              </a:lnSpc>
              <a:buAutoNum type="arabicPeriod"/>
            </a:pP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giữa</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và</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khác</a:t>
            </a:r>
            <a:r>
              <a:rPr lang="en-US" sz="2400" dirty="0"/>
              <a:t> </a:t>
            </a:r>
            <a:r>
              <a:rPr lang="en-US" sz="2400" dirty="0" err="1"/>
              <a:t>trong</a:t>
            </a:r>
            <a:r>
              <a:rPr lang="en-US" sz="2400" dirty="0"/>
              <a:t> </a:t>
            </a:r>
            <a:r>
              <a:rPr lang="en-US" sz="2400" dirty="0" err="1"/>
              <a:t>doanh</a:t>
            </a:r>
            <a:r>
              <a:rPr lang="en-US" sz="2400" dirty="0"/>
              <a:t> </a:t>
            </a:r>
            <a:r>
              <a:rPr lang="en-US" sz="2400" dirty="0" err="1"/>
              <a:t>nghiệp</a:t>
            </a:r>
            <a:r>
              <a:rPr lang="en-US" sz="2400" dirty="0"/>
              <a:t> </a:t>
            </a:r>
          </a:p>
          <a:p>
            <a:pPr marL="457200" indent="-457200">
              <a:lnSpc>
                <a:spcPct val="130000"/>
              </a:lnSpc>
              <a:buAutoNum type="arabicPeriod"/>
            </a:pPr>
            <a:r>
              <a:rPr lang="en-US" sz="2400" dirty="0" err="1"/>
              <a:t>Những</a:t>
            </a:r>
            <a:r>
              <a:rPr lang="en-US" sz="2400" dirty="0"/>
              <a:t> </a:t>
            </a:r>
            <a:r>
              <a:rPr lang="en-US" sz="2400" dirty="0" err="1"/>
              <a:t>xu</a:t>
            </a:r>
            <a:r>
              <a:rPr lang="en-US" sz="2400" dirty="0"/>
              <a:t> h</a:t>
            </a:r>
            <a:r>
              <a:rPr lang="vi-VN" sz="2400" dirty="0"/>
              <a:t>ư</a:t>
            </a:r>
            <a:r>
              <a:rPr lang="en-US" sz="2400" dirty="0" err="1"/>
              <a:t>ớng</a:t>
            </a:r>
            <a:r>
              <a:rPr lang="en-US" sz="2400" dirty="0"/>
              <a:t> </a:t>
            </a:r>
            <a:r>
              <a:rPr lang="en-US" sz="2400" dirty="0" err="1"/>
              <a:t>chính</a:t>
            </a:r>
            <a:r>
              <a:rPr lang="en-US" sz="2400" dirty="0"/>
              <a:t> </a:t>
            </a:r>
            <a:r>
              <a:rPr lang="en-US" sz="2400" dirty="0" err="1"/>
              <a:t>trong</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endParaRPr lang="vi-VN" sz="2400" dirty="0"/>
          </a:p>
          <a:p>
            <a:r>
              <a:rPr lang="en-US" sz="1600" b="1" i="1" u="sng" dirty="0" err="1"/>
              <a:t>Tài</a:t>
            </a:r>
            <a:r>
              <a:rPr lang="en-US" sz="1600" b="1" i="1" u="sng" dirty="0"/>
              <a:t> </a:t>
            </a:r>
            <a:r>
              <a:rPr lang="en-US" sz="1600" b="1" i="1" u="sng" dirty="0" err="1"/>
              <a:t>liệu</a:t>
            </a:r>
            <a:r>
              <a:rPr lang="en-US" sz="1600" b="1" i="1" u="sng" dirty="0"/>
              <a:t> </a:t>
            </a:r>
            <a:r>
              <a:rPr lang="en-US" sz="1600" b="1" i="1" u="sng" dirty="0" err="1"/>
              <a:t>tham</a:t>
            </a:r>
            <a:r>
              <a:rPr lang="en-US" sz="1600" b="1" i="1" u="sng" dirty="0"/>
              <a:t> </a:t>
            </a:r>
            <a:r>
              <a:rPr lang="en-US" sz="1600" b="1" i="1" u="sng" dirty="0" err="1"/>
              <a:t>khảo</a:t>
            </a:r>
            <a:endParaRPr lang="vi-VN" sz="1600" b="1" i="1" dirty="0"/>
          </a:p>
          <a:p>
            <a:pPr lvl="0"/>
            <a:r>
              <a:rPr lang="en-US" sz="1600" dirty="0"/>
              <a:t>J. Commers, 2002, </a:t>
            </a:r>
            <a:r>
              <a:rPr lang="en-US" sz="1600" i="1" dirty="0" err="1"/>
              <a:t>Quản</a:t>
            </a:r>
            <a:r>
              <a:rPr lang="en-US" sz="1600" i="1" dirty="0"/>
              <a:t> </a:t>
            </a:r>
            <a:r>
              <a:rPr lang="en-US" sz="1600" i="1" dirty="0" err="1"/>
              <a:t>trị</a:t>
            </a:r>
            <a:r>
              <a:rPr lang="en-US" sz="1600" i="1" dirty="0"/>
              <a:t> </a:t>
            </a:r>
            <a:r>
              <a:rPr lang="en-US" sz="1600" i="1" dirty="0" err="1"/>
              <a:t>bán</a:t>
            </a:r>
            <a:r>
              <a:rPr lang="en-US" sz="1600" i="1" dirty="0"/>
              <a:t> </a:t>
            </a:r>
            <a:r>
              <a:rPr lang="en-US" sz="1600" i="1" dirty="0" err="1"/>
              <a:t>hàng</a:t>
            </a:r>
            <a:r>
              <a:rPr lang="en-US" sz="1600" dirty="0"/>
              <a:t>, </a:t>
            </a:r>
            <a:r>
              <a:rPr lang="en-US" sz="1600" dirty="0" err="1"/>
              <a:t>Nhà</a:t>
            </a:r>
            <a:r>
              <a:rPr lang="en-US" sz="1600" dirty="0"/>
              <a:t> </a:t>
            </a:r>
            <a:r>
              <a:rPr lang="en-US" sz="1600" dirty="0" err="1"/>
              <a:t>xuất</a:t>
            </a:r>
            <a:r>
              <a:rPr lang="en-US" sz="1600" dirty="0"/>
              <a:t> </a:t>
            </a:r>
            <a:r>
              <a:rPr lang="en-US" sz="1600" dirty="0" err="1"/>
              <a:t>bản</a:t>
            </a:r>
            <a:r>
              <a:rPr lang="en-US" sz="1600" dirty="0"/>
              <a:t> </a:t>
            </a:r>
            <a:r>
              <a:rPr lang="en-US" sz="1600" dirty="0" err="1"/>
              <a:t>Tổng</a:t>
            </a:r>
            <a:r>
              <a:rPr lang="en-US" sz="1600" dirty="0"/>
              <a:t> </a:t>
            </a:r>
            <a:r>
              <a:rPr lang="en-US" sz="1600" dirty="0" err="1"/>
              <a:t>hợp</a:t>
            </a:r>
            <a:r>
              <a:rPr lang="en-US" sz="1600" dirty="0"/>
              <a:t> TP. </a:t>
            </a:r>
            <a:r>
              <a:rPr lang="en-US" sz="1600" dirty="0" err="1"/>
              <a:t>Hồ</a:t>
            </a:r>
            <a:r>
              <a:rPr lang="en-US" sz="1600" dirty="0"/>
              <a:t> </a:t>
            </a:r>
            <a:r>
              <a:rPr lang="en-US" sz="1600" dirty="0" err="1"/>
              <a:t>Chí</a:t>
            </a:r>
            <a:r>
              <a:rPr lang="en-US" sz="1600" dirty="0"/>
              <a:t> Minh;  Kevin Davis, 2012,</a:t>
            </a:r>
            <a:r>
              <a:rPr lang="en-US" sz="1600" i="1" dirty="0"/>
              <a:t> Overcoming 10 </a:t>
            </a:r>
            <a:r>
              <a:rPr lang="en-US" sz="1600" i="1" dirty="0" err="1"/>
              <a:t>bigest</a:t>
            </a:r>
            <a:r>
              <a:rPr lang="en-US" sz="1600" i="1" dirty="0"/>
              <a:t> mistakes Sales Managers make, </a:t>
            </a:r>
            <a:r>
              <a:rPr lang="en-US" sz="1600" dirty="0" err="1"/>
              <a:t>TopLine</a:t>
            </a:r>
            <a:r>
              <a:rPr lang="en-US" sz="1600" dirty="0"/>
              <a:t> Leadership, Inc;  </a:t>
            </a:r>
            <a:r>
              <a:rPr lang="fr-FR" sz="1600" dirty="0"/>
              <a:t>Thomas N. Ingram (et al.)  </a:t>
            </a:r>
            <a:r>
              <a:rPr lang="en-US" sz="1600" dirty="0"/>
              <a:t>2000 &amp; 2009, </a:t>
            </a:r>
            <a:r>
              <a:rPr lang="en-US" sz="1600" i="1" dirty="0"/>
              <a:t>Sale Management: Analysis and Decision Making, </a:t>
            </a:r>
            <a:r>
              <a:rPr lang="en-US" sz="1600" dirty="0" err="1"/>
              <a:t>M.E</a:t>
            </a:r>
            <a:r>
              <a:rPr lang="en-US" sz="1600" dirty="0"/>
              <a:t> Sharpe, New York, USA;  </a:t>
            </a:r>
            <a:r>
              <a:rPr lang="en-US" sz="1600" dirty="0" err="1"/>
              <a:t>Hiệp</a:t>
            </a:r>
            <a:r>
              <a:rPr lang="en-US" sz="1600" dirty="0"/>
              <a:t> </a:t>
            </a:r>
            <a:r>
              <a:rPr lang="en-US" sz="1600" dirty="0" err="1"/>
              <a:t>hội</a:t>
            </a:r>
            <a:r>
              <a:rPr lang="en-US" sz="1600" dirty="0"/>
              <a:t> Marketing </a:t>
            </a:r>
            <a:r>
              <a:rPr lang="en-US" sz="1600" dirty="0" err="1"/>
              <a:t>Hoa</a:t>
            </a:r>
            <a:r>
              <a:rPr lang="en-US" sz="1600" dirty="0"/>
              <a:t> </a:t>
            </a:r>
            <a:r>
              <a:rPr lang="en-US" sz="1600" dirty="0" err="1"/>
              <a:t>Kỳ</a:t>
            </a:r>
            <a:r>
              <a:rPr lang="en-US" sz="1600" dirty="0"/>
              <a:t> (AMA), </a:t>
            </a:r>
            <a:r>
              <a:rPr lang="en-US" sz="1600" u="sng" dirty="0">
                <a:hlinkClick r:id="rId2">
                  <a:extLst>
                    <a:ext uri="{A12FA001-AC4F-418D-AE19-62706E023703}">
                      <ahyp:hlinkClr xmlns:ahyp="http://schemas.microsoft.com/office/drawing/2018/hyperlinkcolor" val="tx"/>
                    </a:ext>
                  </a:extLst>
                </a:hlinkClick>
              </a:rPr>
              <a:t>http://</a:t>
            </a:r>
            <a:r>
              <a:rPr lang="en-US" sz="1600" u="sng" dirty="0" err="1">
                <a:hlinkClick r:id="rId2">
                  <a:extLst>
                    <a:ext uri="{A12FA001-AC4F-418D-AE19-62706E023703}">
                      <ahyp:hlinkClr xmlns:ahyp="http://schemas.microsoft.com/office/drawing/2018/hyperlinkcolor" val="tx"/>
                    </a:ext>
                  </a:extLst>
                </a:hlinkClick>
              </a:rPr>
              <a:t>www.marketing-dictionary.org</a:t>
            </a:r>
            <a:r>
              <a:rPr lang="en-US" sz="1600" u="sng" dirty="0">
                <a:hlinkClick r:id="rId2">
                  <a:extLst>
                    <a:ext uri="{A12FA001-AC4F-418D-AE19-62706E023703}">
                      <ahyp:hlinkClr xmlns:ahyp="http://schemas.microsoft.com/office/drawing/2018/hyperlinkcolor" val="tx"/>
                    </a:ext>
                  </a:extLst>
                </a:hlinkClick>
              </a:rPr>
              <a:t>/</a:t>
            </a:r>
            <a:r>
              <a:rPr lang="en-US" sz="1600" u="sng" dirty="0" err="1">
                <a:hlinkClick r:id="rId2">
                  <a:extLst>
                    <a:ext uri="{A12FA001-AC4F-418D-AE19-62706E023703}">
                      <ahyp:hlinkClr xmlns:ahyp="http://schemas.microsoft.com/office/drawing/2018/hyperlinkcolor" val="tx"/>
                    </a:ext>
                  </a:extLst>
                </a:hlinkClick>
              </a:rPr>
              <a:t>ama</a:t>
            </a:r>
            <a:r>
              <a:rPr lang="en-US" sz="1600" u="sng" dirty="0"/>
              <a:t>;  </a:t>
            </a:r>
            <a:r>
              <a:rPr lang="en-US" sz="1600" dirty="0" err="1"/>
              <a:t>Hoàng</a:t>
            </a:r>
            <a:r>
              <a:rPr lang="en-US" sz="1600" dirty="0"/>
              <a:t> </a:t>
            </a:r>
            <a:r>
              <a:rPr lang="en-US" sz="1600" dirty="0" err="1"/>
              <a:t>Trọng</a:t>
            </a:r>
            <a:r>
              <a:rPr lang="en-US" sz="1600" dirty="0"/>
              <a:t> </a:t>
            </a:r>
            <a:r>
              <a:rPr lang="en-US" sz="1600" dirty="0" err="1"/>
              <a:t>và</a:t>
            </a:r>
            <a:r>
              <a:rPr lang="en-US" sz="1600" dirty="0"/>
              <a:t> </a:t>
            </a:r>
            <a:r>
              <a:rPr lang="en-US" sz="1600" dirty="0" err="1"/>
              <a:t>Hoàng</a:t>
            </a:r>
            <a:r>
              <a:rPr lang="en-US" sz="1600" dirty="0"/>
              <a:t> </a:t>
            </a:r>
            <a:r>
              <a:rPr lang="en-US" sz="1600" dirty="0" err="1"/>
              <a:t>Thị</a:t>
            </a:r>
            <a:r>
              <a:rPr lang="en-US" sz="1600" dirty="0"/>
              <a:t> </a:t>
            </a:r>
            <a:r>
              <a:rPr lang="en-US" sz="1600" dirty="0" err="1"/>
              <a:t>Phương,1996</a:t>
            </a:r>
            <a:r>
              <a:rPr lang="en-US" sz="1600" dirty="0"/>
              <a:t>, </a:t>
            </a:r>
            <a:r>
              <a:rPr lang="en-US" sz="1600" i="1" dirty="0" err="1"/>
              <a:t>Quản</a:t>
            </a:r>
            <a:r>
              <a:rPr lang="en-US" sz="1600" i="1" dirty="0"/>
              <a:t> </a:t>
            </a:r>
            <a:r>
              <a:rPr lang="en-US" sz="1600" i="1" dirty="0" err="1"/>
              <a:t>trị</a:t>
            </a:r>
            <a:r>
              <a:rPr lang="en-US" sz="1600" i="1" dirty="0"/>
              <a:t> </a:t>
            </a:r>
            <a:r>
              <a:rPr lang="en-US" sz="1600" i="1" dirty="0" err="1"/>
              <a:t>chiêu</a:t>
            </a:r>
            <a:r>
              <a:rPr lang="en-US" sz="1600" i="1" dirty="0"/>
              <a:t> </a:t>
            </a:r>
            <a:r>
              <a:rPr lang="en-US" sz="1600" i="1" dirty="0" err="1"/>
              <a:t>thị</a:t>
            </a:r>
            <a:r>
              <a:rPr lang="en-US" sz="1600" dirty="0"/>
              <a:t>, </a:t>
            </a:r>
            <a:r>
              <a:rPr lang="en-US" sz="1600" dirty="0" err="1"/>
              <a:t>Nhà</a:t>
            </a:r>
            <a:r>
              <a:rPr lang="en-US" sz="1600" dirty="0"/>
              <a:t> </a:t>
            </a:r>
            <a:r>
              <a:rPr lang="en-US" sz="1600" dirty="0" err="1"/>
              <a:t>xuất</a:t>
            </a:r>
            <a:r>
              <a:rPr lang="en-US" sz="1600" dirty="0"/>
              <a:t> </a:t>
            </a:r>
            <a:r>
              <a:rPr lang="en-US" sz="1600" dirty="0" err="1"/>
              <a:t>bản</a:t>
            </a:r>
            <a:r>
              <a:rPr lang="en-US" sz="1600" dirty="0"/>
              <a:t> </a:t>
            </a:r>
            <a:r>
              <a:rPr lang="en-US" sz="1600" dirty="0" err="1"/>
              <a:t>Thống</a:t>
            </a:r>
            <a:r>
              <a:rPr lang="en-US" sz="1600" dirty="0"/>
              <a:t> </a:t>
            </a:r>
            <a:r>
              <a:rPr lang="en-US" sz="1600" dirty="0" err="1"/>
              <a:t>kê</a:t>
            </a:r>
            <a:endParaRPr lang="vi-VN" sz="1600" dirty="0"/>
          </a:p>
          <a:p>
            <a:pPr marL="514350" indent="-514350">
              <a:buFont typeface="+mj-lt"/>
              <a:buAutoNum type="arabicPeriod"/>
            </a:pPr>
            <a:endParaRPr lang="en-US" sz="2000" i="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solidFill>
                  <a:schemeClr val="tx1"/>
                </a:solidFill>
              </a:rPr>
              <a:t>Tóm</a:t>
            </a:r>
            <a:r>
              <a:rPr lang="en-US" sz="2800" dirty="0">
                <a:solidFill>
                  <a:schemeClr val="tx1"/>
                </a:solidFill>
              </a:rPr>
              <a:t> </a:t>
            </a:r>
            <a:r>
              <a:rPr lang="en-US" sz="2800" dirty="0" err="1">
                <a:solidFill>
                  <a:schemeClr val="tx1"/>
                </a:solidFill>
              </a:rPr>
              <a:t>tắt</a:t>
            </a:r>
            <a:r>
              <a:rPr lang="en-US" sz="2800" dirty="0">
                <a:solidFill>
                  <a:schemeClr val="tx1"/>
                </a:solidFill>
              </a:rPr>
              <a:t> </a:t>
            </a:r>
            <a:r>
              <a:rPr lang="en-US" sz="2800" dirty="0" err="1">
                <a:solidFill>
                  <a:schemeClr val="tx1"/>
                </a:solidFill>
              </a:rPr>
              <a:t>chương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100</a:t>
            </a:fld>
            <a:endParaRPr lang="en-US"/>
          </a:p>
        </p:txBody>
      </p:sp>
      <p:sp>
        <p:nvSpPr>
          <p:cNvPr id="4" name="Content Placeholder 3"/>
          <p:cNvSpPr>
            <a:spLocks noGrp="1"/>
          </p:cNvSpPr>
          <p:nvPr>
            <p:ph sz="quarter" idx="1"/>
          </p:nvPr>
        </p:nvSpPr>
        <p:spPr>
          <a:xfrm>
            <a:off x="559377" y="1528472"/>
            <a:ext cx="8382000" cy="4709160"/>
          </a:xfrm>
        </p:spPr>
        <p:txBody>
          <a:bodyPr>
            <a:normAutofit/>
          </a:bodyPr>
          <a:lstStyle/>
          <a:p>
            <a:pPr marL="0" indent="0" algn="just">
              <a:lnSpc>
                <a:spcPct val="120000"/>
              </a:lnSpc>
              <a:buNone/>
            </a:pPr>
            <a:r>
              <a:rPr lang="en-US" sz="2400" dirty="0"/>
              <a:t>   </a:t>
            </a:r>
            <a:r>
              <a:rPr lang="en-US" sz="2400" dirty="0" err="1"/>
              <a:t>Chương</a:t>
            </a:r>
            <a:r>
              <a:rPr lang="en-US" sz="2400" dirty="0"/>
              <a:t> 4 </a:t>
            </a:r>
            <a:r>
              <a:rPr lang="en-US" sz="2400" dirty="0" err="1"/>
              <a:t>đề</a:t>
            </a:r>
            <a:r>
              <a:rPr lang="en-US" sz="2400" dirty="0"/>
              <a:t> </a:t>
            </a:r>
            <a:r>
              <a:rPr lang="en-US" sz="2400" dirty="0" err="1"/>
              <a:t>cập</a:t>
            </a:r>
            <a:r>
              <a:rPr lang="en-US" sz="2400" dirty="0"/>
              <a:t> </a:t>
            </a:r>
            <a:r>
              <a:rPr lang="en-US" sz="2400" dirty="0" err="1"/>
              <a:t>tới</a:t>
            </a:r>
            <a:r>
              <a:rPr lang="en-US" sz="2400" dirty="0"/>
              <a:t>:</a:t>
            </a:r>
          </a:p>
          <a:p>
            <a:pPr algn="just">
              <a:lnSpc>
                <a:spcPct val="120000"/>
              </a:lnSpc>
              <a:buFont typeface="Wingdings" pitchFamily="2" charset="2"/>
              <a:buChar char="v"/>
            </a:pPr>
            <a:r>
              <a:rPr lang="en-US" sz="2400" dirty="0" err="1"/>
              <a:t>Đánh</a:t>
            </a:r>
            <a:r>
              <a:rPr lang="en-US" sz="2400" dirty="0"/>
              <a:t> </a:t>
            </a:r>
            <a:r>
              <a:rPr lang="en-US" sz="2400" dirty="0" err="1"/>
              <a:t>giá</a:t>
            </a:r>
            <a:r>
              <a:rPr lang="en-US" sz="2400" dirty="0"/>
              <a:t> </a:t>
            </a:r>
            <a:r>
              <a:rPr lang="en-US" sz="2400" dirty="0" err="1"/>
              <a:t>tiềm</a:t>
            </a:r>
            <a:r>
              <a:rPr lang="en-US" sz="2400" dirty="0"/>
              <a:t> </a:t>
            </a:r>
            <a:r>
              <a:rPr lang="en-US" sz="2400" dirty="0" err="1"/>
              <a:t>năng</a:t>
            </a:r>
            <a:r>
              <a:rPr lang="en-US" sz="2400" dirty="0"/>
              <a:t> </a:t>
            </a:r>
            <a:r>
              <a:rPr lang="en-US" sz="2400" dirty="0" err="1"/>
              <a:t>thị</a:t>
            </a:r>
            <a:r>
              <a:rPr lang="en-US" sz="2400" dirty="0"/>
              <a:t> </a:t>
            </a:r>
            <a:r>
              <a:rPr lang="en-US" sz="2400" dirty="0" err="1"/>
              <a:t>trường</a:t>
            </a:r>
            <a:r>
              <a:rPr lang="en-US" sz="2400" dirty="0"/>
              <a:t> </a:t>
            </a:r>
            <a:r>
              <a:rPr lang="en-US" sz="2400" dirty="0" err="1"/>
              <a:t>và</a:t>
            </a:r>
            <a:r>
              <a:rPr lang="en-US" sz="2400" dirty="0"/>
              <a:t> </a:t>
            </a:r>
            <a:r>
              <a:rPr lang="en-US" sz="2400" dirty="0" err="1"/>
              <a:t>dự</a:t>
            </a:r>
            <a:r>
              <a:rPr lang="en-US" sz="2400" dirty="0"/>
              <a:t> </a:t>
            </a:r>
            <a:r>
              <a:rPr lang="en-US" sz="2400" dirty="0" err="1"/>
              <a:t>báo</a:t>
            </a:r>
            <a:r>
              <a:rPr lang="en-US" sz="2400" dirty="0"/>
              <a:t> </a:t>
            </a:r>
            <a:r>
              <a:rPr lang="en-US" sz="2400" dirty="0" err="1"/>
              <a:t>lượng</a:t>
            </a:r>
            <a:r>
              <a:rPr lang="en-US" sz="2400" dirty="0"/>
              <a:t> </a:t>
            </a:r>
            <a:r>
              <a:rPr lang="en-US" sz="2400" dirty="0" err="1"/>
              <a:t>bán</a:t>
            </a:r>
            <a:r>
              <a:rPr lang="en-US" sz="2400" dirty="0"/>
              <a:t>. </a:t>
            </a:r>
          </a:p>
          <a:p>
            <a:pPr algn="just">
              <a:lnSpc>
                <a:spcPct val="120000"/>
              </a:lnSpc>
              <a:buFont typeface="Wingdings" pitchFamily="2" charset="2"/>
              <a:buChar char="v"/>
            </a:pPr>
            <a:r>
              <a:rPr lang="en-US" sz="2400" dirty="0" err="1"/>
              <a:t>Các</a:t>
            </a:r>
            <a:r>
              <a:rPr lang="en-US" sz="2400" dirty="0"/>
              <a:t> </a:t>
            </a:r>
            <a:r>
              <a:rPr lang="en-US" sz="2400" dirty="0" err="1"/>
              <a:t>phương</a:t>
            </a:r>
            <a:r>
              <a:rPr lang="en-US" sz="2400" dirty="0"/>
              <a:t> </a:t>
            </a:r>
            <a:r>
              <a:rPr lang="en-US" sz="2400" dirty="0" err="1"/>
              <a:t>pháp</a:t>
            </a:r>
            <a:r>
              <a:rPr lang="en-US" sz="2400" dirty="0"/>
              <a:t> </a:t>
            </a:r>
            <a:r>
              <a:rPr lang="en-US" sz="2400" dirty="0" err="1"/>
              <a:t>dự</a:t>
            </a:r>
            <a:r>
              <a:rPr lang="en-US" sz="2400" dirty="0"/>
              <a:t> </a:t>
            </a:r>
            <a:r>
              <a:rPr lang="en-US" sz="2400" dirty="0" err="1"/>
              <a:t>báo</a:t>
            </a:r>
            <a:r>
              <a:rPr lang="en-US" sz="2400" dirty="0"/>
              <a:t> </a:t>
            </a:r>
            <a:r>
              <a:rPr lang="en-US" sz="2400" dirty="0" err="1"/>
              <a:t>được</a:t>
            </a:r>
            <a:r>
              <a:rPr lang="en-US" sz="2400" dirty="0"/>
              <a:t> chia </a:t>
            </a:r>
            <a:r>
              <a:rPr lang="en-US" sz="2400" dirty="0" err="1"/>
              <a:t>làm</a:t>
            </a:r>
            <a:r>
              <a:rPr lang="en-US" sz="2400" dirty="0"/>
              <a:t> 2 </a:t>
            </a:r>
            <a:r>
              <a:rPr lang="en-US" sz="2400" dirty="0" err="1"/>
              <a:t>nhóm</a:t>
            </a:r>
            <a:r>
              <a:rPr lang="en-US" sz="2400" dirty="0"/>
              <a:t> </a:t>
            </a:r>
            <a:r>
              <a:rPr lang="en-US" sz="2400" dirty="0" err="1"/>
              <a:t>chính</a:t>
            </a:r>
            <a:r>
              <a:rPr lang="en-US" sz="2400" dirty="0"/>
              <a:t>, </a:t>
            </a:r>
            <a:r>
              <a:rPr lang="en-US" sz="2400" dirty="0" err="1"/>
              <a:t>là</a:t>
            </a:r>
            <a:r>
              <a:rPr lang="en-US" sz="2400" dirty="0"/>
              <a:t> </a:t>
            </a:r>
            <a:r>
              <a:rPr lang="en-US" sz="2400" dirty="0" err="1"/>
              <a:t>định</a:t>
            </a:r>
            <a:r>
              <a:rPr lang="en-US" sz="2400" dirty="0"/>
              <a:t> </a:t>
            </a:r>
            <a:r>
              <a:rPr lang="en-US" sz="2400" dirty="0" err="1"/>
              <a:t>lượng</a:t>
            </a:r>
            <a:r>
              <a:rPr lang="en-US" sz="2400" dirty="0"/>
              <a:t> </a:t>
            </a:r>
            <a:r>
              <a:rPr lang="en-US" sz="2400" dirty="0" err="1"/>
              <a:t>và</a:t>
            </a:r>
            <a:r>
              <a:rPr lang="en-US" sz="2400" dirty="0"/>
              <a:t> phi </a:t>
            </a:r>
            <a:r>
              <a:rPr lang="en-US" sz="2400" dirty="0" err="1"/>
              <a:t>định</a:t>
            </a:r>
            <a:r>
              <a:rPr lang="en-US" sz="2400" dirty="0"/>
              <a:t> </a:t>
            </a:r>
            <a:r>
              <a:rPr lang="en-US" sz="2400" dirty="0" err="1"/>
              <a:t>lượng</a:t>
            </a:r>
            <a:r>
              <a:rPr lang="en-US" sz="2400" dirty="0"/>
              <a:t>. </a:t>
            </a:r>
          </a:p>
          <a:p>
            <a:pPr algn="just">
              <a:lnSpc>
                <a:spcPct val="120000"/>
              </a:lnSpc>
              <a:buFont typeface="Wingdings" pitchFamily="2" charset="2"/>
              <a:buChar char="v"/>
            </a:pPr>
            <a:r>
              <a:rPr lang="en-US" sz="2400" dirty="0" err="1"/>
              <a:t>Mỗi</a:t>
            </a:r>
            <a:r>
              <a:rPr lang="en-US" sz="2400" dirty="0"/>
              <a:t> </a:t>
            </a:r>
            <a:r>
              <a:rPr lang="en-US" sz="2400" dirty="0" err="1"/>
              <a:t>phương</a:t>
            </a:r>
            <a:r>
              <a:rPr lang="en-US" sz="2400" dirty="0"/>
              <a:t> </a:t>
            </a:r>
            <a:r>
              <a:rPr lang="en-US" sz="2400" dirty="0" err="1"/>
              <a:t>pháp</a:t>
            </a:r>
            <a:r>
              <a:rPr lang="en-US" sz="2400" dirty="0"/>
              <a:t> </a:t>
            </a:r>
            <a:r>
              <a:rPr lang="en-US" sz="2400" dirty="0" err="1"/>
              <a:t>đều</a:t>
            </a:r>
            <a:r>
              <a:rPr lang="en-US" sz="2400" dirty="0"/>
              <a:t> </a:t>
            </a:r>
            <a:r>
              <a:rPr lang="en-US" sz="2400" dirty="0" err="1"/>
              <a:t>có</a:t>
            </a:r>
            <a:r>
              <a:rPr lang="en-US" sz="2400" dirty="0"/>
              <a:t> </a:t>
            </a:r>
            <a:r>
              <a:rPr lang="en-US" sz="2400" dirty="0" err="1"/>
              <a:t>ưu</a:t>
            </a:r>
            <a:r>
              <a:rPr lang="en-US" sz="2400" dirty="0"/>
              <a:t>, </a:t>
            </a:r>
            <a:r>
              <a:rPr lang="en-US" sz="2400" dirty="0" err="1"/>
              <a:t>nhược</a:t>
            </a:r>
            <a:r>
              <a:rPr lang="en-US" sz="2400" dirty="0"/>
              <a:t> </a:t>
            </a:r>
            <a:r>
              <a:rPr lang="en-US" sz="2400" dirty="0" err="1"/>
              <a:t>điểm</a:t>
            </a:r>
            <a:r>
              <a:rPr lang="en-US" sz="2400" dirty="0"/>
              <a:t> </a:t>
            </a:r>
            <a:r>
              <a:rPr lang="en-US" sz="2400" dirty="0" err="1"/>
              <a:t>và</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những</a:t>
            </a:r>
            <a:r>
              <a:rPr lang="en-US" sz="2400" dirty="0"/>
              <a:t> </a:t>
            </a:r>
            <a:r>
              <a:rPr lang="en-US" sz="2400" dirty="0" err="1"/>
              <a:t>loại</a:t>
            </a:r>
            <a:r>
              <a:rPr lang="en-US" sz="2400" dirty="0"/>
              <a:t> </a:t>
            </a:r>
            <a:r>
              <a:rPr lang="en-US" sz="2400" dirty="0" err="1"/>
              <a:t>dự</a:t>
            </a:r>
            <a:r>
              <a:rPr lang="en-US" sz="2400" dirty="0"/>
              <a:t> </a:t>
            </a:r>
            <a:r>
              <a:rPr lang="en-US" sz="2400" dirty="0" err="1"/>
              <a:t>báo</a:t>
            </a:r>
            <a:r>
              <a:rPr lang="en-US" sz="2400" dirty="0"/>
              <a:t> </a:t>
            </a:r>
            <a:r>
              <a:rPr lang="en-US" sz="2400" dirty="0" err="1"/>
              <a:t>khác</a:t>
            </a:r>
            <a:r>
              <a:rPr lang="en-US" sz="2400" dirty="0"/>
              <a:t> </a:t>
            </a:r>
            <a:r>
              <a:rPr lang="en-US" sz="2400" dirty="0" err="1"/>
              <a:t>nhau</a:t>
            </a:r>
            <a:r>
              <a:rPr lang="en-US" sz="2400" dirty="0"/>
              <a:t> (</a:t>
            </a:r>
            <a:r>
              <a:rPr lang="en-US" sz="2400" dirty="0" err="1"/>
              <a:t>ngắn</a:t>
            </a:r>
            <a:r>
              <a:rPr lang="en-US" sz="2400" dirty="0"/>
              <a:t> </a:t>
            </a:r>
            <a:r>
              <a:rPr lang="en-US" sz="2400" dirty="0" err="1"/>
              <a:t>hạn</a:t>
            </a:r>
            <a:r>
              <a:rPr lang="en-US" sz="2400" dirty="0"/>
              <a:t>, </a:t>
            </a:r>
            <a:r>
              <a:rPr lang="en-US" sz="2400" dirty="0" err="1"/>
              <a:t>trung</a:t>
            </a:r>
            <a:r>
              <a:rPr lang="en-US" sz="2400" dirty="0"/>
              <a:t> </a:t>
            </a:r>
            <a:r>
              <a:rPr lang="en-US" sz="2400" dirty="0" err="1"/>
              <a:t>hạn</a:t>
            </a:r>
            <a:r>
              <a:rPr lang="en-US" sz="2400" dirty="0"/>
              <a:t> hay </a:t>
            </a:r>
            <a:r>
              <a:rPr lang="en-US" sz="2400" dirty="0" err="1"/>
              <a:t>dài</a:t>
            </a:r>
            <a:r>
              <a:rPr lang="en-US" sz="2400" dirty="0"/>
              <a:t> </a:t>
            </a:r>
            <a:r>
              <a:rPr lang="en-US" sz="2400" dirty="0" err="1"/>
              <a:t>hạn</a:t>
            </a:r>
            <a:r>
              <a:rPr lang="en-US" sz="2400" dirty="0"/>
              <a:t>) </a:t>
            </a:r>
            <a:r>
              <a:rPr lang="en-US" sz="2400" dirty="0" err="1"/>
              <a:t>và</a:t>
            </a:r>
            <a:r>
              <a:rPr lang="en-US" sz="2400" dirty="0"/>
              <a:t> </a:t>
            </a:r>
            <a:r>
              <a:rPr lang="en-US" sz="2400" dirty="0" err="1"/>
              <a:t>các</a:t>
            </a:r>
            <a:r>
              <a:rPr lang="en-US" sz="2400" dirty="0"/>
              <a:t> </a:t>
            </a:r>
            <a:r>
              <a:rPr lang="en-US" sz="2400" dirty="0" err="1"/>
              <a:t>loại</a:t>
            </a:r>
            <a:r>
              <a:rPr lang="en-US" sz="2400" dirty="0"/>
              <a:t> </a:t>
            </a:r>
            <a:r>
              <a:rPr lang="en-US" sz="2400" dirty="0" err="1"/>
              <a:t>hình</a:t>
            </a:r>
            <a:r>
              <a:rPr lang="en-US" sz="2400" dirty="0"/>
              <a:t> </a:t>
            </a:r>
            <a:r>
              <a:rPr lang="en-US" sz="2400" dirty="0" err="1"/>
              <a:t>doanh</a:t>
            </a:r>
            <a:r>
              <a:rPr lang="en-US" sz="2400" dirty="0"/>
              <a:t> </a:t>
            </a:r>
            <a:r>
              <a:rPr lang="en-US" sz="2400" dirty="0" err="1"/>
              <a:t>nghiệp</a:t>
            </a:r>
            <a:r>
              <a:rPr lang="en-US" sz="2400" dirty="0"/>
              <a:t> </a:t>
            </a:r>
            <a:r>
              <a:rPr lang="en-US" sz="2400" dirty="0" err="1"/>
              <a:t>khác</a:t>
            </a:r>
            <a:r>
              <a:rPr lang="en-US" sz="2400" dirty="0"/>
              <a:t> </a:t>
            </a:r>
            <a:r>
              <a:rPr lang="en-US" sz="2400" dirty="0" err="1"/>
              <a:t>nhau</a:t>
            </a:r>
            <a:r>
              <a:rPr lang="en-US" sz="2400" dirty="0"/>
              <a:t>. </a:t>
            </a:r>
            <a:endParaRPr lang="vi-VN" sz="2400" dirty="0"/>
          </a:p>
        </p:txBody>
      </p:sp>
    </p:spTree>
    <p:extLst>
      <p:ext uri="{BB962C8B-B14F-4D97-AF65-F5344CB8AC3E}">
        <p14:creationId xmlns:p14="http://schemas.microsoft.com/office/powerpoint/2010/main" val="3846788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918332"/>
          </a:xfrm>
        </p:spPr>
        <p:txBody>
          <a:bodyPr>
            <a:normAutofit/>
          </a:bodyPr>
          <a:lstStyle/>
          <a:p>
            <a:pPr algn="ctr"/>
            <a:r>
              <a:rPr kumimoji="0" lang="en-US" sz="2800" kern="1200" spc="0" dirty="0" err="1">
                <a:solidFill>
                  <a:schemeClr val="tx1">
                    <a:lumMod val="95000"/>
                    <a:lumOff val="5000"/>
                  </a:schemeClr>
                </a:solidFill>
              </a:rPr>
              <a:t>Chương</a:t>
            </a:r>
            <a:r>
              <a:rPr kumimoji="0" lang="en-US" sz="2800" kern="1200" spc="0" dirty="0">
                <a:solidFill>
                  <a:schemeClr val="tx1">
                    <a:lumMod val="95000"/>
                    <a:lumOff val="5000"/>
                  </a:schemeClr>
                </a:solidFill>
              </a:rPr>
              <a:t> 5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BÁN</a:t>
            </a:r>
            <a:br>
              <a:rPr lang="vi-VN" sz="3200" u="sng" dirty="0">
                <a:solidFill>
                  <a:schemeClr val="tx1"/>
                </a:solidFill>
                <a:latin typeface="Times New Roman" charset="0"/>
                <a:ea typeface="Times New Roman" charset="0"/>
                <a:cs typeface="Times New Roman" charset="0"/>
              </a:rPr>
            </a:br>
            <a:endParaRPr lang="en-US" sz="3200" spc="0" dirty="0"/>
          </a:p>
        </p:txBody>
      </p:sp>
      <p:sp>
        <p:nvSpPr>
          <p:cNvPr id="4" name="Content Placeholder 3"/>
          <p:cNvSpPr>
            <a:spLocks noGrp="1"/>
          </p:cNvSpPr>
          <p:nvPr>
            <p:ph idx="1"/>
          </p:nvPr>
        </p:nvSpPr>
        <p:spPr>
          <a:xfrm>
            <a:off x="609600" y="1600200"/>
            <a:ext cx="8077200" cy="4709160"/>
          </a:xfrm>
        </p:spPr>
        <p:txBody>
          <a:bodyPr>
            <a:normAutofit/>
          </a:bodyPr>
          <a:lstStyle/>
          <a:p>
            <a:pPr marL="514350" indent="-514350">
              <a:buAutoNum type="arabicPeriod"/>
            </a:pPr>
            <a:r>
              <a:rPr lang="vi-VN" sz="2400" dirty="0" err="1"/>
              <a:t>Cấu</a:t>
            </a:r>
            <a:r>
              <a:rPr lang="vi-VN" sz="2400" dirty="0"/>
              <a:t> </a:t>
            </a:r>
            <a:r>
              <a:rPr lang="vi-VN" sz="2400" dirty="0" err="1"/>
              <a:t>trúc</a:t>
            </a:r>
            <a:r>
              <a:rPr lang="vi-VN" sz="2400" dirty="0"/>
              <a:t> </a:t>
            </a:r>
            <a:r>
              <a:rPr lang="vi-VN" sz="2400" dirty="0" err="1"/>
              <a:t>tổ</a:t>
            </a:r>
            <a:r>
              <a:rPr lang="vi-VN" sz="2400" dirty="0"/>
              <a:t> </a:t>
            </a:r>
            <a:r>
              <a:rPr lang="vi-VN" sz="2400" dirty="0" err="1"/>
              <a:t>chức</a:t>
            </a:r>
            <a:r>
              <a:rPr lang="vi-VN" sz="2400" dirty="0"/>
              <a:t> </a:t>
            </a:r>
            <a:r>
              <a:rPr lang="vi-VN" sz="2400" dirty="0" err="1"/>
              <a:t>lực</a:t>
            </a:r>
            <a:r>
              <a:rPr lang="vi-VN" sz="2400" dirty="0"/>
              <a:t> </a:t>
            </a:r>
            <a:r>
              <a:rPr lang="vi-VN" sz="2400" dirty="0" err="1"/>
              <a:t>lượng</a:t>
            </a:r>
            <a:r>
              <a:rPr lang="vi-VN" sz="2400" dirty="0"/>
              <a:t> </a:t>
            </a:r>
            <a:r>
              <a:rPr lang="vi-VN" sz="2400" dirty="0" err="1"/>
              <a:t>bán</a:t>
            </a:r>
            <a:endParaRPr lang="en-US" sz="2400" dirty="0"/>
          </a:p>
          <a:p>
            <a:pPr marL="514350" indent="-514350">
              <a:buFont typeface="Wingdings 2"/>
              <a:buAutoNum type="arabicPeriod"/>
            </a:pPr>
            <a:r>
              <a:rPr lang="vi-VN" sz="2400" dirty="0" err="1"/>
              <a:t>Các</a:t>
            </a:r>
            <a:r>
              <a:rPr lang="vi-VN" sz="2400" dirty="0"/>
              <a:t> </a:t>
            </a:r>
            <a:r>
              <a:rPr lang="vi-VN" sz="2400" dirty="0" err="1"/>
              <a:t>loại</a:t>
            </a:r>
            <a:r>
              <a:rPr lang="vi-VN" sz="2400" dirty="0"/>
              <a:t> mô </a:t>
            </a:r>
            <a:r>
              <a:rPr lang="vi-VN" sz="2400" dirty="0" err="1"/>
              <a:t>hình</a:t>
            </a:r>
            <a:r>
              <a:rPr lang="vi-VN" sz="2400" dirty="0"/>
              <a:t> </a:t>
            </a:r>
            <a:r>
              <a:rPr lang="vi-VN" sz="2400" dirty="0" err="1"/>
              <a:t>tổ</a:t>
            </a:r>
            <a:r>
              <a:rPr lang="vi-VN" sz="2400" dirty="0"/>
              <a:t> </a:t>
            </a:r>
            <a:r>
              <a:rPr lang="vi-VN" sz="2400" dirty="0" err="1"/>
              <a:t>chức</a:t>
            </a:r>
            <a:r>
              <a:rPr lang="vi-VN" sz="2400" dirty="0"/>
              <a:t> </a:t>
            </a:r>
            <a:r>
              <a:rPr lang="vi-VN" sz="2400" dirty="0" err="1"/>
              <a:t>lực</a:t>
            </a:r>
            <a:r>
              <a:rPr lang="vi-VN" sz="2400" dirty="0"/>
              <a:t> </a:t>
            </a:r>
            <a:r>
              <a:rPr lang="vi-VN" sz="2400" dirty="0" err="1"/>
              <a:t>lượng</a:t>
            </a:r>
            <a:r>
              <a:rPr lang="vi-VN" sz="2400" dirty="0"/>
              <a:t> </a:t>
            </a:r>
            <a:r>
              <a:rPr lang="vi-VN" sz="2400" dirty="0" err="1"/>
              <a:t>bán</a:t>
            </a:r>
            <a:endParaRPr lang="vi-VN" sz="2400" dirty="0"/>
          </a:p>
          <a:p>
            <a:pPr marL="514350" indent="-514350">
              <a:buFont typeface="Wingdings 2"/>
              <a:buAutoNum type="arabicPeriod"/>
            </a:pPr>
            <a:r>
              <a:rPr lang="vi-VN" sz="2400" dirty="0" err="1"/>
              <a:t>Một</a:t>
            </a:r>
            <a:r>
              <a:rPr lang="vi-VN" sz="2400" dirty="0"/>
              <a:t> </a:t>
            </a:r>
            <a:r>
              <a:rPr lang="vi-VN" sz="2400" dirty="0" err="1"/>
              <a:t>số</a:t>
            </a:r>
            <a:r>
              <a:rPr lang="vi-VN" sz="2400" dirty="0"/>
              <a:t> </a:t>
            </a:r>
            <a:r>
              <a:rPr lang="vi-VN" sz="2400" dirty="0" err="1"/>
              <a:t>vấn</a:t>
            </a:r>
            <a:r>
              <a:rPr lang="vi-VN" sz="2400" dirty="0"/>
              <a:t> </a:t>
            </a:r>
            <a:r>
              <a:rPr lang="vi-VN" sz="2400" dirty="0" err="1"/>
              <a:t>đề</a:t>
            </a:r>
            <a:r>
              <a:rPr lang="vi-VN" sz="2400" dirty="0"/>
              <a:t> </a:t>
            </a:r>
            <a:r>
              <a:rPr lang="vi-VN" sz="2400" dirty="0" err="1"/>
              <a:t>cần</a:t>
            </a:r>
            <a:r>
              <a:rPr lang="vi-VN" sz="2400" dirty="0"/>
              <a:t> quan tâm khi </a:t>
            </a:r>
            <a:r>
              <a:rPr lang="vi-VN" sz="2400" dirty="0" err="1"/>
              <a:t>tổ</a:t>
            </a:r>
            <a:r>
              <a:rPr lang="vi-VN" sz="2400" dirty="0"/>
              <a:t> </a:t>
            </a:r>
            <a:r>
              <a:rPr lang="vi-VN" sz="2400" dirty="0" err="1"/>
              <a:t>chức</a:t>
            </a:r>
            <a:r>
              <a:rPr lang="vi-VN" sz="2400" dirty="0"/>
              <a:t> </a:t>
            </a:r>
            <a:r>
              <a:rPr lang="vi-VN" sz="2400" dirty="0" err="1"/>
              <a:t>lực</a:t>
            </a:r>
            <a:r>
              <a:rPr lang="vi-VN" sz="2400" dirty="0"/>
              <a:t> </a:t>
            </a:r>
            <a:r>
              <a:rPr lang="vi-VN" sz="2400" dirty="0" err="1"/>
              <a:t>lượng</a:t>
            </a:r>
            <a:r>
              <a:rPr lang="vi-VN" sz="2400" dirty="0"/>
              <a:t> </a:t>
            </a:r>
            <a:r>
              <a:rPr lang="vi-VN" sz="2400" dirty="0" err="1"/>
              <a:t>bán</a:t>
            </a:r>
            <a:endParaRPr lang="vi-VN" sz="2400" dirty="0"/>
          </a:p>
          <a:p>
            <a:endParaRPr lang="en-US" sz="1600" b="1" i="1" dirty="0"/>
          </a:p>
          <a:p>
            <a:r>
              <a:rPr lang="en-US" sz="1600" b="1" i="1" dirty="0" err="1"/>
              <a:t>Tài</a:t>
            </a:r>
            <a:r>
              <a:rPr lang="en-US" sz="1600" b="1" i="1" dirty="0"/>
              <a:t> </a:t>
            </a:r>
            <a:r>
              <a:rPr lang="en-US" sz="1600" b="1" i="1" dirty="0" err="1"/>
              <a:t>liệu</a:t>
            </a:r>
            <a:r>
              <a:rPr lang="en-US" sz="1600" b="1" i="1" dirty="0"/>
              <a:t> </a:t>
            </a:r>
            <a:r>
              <a:rPr lang="en-US" sz="1600" b="1" i="1" dirty="0" err="1"/>
              <a:t>tham</a:t>
            </a:r>
            <a:r>
              <a:rPr lang="en-US" sz="1600" b="1" i="1" dirty="0"/>
              <a:t> </a:t>
            </a:r>
            <a:r>
              <a:rPr lang="en-US" sz="1600" b="1" i="1" dirty="0" err="1"/>
              <a:t>khảo</a:t>
            </a:r>
            <a:endParaRPr lang="vi-VN" sz="1600" i="1" dirty="0"/>
          </a:p>
          <a:p>
            <a:pPr algn="just"/>
            <a:r>
              <a:rPr lang="en-US" sz="1600" i="1" dirty="0"/>
              <a:t>Thomas N. Ingram et all (2000), Sales management: Analysis and decision making, South-Western Thomson learning, </a:t>
            </a:r>
            <a:r>
              <a:rPr lang="en-US" sz="1600" i="1" dirty="0" err="1"/>
              <a:t>ch.</a:t>
            </a:r>
            <a:r>
              <a:rPr lang="en-US" sz="1600" i="1" dirty="0"/>
              <a:t> 4 &amp; 5;  James M. Commers (2002), </a:t>
            </a:r>
            <a:r>
              <a:rPr lang="en-US" sz="1600" i="1" dirty="0" err="1"/>
              <a:t>Quản</a:t>
            </a:r>
            <a:r>
              <a:rPr lang="en-US" sz="1600" i="1" dirty="0"/>
              <a:t> </a:t>
            </a:r>
            <a:r>
              <a:rPr lang="en-US" sz="1600" i="1" dirty="0" err="1"/>
              <a:t>trị</a:t>
            </a:r>
            <a:r>
              <a:rPr lang="en-US" sz="1600" i="1" dirty="0"/>
              <a:t> </a:t>
            </a:r>
            <a:r>
              <a:rPr lang="en-US" sz="1600" i="1" dirty="0" err="1"/>
              <a:t>bán</a:t>
            </a:r>
            <a:r>
              <a:rPr lang="en-US" sz="1600" i="1" dirty="0"/>
              <a:t> </a:t>
            </a:r>
            <a:r>
              <a:rPr lang="en-US" sz="1600" i="1" dirty="0" err="1"/>
              <a:t>hàng</a:t>
            </a:r>
            <a:r>
              <a:rPr lang="en-US" sz="1600" i="1" dirty="0"/>
              <a:t>, </a:t>
            </a:r>
            <a:r>
              <a:rPr lang="en-US" sz="1600" i="1" dirty="0" err="1"/>
              <a:t>NXB</a:t>
            </a:r>
            <a:r>
              <a:rPr lang="en-US" sz="1600" i="1" dirty="0"/>
              <a:t> </a:t>
            </a:r>
            <a:r>
              <a:rPr lang="en-US" sz="1600" i="1" dirty="0" err="1"/>
              <a:t>Thành</a:t>
            </a:r>
            <a:r>
              <a:rPr lang="en-US" sz="1600" i="1" dirty="0"/>
              <a:t> </a:t>
            </a:r>
            <a:r>
              <a:rPr lang="en-US" sz="1600" i="1" dirty="0" err="1"/>
              <a:t>phố</a:t>
            </a:r>
            <a:r>
              <a:rPr lang="en-US" sz="1600" i="1" dirty="0"/>
              <a:t> </a:t>
            </a:r>
            <a:r>
              <a:rPr lang="en-US" sz="1600" i="1" dirty="0" err="1"/>
              <a:t>Hồ</a:t>
            </a:r>
            <a:r>
              <a:rPr lang="en-US" sz="1600" i="1" dirty="0"/>
              <a:t> </a:t>
            </a:r>
            <a:r>
              <a:rPr lang="en-US" sz="1600" i="1" dirty="0" err="1"/>
              <a:t>Chí</a:t>
            </a:r>
            <a:r>
              <a:rPr lang="en-US" sz="1600" i="1" dirty="0"/>
              <a:t> Minh, </a:t>
            </a:r>
            <a:r>
              <a:rPr lang="en-US" sz="1600" i="1" dirty="0" err="1"/>
              <a:t>chương</a:t>
            </a:r>
            <a:r>
              <a:rPr lang="en-US" sz="1600" i="1" dirty="0"/>
              <a:t> 2 ; Mark W. Johnston and Greg W. Marshall (2006), Sales force management, 8</a:t>
            </a:r>
            <a:r>
              <a:rPr lang="en-US" sz="1600" i="1" baseline="30000" dirty="0"/>
              <a:t>th</a:t>
            </a:r>
            <a:r>
              <a:rPr lang="en-US" sz="1600" i="1" dirty="0"/>
              <a:t> edition, </a:t>
            </a:r>
            <a:r>
              <a:rPr lang="en-US" sz="1600" i="1" dirty="0" err="1"/>
              <a:t>NXB</a:t>
            </a:r>
            <a:r>
              <a:rPr lang="en-US" sz="1600" i="1" dirty="0"/>
              <a:t> McGraw Hill, </a:t>
            </a:r>
            <a:r>
              <a:rPr lang="en-US" sz="1600" i="1" dirty="0" err="1"/>
              <a:t>ch.</a:t>
            </a:r>
            <a:r>
              <a:rPr lang="en-US" sz="1600" i="1" dirty="0"/>
              <a:t> 4; The </a:t>
            </a:r>
            <a:r>
              <a:rPr lang="en-US" sz="1600" i="1" dirty="0" err="1"/>
              <a:t>Sasakawa</a:t>
            </a:r>
            <a:r>
              <a:rPr lang="en-US" sz="1600" i="1" dirty="0"/>
              <a:t> Peace Foundation, </a:t>
            </a:r>
            <a:r>
              <a:rPr lang="en-US" sz="1600" i="1" dirty="0" err="1"/>
              <a:t>Các</a:t>
            </a:r>
            <a:r>
              <a:rPr lang="en-US" sz="1600" i="1" dirty="0"/>
              <a:t> </a:t>
            </a:r>
            <a:r>
              <a:rPr lang="en-US" sz="1600" i="1" dirty="0" err="1"/>
              <a:t>tình</a:t>
            </a:r>
            <a:r>
              <a:rPr lang="en-US" sz="1600" i="1" dirty="0"/>
              <a:t> </a:t>
            </a:r>
            <a:r>
              <a:rPr lang="en-US" sz="1600" i="1" dirty="0" err="1"/>
              <a:t>huống</a:t>
            </a:r>
            <a:r>
              <a:rPr lang="en-US" sz="1600" i="1" dirty="0"/>
              <a:t> </a:t>
            </a:r>
            <a:r>
              <a:rPr lang="en-US" sz="1600" i="1" dirty="0" err="1"/>
              <a:t>trong</a:t>
            </a:r>
            <a:r>
              <a:rPr lang="en-US" sz="1600" i="1" dirty="0"/>
              <a:t> </a:t>
            </a:r>
            <a:r>
              <a:rPr lang="en-US" sz="1600" i="1" dirty="0" err="1"/>
              <a:t>giảng</a:t>
            </a:r>
            <a:r>
              <a:rPr lang="en-US" sz="1600" i="1" dirty="0"/>
              <a:t> </a:t>
            </a:r>
            <a:r>
              <a:rPr lang="en-US" sz="1600" i="1" dirty="0" err="1"/>
              <a:t>dạy</a:t>
            </a:r>
            <a:r>
              <a:rPr lang="en-US" sz="1600" i="1" dirty="0"/>
              <a:t> </a:t>
            </a:r>
            <a:r>
              <a:rPr lang="en-US" sz="1600" i="1" dirty="0" err="1"/>
              <a:t>cao</a:t>
            </a:r>
            <a:r>
              <a:rPr lang="en-US" sz="1600" i="1" dirty="0"/>
              <a:t> </a:t>
            </a:r>
            <a:r>
              <a:rPr lang="en-US" sz="1600" i="1" dirty="0" err="1"/>
              <a:t>học</a:t>
            </a:r>
            <a:r>
              <a:rPr lang="en-US" sz="1600" i="1" dirty="0"/>
              <a:t> </a:t>
            </a:r>
            <a:r>
              <a:rPr lang="en-US" sz="1600" i="1" dirty="0" err="1"/>
              <a:t>quản</a:t>
            </a:r>
            <a:r>
              <a:rPr lang="en-US" sz="1600" i="1" dirty="0"/>
              <a:t> trị </a:t>
            </a:r>
            <a:r>
              <a:rPr lang="en-US" sz="1600" i="1" dirty="0" err="1"/>
              <a:t>kinh</a:t>
            </a:r>
            <a:r>
              <a:rPr lang="en-US" sz="1600" i="1" dirty="0"/>
              <a:t> </a:t>
            </a:r>
            <a:r>
              <a:rPr lang="en-US" sz="1600" i="1" dirty="0" err="1"/>
              <a:t>doanh</a:t>
            </a:r>
            <a:r>
              <a:rPr lang="en-US" sz="1600" i="1" dirty="0"/>
              <a:t> </a:t>
            </a:r>
            <a:r>
              <a:rPr lang="en-US" sz="1600" i="1" dirty="0" err="1"/>
              <a:t>tại</a:t>
            </a:r>
            <a:r>
              <a:rPr lang="en-US" sz="1600" i="1" dirty="0"/>
              <a:t> </a:t>
            </a:r>
            <a:r>
              <a:rPr lang="en-US" sz="1600" i="1" dirty="0" err="1"/>
              <a:t>Việt</a:t>
            </a:r>
            <a:r>
              <a:rPr lang="en-US" sz="1600" i="1" dirty="0"/>
              <a:t> Nam, </a:t>
            </a:r>
            <a:r>
              <a:rPr lang="en-US" sz="1600" i="1" dirty="0" err="1"/>
              <a:t>NXB</a:t>
            </a:r>
            <a:r>
              <a:rPr lang="en-US" sz="1600" i="1" dirty="0"/>
              <a:t> </a:t>
            </a:r>
            <a:r>
              <a:rPr lang="en-US" sz="1600" i="1" dirty="0" err="1"/>
              <a:t>Đại</a:t>
            </a:r>
            <a:r>
              <a:rPr lang="en-US" sz="1600" i="1" dirty="0"/>
              <a:t> </a:t>
            </a:r>
            <a:r>
              <a:rPr lang="en-US" sz="1600" i="1" dirty="0" err="1"/>
              <a:t>học</a:t>
            </a:r>
            <a:r>
              <a:rPr lang="en-US" sz="1600" i="1" dirty="0"/>
              <a:t> </a:t>
            </a:r>
            <a:r>
              <a:rPr lang="en-US" sz="1600" i="1" dirty="0" err="1"/>
              <a:t>quốc</a:t>
            </a:r>
            <a:r>
              <a:rPr lang="en-US" sz="1600" i="1" dirty="0"/>
              <a:t> </a:t>
            </a:r>
            <a:r>
              <a:rPr lang="en-US" sz="1600" i="1" dirty="0" err="1"/>
              <a:t>gia</a:t>
            </a:r>
            <a:r>
              <a:rPr lang="en-US" sz="1600" i="1" dirty="0"/>
              <a:t> TP </a:t>
            </a:r>
            <a:r>
              <a:rPr lang="en-US" sz="1600" i="1" dirty="0" err="1"/>
              <a:t>Hồ</a:t>
            </a:r>
            <a:r>
              <a:rPr lang="en-US" sz="1600" i="1" dirty="0"/>
              <a:t> </a:t>
            </a:r>
            <a:r>
              <a:rPr lang="en-US" sz="1600" i="1" dirty="0" err="1"/>
              <a:t>Chí</a:t>
            </a:r>
            <a:r>
              <a:rPr lang="en-US" sz="1600" i="1" dirty="0"/>
              <a:t> Minh, 2009</a:t>
            </a:r>
            <a:endParaRPr lang="vi-VN" sz="1600" i="1" dirty="0"/>
          </a:p>
          <a:p>
            <a:pPr marL="0" indent="0">
              <a:buNone/>
            </a:pPr>
            <a:endParaRPr lang="en-US"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101</a:t>
            </a:fld>
            <a:endParaRPr kumimoji="0" lang="en-US"/>
          </a:p>
        </p:txBody>
      </p:sp>
    </p:spTree>
    <p:extLst>
      <p:ext uri="{BB962C8B-B14F-4D97-AF65-F5344CB8AC3E}">
        <p14:creationId xmlns:p14="http://schemas.microsoft.com/office/powerpoint/2010/main" val="31215659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609600"/>
          </a:xfrm>
        </p:spPr>
        <p:txBody>
          <a:bodyPr>
            <a:normAutofit fontScale="90000"/>
          </a:bodyPr>
          <a:lstStyle/>
          <a:p>
            <a:pPr lvl="2" algn="ctr" rtl="0">
              <a:spcBef>
                <a:spcPct val="0"/>
              </a:spcBef>
            </a:pPr>
            <a:r>
              <a:rPr lang="vi-VN" sz="3100" dirty="0">
                <a:latin typeface="+mn-lt"/>
              </a:rPr>
              <a:t>1. </a:t>
            </a:r>
            <a:r>
              <a:rPr lang="vi-VN" sz="3100" dirty="0" err="1">
                <a:latin typeface="+mn-lt"/>
              </a:rPr>
              <a:t>CÁC</a:t>
            </a:r>
            <a:r>
              <a:rPr lang="vi-VN" sz="3100" dirty="0">
                <a:latin typeface="+mn-lt"/>
              </a:rPr>
              <a:t> </a:t>
            </a:r>
            <a:r>
              <a:rPr lang="vi-VN" sz="3100" dirty="0" err="1">
                <a:latin typeface="+mn-lt"/>
              </a:rPr>
              <a:t>ĐẶC</a:t>
            </a:r>
            <a:r>
              <a:rPr lang="vi-VN" sz="3100" dirty="0">
                <a:latin typeface="+mn-lt"/>
              </a:rPr>
              <a:t> </a:t>
            </a:r>
            <a:r>
              <a:rPr lang="vi-VN" sz="3100" dirty="0" err="1">
                <a:latin typeface="+mn-lt"/>
              </a:rPr>
              <a:t>TÍNH</a:t>
            </a:r>
            <a:r>
              <a:rPr lang="vi-VN" sz="3100" dirty="0">
                <a:latin typeface="+mn-lt"/>
              </a:rPr>
              <a:t> </a:t>
            </a:r>
            <a:r>
              <a:rPr lang="vi-VN" sz="3100" dirty="0" err="1">
                <a:latin typeface="+mn-lt"/>
              </a:rPr>
              <a:t>CỦA</a:t>
            </a:r>
            <a:r>
              <a:rPr lang="vi-VN" sz="3100" dirty="0">
                <a:latin typeface="+mn-lt"/>
              </a:rPr>
              <a:t> </a:t>
            </a:r>
            <a:r>
              <a:rPr lang="vi-VN" sz="3100" dirty="0" err="1">
                <a:latin typeface="+mn-lt"/>
              </a:rPr>
              <a:t>CẤU</a:t>
            </a:r>
            <a:r>
              <a:rPr lang="vi-VN" sz="3100" dirty="0">
                <a:latin typeface="+mn-lt"/>
              </a:rPr>
              <a:t> </a:t>
            </a:r>
            <a:r>
              <a:rPr lang="vi-VN" sz="3100" dirty="0" err="1">
                <a:latin typeface="+mn-lt"/>
              </a:rPr>
              <a:t>TRÚC</a:t>
            </a:r>
            <a:r>
              <a:rPr lang="vi-VN" sz="3100" dirty="0">
                <a:latin typeface="+mn-lt"/>
              </a:rPr>
              <a:t> </a:t>
            </a:r>
            <a:r>
              <a:rPr lang="vi-VN" sz="3100" dirty="0" err="1">
                <a:latin typeface="+mn-lt"/>
              </a:rPr>
              <a:t>TỔ</a:t>
            </a:r>
            <a:r>
              <a:rPr lang="vi-VN" sz="3100" dirty="0">
                <a:latin typeface="+mn-lt"/>
              </a:rPr>
              <a:t> </a:t>
            </a:r>
            <a:r>
              <a:rPr lang="vi-VN" sz="3100" dirty="0" err="1">
                <a:latin typeface="+mn-lt"/>
              </a:rPr>
              <a:t>CHỨC</a:t>
            </a:r>
            <a:r>
              <a:rPr lang="vi-VN" sz="3100" dirty="0">
                <a:latin typeface="+mn-lt"/>
              </a:rPr>
              <a:t> </a:t>
            </a:r>
            <a:r>
              <a:rPr lang="vi-VN" sz="3100" dirty="0" err="1">
                <a:latin typeface="+mn-lt"/>
              </a:rPr>
              <a:t>LLBH</a:t>
            </a:r>
            <a:br>
              <a:rPr lang="vi-VN" b="1" dirty="0"/>
            </a:br>
            <a:endParaRPr lang="vi-VN" dirty="0"/>
          </a:p>
        </p:txBody>
      </p:sp>
      <p:sp>
        <p:nvSpPr>
          <p:cNvPr id="3" name="Content Placeholder 2"/>
          <p:cNvSpPr>
            <a:spLocks noGrp="1"/>
          </p:cNvSpPr>
          <p:nvPr>
            <p:ph sz="quarter" idx="1"/>
          </p:nvPr>
        </p:nvSpPr>
        <p:spPr/>
        <p:txBody>
          <a:bodyPr>
            <a:normAutofit/>
          </a:bodyPr>
          <a:lstStyle/>
          <a:p>
            <a:pPr marL="0" indent="0" algn="just">
              <a:lnSpc>
                <a:spcPct val="120000"/>
              </a:lnSpc>
              <a:buNone/>
            </a:pPr>
            <a:r>
              <a:rPr lang="vi-VN" sz="2200" dirty="0"/>
              <a:t>Cấu trúc tổ chức một lực lượng bán hàng trong doanh nghiệp được đặc trưng bởi bốn đặc tính: </a:t>
            </a:r>
          </a:p>
          <a:p>
            <a:pPr algn="just">
              <a:lnSpc>
                <a:spcPct val="120000"/>
              </a:lnSpc>
              <a:buClr>
                <a:srgbClr val="FF0000"/>
              </a:buClr>
              <a:buFont typeface="Wingdings" pitchFamily="2" charset="2"/>
              <a:buChar char="v"/>
            </a:pPr>
            <a:r>
              <a:rPr lang="vi-VN" sz="2200" dirty="0"/>
              <a:t>Tính chuyên môn hóa lực lượng bán hàng </a:t>
            </a:r>
          </a:p>
          <a:p>
            <a:pPr algn="just">
              <a:lnSpc>
                <a:spcPct val="120000"/>
              </a:lnSpc>
              <a:buClr>
                <a:srgbClr val="FF0000"/>
              </a:buClr>
              <a:buFont typeface="Wingdings" pitchFamily="2" charset="2"/>
              <a:buChar char="v"/>
            </a:pPr>
            <a:r>
              <a:rPr lang="vi-VN" sz="2200" dirty="0"/>
              <a:t>Tính tập quyền – phân quyền trong tổ chức</a:t>
            </a:r>
          </a:p>
          <a:p>
            <a:pPr algn="just">
              <a:lnSpc>
                <a:spcPct val="120000"/>
              </a:lnSpc>
              <a:buClr>
                <a:srgbClr val="FF0000"/>
              </a:buClr>
              <a:buFont typeface="Wingdings" pitchFamily="2" charset="2"/>
              <a:buChar char="v"/>
            </a:pPr>
            <a:r>
              <a:rPr lang="vi-VN" sz="2200" dirty="0"/>
              <a:t>Mức độ quản lý </a:t>
            </a:r>
          </a:p>
          <a:p>
            <a:pPr algn="just">
              <a:lnSpc>
                <a:spcPct val="120000"/>
              </a:lnSpc>
              <a:buClr>
                <a:srgbClr val="FF0000"/>
              </a:buClr>
              <a:buFont typeface="Wingdings" pitchFamily="2" charset="2"/>
              <a:buChar char="v"/>
            </a:pPr>
            <a:r>
              <a:rPr lang="vi-VN" sz="2200" dirty="0"/>
              <a:t>Tổ chức quản trị lực lượng bán hàng và quản lý bán hàng chức năng</a:t>
            </a:r>
          </a:p>
          <a:p>
            <a:pPr marL="0" indent="0">
              <a:buNone/>
            </a:pPr>
            <a:endParaRPr lang="vi-VN" sz="2200" dirty="0"/>
          </a:p>
        </p:txBody>
      </p:sp>
    </p:spTree>
    <p:extLst>
      <p:ext uri="{BB962C8B-B14F-4D97-AF65-F5344CB8AC3E}">
        <p14:creationId xmlns:p14="http://schemas.microsoft.com/office/powerpoint/2010/main" val="27356306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68716"/>
            <a:ext cx="8534398" cy="1126684"/>
          </a:xfrm>
        </p:spPr>
        <p:txBody>
          <a:bodyPr>
            <a:normAutofit/>
          </a:bodyPr>
          <a:lstStyle/>
          <a:p>
            <a:pPr algn="ctr"/>
            <a:r>
              <a:rPr lang="en-US" sz="2800" dirty="0">
                <a:solidFill>
                  <a:schemeClr val="tx1"/>
                </a:solidFill>
              </a:rPr>
              <a:t>2. </a:t>
            </a:r>
            <a:r>
              <a:rPr lang="en-US" sz="2800" dirty="0" err="1">
                <a:solidFill>
                  <a:schemeClr val="tx1"/>
                </a:solidFill>
              </a:rPr>
              <a:t>Mô</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chiều</a:t>
            </a:r>
            <a:r>
              <a:rPr lang="en-US" sz="2800" dirty="0">
                <a:solidFill>
                  <a:schemeClr val="tx1"/>
                </a:solidFill>
              </a:rPr>
              <a:t> </a:t>
            </a:r>
            <a:r>
              <a:rPr lang="en-US" sz="2800" dirty="0" err="1">
                <a:solidFill>
                  <a:schemeClr val="tx1"/>
                </a:solidFill>
              </a:rPr>
              <a:t>rộng</a:t>
            </a:r>
            <a:endParaRPr lang="vi-VN" sz="2800" dirty="0">
              <a:solidFill>
                <a:schemeClr val="tx1"/>
              </a:solidFill>
            </a:endParaRPr>
          </a:p>
        </p:txBody>
      </p:sp>
      <p:grpSp>
        <p:nvGrpSpPr>
          <p:cNvPr id="4" name="Group 2"/>
          <p:cNvGrpSpPr>
            <a:grpSpLocks/>
          </p:cNvGrpSpPr>
          <p:nvPr/>
        </p:nvGrpSpPr>
        <p:grpSpPr bwMode="auto">
          <a:xfrm>
            <a:off x="549035" y="1295303"/>
            <a:ext cx="8147050" cy="3352146"/>
            <a:chOff x="1070" y="7832"/>
            <a:chExt cx="6198" cy="1781"/>
          </a:xfrm>
        </p:grpSpPr>
        <p:sp>
          <p:nvSpPr>
            <p:cNvPr id="5" name="Rectangle 3"/>
            <p:cNvSpPr>
              <a:spLocks noChangeArrowheads="1"/>
            </p:cNvSpPr>
            <p:nvPr/>
          </p:nvSpPr>
          <p:spPr bwMode="auto">
            <a:xfrm>
              <a:off x="3314" y="7832"/>
              <a:ext cx="1860" cy="559"/>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r>
                <a:rPr lang="en-US" sz="2400" dirty="0" err="1">
                  <a:latin typeface="Times New Roman"/>
                  <a:cs typeface="Times New Roman"/>
                </a:rPr>
                <a:t>Giám</a:t>
              </a:r>
              <a:r>
                <a:rPr lang="en-US" sz="2400" dirty="0">
                  <a:latin typeface="Times New Roman"/>
                  <a:cs typeface="Times New Roman"/>
                </a:rPr>
                <a:t> </a:t>
              </a:r>
              <a:r>
                <a:rPr lang="en-US" sz="2400" dirty="0" err="1">
                  <a:latin typeface="Times New Roman"/>
                  <a:cs typeface="Times New Roman"/>
                </a:rPr>
                <a:t>đốc</a:t>
              </a:r>
              <a:r>
                <a:rPr lang="en-US" sz="2400" dirty="0">
                  <a:latin typeface="Times New Roman"/>
                  <a:cs typeface="Times New Roman"/>
                </a:rPr>
                <a:t> </a:t>
              </a:r>
              <a:r>
                <a:rPr lang="en-US" sz="2400" dirty="0" err="1">
                  <a:latin typeface="Times New Roman"/>
                  <a:cs typeface="Times New Roman"/>
                </a:rPr>
                <a:t>bán</a:t>
              </a:r>
              <a:r>
                <a:rPr lang="en-US" sz="2400" dirty="0">
                  <a:latin typeface="Times New Roman"/>
                  <a:cs typeface="Times New Roman"/>
                </a:rPr>
                <a:t> </a:t>
              </a:r>
              <a:r>
                <a:rPr lang="en-US" sz="2400" dirty="0" err="1">
                  <a:latin typeface="Times New Roman"/>
                  <a:cs typeface="Times New Roman"/>
                </a:rPr>
                <a:t>hàng</a:t>
              </a:r>
              <a:r>
                <a:rPr lang="en-US" sz="2400" dirty="0">
                  <a:latin typeface="Times New Roman"/>
                  <a:cs typeface="Times New Roman"/>
                </a:rPr>
                <a:t> </a:t>
              </a:r>
              <a:r>
                <a:rPr lang="en-US" sz="2400" dirty="0" err="1">
                  <a:latin typeface="Times New Roman"/>
                  <a:cs typeface="Times New Roman"/>
                </a:rPr>
                <a:t>quốc</a:t>
              </a:r>
              <a:r>
                <a:rPr lang="en-US" sz="2400" dirty="0">
                  <a:latin typeface="Times New Roman"/>
                  <a:cs typeface="Times New Roman"/>
                </a:rPr>
                <a:t> </a:t>
              </a:r>
              <a:r>
                <a:rPr lang="en-US" sz="2400" dirty="0" err="1">
                  <a:latin typeface="Times New Roman"/>
                  <a:cs typeface="Times New Roman"/>
                </a:rPr>
                <a:t>gia</a:t>
              </a:r>
              <a:endParaRPr lang="en-US" sz="2400" dirty="0">
                <a:latin typeface="Times New Roman"/>
                <a:cs typeface="Times New Roman"/>
              </a:endParaRPr>
            </a:p>
          </p:txBody>
        </p:sp>
        <p:sp>
          <p:nvSpPr>
            <p:cNvPr id="6" name="Rectangle 4"/>
            <p:cNvSpPr>
              <a:spLocks noChangeArrowheads="1"/>
            </p:cNvSpPr>
            <p:nvPr/>
          </p:nvSpPr>
          <p:spPr bwMode="auto">
            <a:xfrm>
              <a:off x="1070" y="8975"/>
              <a:ext cx="1069" cy="638"/>
            </a:xfrm>
            <a:prstGeom prst="rect">
              <a:avLst/>
            </a:prstGeom>
            <a:noFill/>
            <a:ln w="19050">
              <a:solidFill>
                <a:srgbClr val="000000"/>
              </a:solidFill>
              <a:miter lim="800000"/>
              <a:headEnd/>
              <a:tailEnd/>
            </a:ln>
          </p:spPr>
          <p:txBody>
            <a:bodyPr lIns="12700" tIns="12700" rIns="12700" bIns="12700" anchor="ctr"/>
            <a:lstStyle/>
            <a:p>
              <a:pPr algn="ct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cấp</a:t>
              </a:r>
              <a:r>
                <a:rPr lang="en-US" sz="2000" dirty="0">
                  <a:latin typeface="Times New Roman"/>
                  <a:cs typeface="Times New Roman"/>
                </a:rPr>
                <a:t> </a:t>
              </a:r>
              <a:r>
                <a:rPr lang="en-US" sz="2000" dirty="0" err="1">
                  <a:latin typeface="Times New Roman"/>
                  <a:cs typeface="Times New Roman"/>
                </a:rPr>
                <a:t>tỉnh</a:t>
              </a:r>
              <a:endParaRPr lang="en-US" sz="2000" dirty="0">
                <a:latin typeface="Times New Roman"/>
                <a:cs typeface="Times New Roman"/>
              </a:endParaRPr>
            </a:p>
          </p:txBody>
        </p:sp>
        <p:sp>
          <p:nvSpPr>
            <p:cNvPr id="7" name="Rectangle 5"/>
            <p:cNvSpPr>
              <a:spLocks noChangeArrowheads="1"/>
            </p:cNvSpPr>
            <p:nvPr/>
          </p:nvSpPr>
          <p:spPr bwMode="auto">
            <a:xfrm>
              <a:off x="2296" y="8975"/>
              <a:ext cx="1184" cy="638"/>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endParaRPr lang="en-US" sz="2000" dirty="0">
                <a:latin typeface="Times New Roman"/>
                <a:cs typeface="Times New Roman"/>
              </a:endParaRPr>
            </a:p>
            <a:p>
              <a:pPr algn="ctr">
                <a:spcBef>
                  <a:spcPts val="300"/>
                </a:spcBef>
                <a:spcAft>
                  <a:spcPts val="300"/>
                </a:spcAft>
              </a:pPr>
              <a:endParaRPr lang="en-US" sz="2000" dirty="0">
                <a:latin typeface="Times New Roman"/>
                <a:cs typeface="Times New Roman"/>
              </a:endParaRPr>
            </a:p>
            <a:p>
              <a:pPr algn="ctr">
                <a:spcBef>
                  <a:spcPts val="300"/>
                </a:spcBef>
                <a:spcAft>
                  <a:spcPts val="3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cấp</a:t>
              </a:r>
              <a:r>
                <a:rPr lang="en-US" sz="2000" dirty="0">
                  <a:latin typeface="Times New Roman"/>
                  <a:cs typeface="Times New Roman"/>
                </a:rPr>
                <a:t> </a:t>
              </a:r>
            </a:p>
            <a:p>
              <a:pPr algn="ctr">
                <a:spcBef>
                  <a:spcPts val="300"/>
                </a:spcBef>
                <a:spcAft>
                  <a:spcPts val="300"/>
                </a:spcAft>
              </a:pPr>
              <a:r>
                <a:rPr lang="en-US" sz="2000" dirty="0" err="1">
                  <a:latin typeface="Times New Roman"/>
                  <a:cs typeface="Times New Roman"/>
                </a:rPr>
                <a:t>tỉnh</a:t>
              </a:r>
              <a:endParaRPr lang="en-US" sz="2000" dirty="0">
                <a:latin typeface="Times New Roman"/>
                <a:cs typeface="Times New Roman"/>
              </a:endParaRPr>
            </a:p>
            <a:p>
              <a:pPr algn="ctr">
                <a:spcBef>
                  <a:spcPts val="300"/>
                </a:spcBef>
                <a:spcAft>
                  <a:spcPts val="300"/>
                </a:spcAft>
              </a:pPr>
              <a:endParaRPr lang="en-US" sz="2000" dirty="0">
                <a:latin typeface="Times New Roman"/>
                <a:cs typeface="Times New Roman"/>
              </a:endParaRPr>
            </a:p>
            <a:p>
              <a:pPr algn="ctr">
                <a:spcAft>
                  <a:spcPts val="1000"/>
                </a:spcAft>
              </a:pPr>
              <a:endParaRPr lang="en-US" sz="2000" dirty="0">
                <a:latin typeface="Times New Roman"/>
                <a:cs typeface="Times New Roman"/>
              </a:endParaRPr>
            </a:p>
          </p:txBody>
        </p:sp>
        <p:sp>
          <p:nvSpPr>
            <p:cNvPr id="8" name="Rectangle 6"/>
            <p:cNvSpPr>
              <a:spLocks noChangeArrowheads="1"/>
            </p:cNvSpPr>
            <p:nvPr/>
          </p:nvSpPr>
          <p:spPr bwMode="auto">
            <a:xfrm>
              <a:off x="3634" y="8963"/>
              <a:ext cx="1070" cy="650"/>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endParaRPr lang="en-US" sz="2000" dirty="0">
                <a:latin typeface="Times New Roman"/>
                <a:cs typeface="Times New Roman"/>
              </a:endParaRPr>
            </a:p>
            <a:p>
              <a:pPr algn="ctr">
                <a:spcBef>
                  <a:spcPts val="300"/>
                </a:spcBef>
                <a:spcAft>
                  <a:spcPts val="3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cấp</a:t>
              </a:r>
              <a:r>
                <a:rPr lang="en-US" sz="2000" dirty="0">
                  <a:latin typeface="Times New Roman"/>
                  <a:cs typeface="Times New Roman"/>
                </a:rPr>
                <a:t> </a:t>
              </a:r>
              <a:r>
                <a:rPr lang="en-US" sz="2000" dirty="0" err="1">
                  <a:latin typeface="Times New Roman"/>
                  <a:cs typeface="Times New Roman"/>
                </a:rPr>
                <a:t>tỉnh</a:t>
              </a:r>
              <a:endParaRPr lang="en-US" sz="2000" dirty="0">
                <a:latin typeface="Times New Roman"/>
                <a:cs typeface="Times New Roman"/>
              </a:endParaRPr>
            </a:p>
            <a:p>
              <a:pPr algn="ctr">
                <a:spcBef>
                  <a:spcPts val="300"/>
                </a:spcBef>
                <a:spcAft>
                  <a:spcPts val="300"/>
                </a:spcAft>
              </a:pPr>
              <a:endParaRPr lang="en-US" sz="2000" dirty="0">
                <a:latin typeface="Times New Roman"/>
                <a:cs typeface="Times New Roman"/>
              </a:endParaRPr>
            </a:p>
          </p:txBody>
        </p:sp>
        <p:sp>
          <p:nvSpPr>
            <p:cNvPr id="9" name="Rectangle 7"/>
            <p:cNvSpPr>
              <a:spLocks noChangeArrowheads="1"/>
            </p:cNvSpPr>
            <p:nvPr/>
          </p:nvSpPr>
          <p:spPr bwMode="auto">
            <a:xfrm>
              <a:off x="4917" y="8971"/>
              <a:ext cx="1069" cy="642"/>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endParaRPr lang="en-US" sz="2000" dirty="0">
                <a:latin typeface="Times New Roman"/>
                <a:cs typeface="Times New Roman"/>
              </a:endParaRPr>
            </a:p>
            <a:p>
              <a:pPr algn="ctr">
                <a:spcAft>
                  <a:spcPts val="10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cấp</a:t>
              </a:r>
              <a:r>
                <a:rPr lang="en-US" sz="2000" dirty="0">
                  <a:latin typeface="Times New Roman"/>
                  <a:cs typeface="Times New Roman"/>
                </a:rPr>
                <a:t> </a:t>
              </a:r>
              <a:r>
                <a:rPr lang="en-US" sz="2000" dirty="0" err="1">
                  <a:latin typeface="Times New Roman"/>
                  <a:cs typeface="Times New Roman"/>
                </a:rPr>
                <a:t>tỉnh</a:t>
              </a:r>
              <a:endParaRPr lang="en-US" sz="2000" dirty="0">
                <a:latin typeface="Times New Roman"/>
                <a:cs typeface="Times New Roman"/>
              </a:endParaRPr>
            </a:p>
            <a:p>
              <a:pPr>
                <a:spcAft>
                  <a:spcPts val="1000"/>
                </a:spcAft>
              </a:pPr>
              <a:endParaRPr lang="en-US" sz="2000" dirty="0">
                <a:latin typeface="Times New Roman"/>
                <a:cs typeface="Times New Roman"/>
              </a:endParaRPr>
            </a:p>
          </p:txBody>
        </p:sp>
        <p:sp>
          <p:nvSpPr>
            <p:cNvPr id="10" name="Rectangle 8"/>
            <p:cNvSpPr>
              <a:spLocks noChangeArrowheads="1"/>
            </p:cNvSpPr>
            <p:nvPr/>
          </p:nvSpPr>
          <p:spPr bwMode="auto">
            <a:xfrm>
              <a:off x="6199" y="8965"/>
              <a:ext cx="1069" cy="648"/>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endParaRPr lang="en-US" sz="2000" dirty="0">
                <a:latin typeface="Times New Roman"/>
                <a:cs typeface="Times New Roman"/>
              </a:endParaRPr>
            </a:p>
            <a:p>
              <a:pPr algn="ctr">
                <a:spcAft>
                  <a:spcPts val="10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cấp</a:t>
              </a:r>
              <a:r>
                <a:rPr lang="en-US" sz="2000" dirty="0">
                  <a:latin typeface="Times New Roman"/>
                  <a:cs typeface="Times New Roman"/>
                </a:rPr>
                <a:t> </a:t>
              </a:r>
              <a:r>
                <a:rPr lang="en-US" sz="2000" dirty="0" err="1">
                  <a:latin typeface="Times New Roman"/>
                  <a:cs typeface="Times New Roman"/>
                </a:rPr>
                <a:t>tỉnh</a:t>
              </a:r>
              <a:endParaRPr lang="en-US" sz="2000" dirty="0">
                <a:latin typeface="Times New Roman"/>
                <a:cs typeface="Times New Roman"/>
              </a:endParaRPr>
            </a:p>
            <a:p>
              <a:pPr>
                <a:spcAft>
                  <a:spcPts val="1000"/>
                </a:spcAft>
              </a:pPr>
              <a:endParaRPr lang="en-US" sz="2000" dirty="0">
                <a:latin typeface="Times New Roman"/>
                <a:cs typeface="Times New Roman"/>
              </a:endParaRPr>
            </a:p>
          </p:txBody>
        </p:sp>
        <p:grpSp>
          <p:nvGrpSpPr>
            <p:cNvPr id="11" name="Group 9"/>
            <p:cNvGrpSpPr>
              <a:grpSpLocks/>
            </p:cNvGrpSpPr>
            <p:nvPr/>
          </p:nvGrpSpPr>
          <p:grpSpPr bwMode="auto">
            <a:xfrm>
              <a:off x="1604" y="8379"/>
              <a:ext cx="5130" cy="590"/>
              <a:chOff x="1604" y="8129"/>
              <a:chExt cx="5130" cy="831"/>
            </a:xfrm>
          </p:grpSpPr>
          <p:cxnSp>
            <p:nvCxnSpPr>
              <p:cNvPr id="12" name="Line 10"/>
              <p:cNvCxnSpPr>
                <a:cxnSpLocks noChangeShapeType="1"/>
              </p:cNvCxnSpPr>
              <p:nvPr/>
            </p:nvCxnSpPr>
            <p:spPr bwMode="auto">
              <a:xfrm flipV="1">
                <a:off x="1604" y="8647"/>
                <a:ext cx="1" cy="299"/>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3" name="Line 11"/>
              <p:cNvCxnSpPr>
                <a:cxnSpLocks noChangeShapeType="1"/>
              </p:cNvCxnSpPr>
              <p:nvPr/>
            </p:nvCxnSpPr>
            <p:spPr bwMode="auto">
              <a:xfrm flipV="1">
                <a:off x="2886" y="8647"/>
                <a:ext cx="0" cy="299"/>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4" name="Line 12"/>
              <p:cNvCxnSpPr>
                <a:cxnSpLocks noChangeShapeType="1"/>
              </p:cNvCxnSpPr>
              <p:nvPr/>
            </p:nvCxnSpPr>
            <p:spPr bwMode="auto">
              <a:xfrm flipV="1">
                <a:off x="4169" y="8135"/>
                <a:ext cx="0" cy="795"/>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5" name="Line 13"/>
              <p:cNvCxnSpPr>
                <a:cxnSpLocks noChangeShapeType="1"/>
              </p:cNvCxnSpPr>
              <p:nvPr/>
            </p:nvCxnSpPr>
            <p:spPr bwMode="auto">
              <a:xfrm flipV="1">
                <a:off x="5452" y="8662"/>
                <a:ext cx="0" cy="298"/>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6" name="Line 14"/>
              <p:cNvCxnSpPr>
                <a:cxnSpLocks noChangeShapeType="1"/>
              </p:cNvCxnSpPr>
              <p:nvPr/>
            </p:nvCxnSpPr>
            <p:spPr bwMode="auto">
              <a:xfrm flipV="1">
                <a:off x="6733" y="8662"/>
                <a:ext cx="1" cy="298"/>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7" name="Line 15"/>
              <p:cNvCxnSpPr>
                <a:cxnSpLocks noChangeShapeType="1"/>
              </p:cNvCxnSpPr>
              <p:nvPr/>
            </p:nvCxnSpPr>
            <p:spPr bwMode="auto">
              <a:xfrm>
                <a:off x="1604" y="8663"/>
                <a:ext cx="5130" cy="1"/>
              </a:xfrm>
              <a:prstGeom prst="line">
                <a:avLst/>
              </a:prstGeom>
              <a:noFill/>
              <a:ln w="19050">
                <a:solidFill>
                  <a:srgbClr val="000000"/>
                </a:solidFill>
                <a:round/>
                <a:headEnd type="none" w="sm" len="sm"/>
                <a:tailEnd type="none" w="sm" len="sm"/>
              </a:ln>
            </p:spPr>
          </p:cxnSp>
        </p:grpSp>
      </p:grpSp>
      <p:cxnSp>
        <p:nvCxnSpPr>
          <p:cNvPr id="33" name="Line 187"/>
          <p:cNvCxnSpPr/>
          <p:nvPr/>
        </p:nvCxnSpPr>
        <p:spPr bwMode="auto">
          <a:xfrm>
            <a:off x="1243638" y="4647449"/>
            <a:ext cx="0" cy="3429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Line 184"/>
          <p:cNvCxnSpPr/>
          <p:nvPr/>
        </p:nvCxnSpPr>
        <p:spPr bwMode="auto">
          <a:xfrm flipV="1">
            <a:off x="549035" y="4978393"/>
            <a:ext cx="8147050" cy="1195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7" name="Line 185"/>
          <p:cNvCxnSpPr/>
          <p:nvPr/>
        </p:nvCxnSpPr>
        <p:spPr bwMode="auto">
          <a:xfrm>
            <a:off x="549035" y="4993524"/>
            <a:ext cx="0" cy="38163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185"/>
          <p:cNvCxnSpPr/>
          <p:nvPr/>
        </p:nvCxnSpPr>
        <p:spPr bwMode="auto">
          <a:xfrm>
            <a:off x="8696085" y="4951441"/>
            <a:ext cx="0" cy="38163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0" name="Rectangle 39"/>
          <p:cNvSpPr/>
          <p:nvPr/>
        </p:nvSpPr>
        <p:spPr>
          <a:xfrm>
            <a:off x="656446" y="5141023"/>
            <a:ext cx="867553" cy="48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NVBH</a:t>
            </a:r>
            <a:endParaRPr lang="vi-VN" sz="1400" dirty="0"/>
          </a:p>
        </p:txBody>
      </p:sp>
      <p:sp>
        <p:nvSpPr>
          <p:cNvPr id="41" name="Rectangle 40"/>
          <p:cNvSpPr/>
          <p:nvPr/>
        </p:nvSpPr>
        <p:spPr>
          <a:xfrm>
            <a:off x="4995524" y="5074917"/>
            <a:ext cx="750903" cy="516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NVBH</a:t>
            </a:r>
            <a:endParaRPr lang="vi-VN" sz="1400" dirty="0"/>
          </a:p>
        </p:txBody>
      </p:sp>
      <p:sp>
        <p:nvSpPr>
          <p:cNvPr id="44" name="Rectangle 43"/>
          <p:cNvSpPr/>
          <p:nvPr/>
        </p:nvSpPr>
        <p:spPr>
          <a:xfrm>
            <a:off x="6297371" y="5069435"/>
            <a:ext cx="907893" cy="493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NVBH</a:t>
            </a:r>
            <a:endParaRPr lang="vi-VN" sz="1400" dirty="0"/>
          </a:p>
        </p:txBody>
      </p:sp>
      <p:sp>
        <p:nvSpPr>
          <p:cNvPr id="46" name="Rectangle 45"/>
          <p:cNvSpPr/>
          <p:nvPr/>
        </p:nvSpPr>
        <p:spPr>
          <a:xfrm>
            <a:off x="7772400" y="5067890"/>
            <a:ext cx="737331" cy="494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NVBH</a:t>
            </a:r>
            <a:endParaRPr lang="vi-VN" sz="1400" dirty="0"/>
          </a:p>
        </p:txBody>
      </p:sp>
      <p:sp>
        <p:nvSpPr>
          <p:cNvPr id="47" name="Rectangle 46"/>
          <p:cNvSpPr/>
          <p:nvPr/>
        </p:nvSpPr>
        <p:spPr>
          <a:xfrm>
            <a:off x="1954197" y="5125002"/>
            <a:ext cx="914400" cy="500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NVBH</a:t>
            </a:r>
            <a:endParaRPr lang="vi-VN" sz="1400" dirty="0"/>
          </a:p>
        </p:txBody>
      </p:sp>
      <p:sp>
        <p:nvSpPr>
          <p:cNvPr id="48" name="Rectangle 47"/>
          <p:cNvSpPr/>
          <p:nvPr/>
        </p:nvSpPr>
        <p:spPr>
          <a:xfrm>
            <a:off x="3491474" y="5087372"/>
            <a:ext cx="914400" cy="528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NVBH</a:t>
            </a:r>
            <a:endParaRPr lang="vi-VN" sz="1400" dirty="0"/>
          </a:p>
        </p:txBody>
      </p:sp>
    </p:spTree>
    <p:extLst>
      <p:ext uri="{BB962C8B-B14F-4D97-AF65-F5344CB8AC3E}">
        <p14:creationId xmlns:p14="http://schemas.microsoft.com/office/powerpoint/2010/main" val="31169875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3. </a:t>
            </a:r>
            <a:r>
              <a:rPr lang="en-US" sz="2800" dirty="0" err="1">
                <a:solidFill>
                  <a:schemeClr val="tx1"/>
                </a:solidFill>
              </a:rPr>
              <a:t>Mô</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chiều</a:t>
            </a:r>
            <a:r>
              <a:rPr lang="en-US" sz="2800" dirty="0">
                <a:solidFill>
                  <a:schemeClr val="tx1"/>
                </a:solidFill>
              </a:rPr>
              <a:t> </a:t>
            </a:r>
            <a:r>
              <a:rPr lang="en-US" sz="2800" dirty="0" err="1">
                <a:solidFill>
                  <a:schemeClr val="tx1"/>
                </a:solidFill>
              </a:rPr>
              <a:t>dọc</a:t>
            </a:r>
            <a:endParaRPr lang="vi-VN" sz="2800" dirty="0">
              <a:solidFill>
                <a:schemeClr val="tx1"/>
              </a:solidFill>
            </a:endParaRPr>
          </a:p>
        </p:txBody>
      </p:sp>
      <p:grpSp>
        <p:nvGrpSpPr>
          <p:cNvPr id="4" name="Group 16"/>
          <p:cNvGrpSpPr>
            <a:grpSpLocks/>
          </p:cNvGrpSpPr>
          <p:nvPr/>
        </p:nvGrpSpPr>
        <p:grpSpPr bwMode="auto">
          <a:xfrm>
            <a:off x="725856" y="1478389"/>
            <a:ext cx="7623199" cy="4795689"/>
            <a:chOff x="1736" y="7657"/>
            <a:chExt cx="5542" cy="4473"/>
          </a:xfrm>
        </p:grpSpPr>
        <p:sp>
          <p:nvSpPr>
            <p:cNvPr id="5" name="Rectangle 17"/>
            <p:cNvSpPr>
              <a:spLocks noChangeArrowheads="1"/>
            </p:cNvSpPr>
            <p:nvPr/>
          </p:nvSpPr>
          <p:spPr bwMode="auto">
            <a:xfrm>
              <a:off x="3760" y="7657"/>
              <a:ext cx="1934" cy="654"/>
            </a:xfrm>
            <a:prstGeom prst="rect">
              <a:avLst/>
            </a:prstGeom>
            <a:noFill/>
            <a:ln w="19050">
              <a:solidFill>
                <a:srgbClr val="000000"/>
              </a:solidFill>
              <a:miter lim="800000"/>
              <a:headEnd/>
              <a:tailEnd/>
            </a:ln>
          </p:spPr>
          <p:txBody>
            <a:bodyPr lIns="12700" tIns="12700" rIns="12700" bIns="12700"/>
            <a:lstStyle/>
            <a:p>
              <a:pPr algn="ctr">
                <a:spcBef>
                  <a:spcPts val="300"/>
                </a:spcBef>
                <a:spcAft>
                  <a:spcPts val="300"/>
                </a:spcAft>
              </a:pPr>
              <a:r>
                <a:rPr lang="en-US" sz="2400" dirty="0" err="1">
                  <a:latin typeface="Times New Roman"/>
                  <a:cs typeface="Times New Roman"/>
                </a:rPr>
                <a:t>Giám</a:t>
              </a:r>
              <a:r>
                <a:rPr lang="en-US" sz="2400" dirty="0">
                  <a:latin typeface="Times New Roman"/>
                  <a:cs typeface="Times New Roman"/>
                </a:rPr>
                <a:t> </a:t>
              </a:r>
              <a:r>
                <a:rPr lang="en-US" sz="2400" dirty="0" err="1">
                  <a:latin typeface="Times New Roman"/>
                  <a:cs typeface="Times New Roman"/>
                </a:rPr>
                <a:t>đốc</a:t>
              </a:r>
              <a:r>
                <a:rPr lang="en-US" sz="2400" dirty="0">
                  <a:latin typeface="Times New Roman"/>
                  <a:cs typeface="Times New Roman"/>
                </a:rPr>
                <a:t> </a:t>
              </a:r>
              <a:r>
                <a:rPr lang="en-US" sz="2400" dirty="0" err="1">
                  <a:latin typeface="Times New Roman"/>
                  <a:cs typeface="Times New Roman"/>
                </a:rPr>
                <a:t>bán</a:t>
              </a:r>
              <a:r>
                <a:rPr lang="en-US" sz="2400" dirty="0">
                  <a:latin typeface="Times New Roman"/>
                  <a:cs typeface="Times New Roman"/>
                </a:rPr>
                <a:t> </a:t>
              </a:r>
              <a:r>
                <a:rPr lang="en-US" sz="2400" dirty="0" err="1">
                  <a:latin typeface="Times New Roman"/>
                  <a:cs typeface="Times New Roman"/>
                </a:rPr>
                <a:t>hàng</a:t>
              </a:r>
              <a:r>
                <a:rPr lang="en-US" sz="2400" dirty="0">
                  <a:latin typeface="Times New Roman"/>
                  <a:cs typeface="Times New Roman"/>
                </a:rPr>
                <a:t> </a:t>
              </a:r>
              <a:r>
                <a:rPr lang="en-US" sz="2400" dirty="0" err="1">
                  <a:latin typeface="Times New Roman"/>
                  <a:cs typeface="Times New Roman"/>
                </a:rPr>
                <a:t>quốc</a:t>
              </a:r>
              <a:r>
                <a:rPr lang="en-US" sz="2400" dirty="0">
                  <a:latin typeface="Times New Roman"/>
                  <a:cs typeface="Times New Roman"/>
                </a:rPr>
                <a:t> </a:t>
              </a:r>
              <a:r>
                <a:rPr lang="en-US" sz="2400" dirty="0" err="1">
                  <a:latin typeface="Times New Roman"/>
                  <a:cs typeface="Times New Roman"/>
                </a:rPr>
                <a:t>gia</a:t>
              </a:r>
              <a:endParaRPr lang="en-US" sz="2400" dirty="0">
                <a:latin typeface="Times New Roman"/>
                <a:cs typeface="Times New Roman"/>
              </a:endParaRPr>
            </a:p>
          </p:txBody>
        </p:sp>
        <p:sp>
          <p:nvSpPr>
            <p:cNvPr id="6" name="Rectangle 18"/>
            <p:cNvSpPr>
              <a:spLocks noChangeArrowheads="1"/>
            </p:cNvSpPr>
            <p:nvPr/>
          </p:nvSpPr>
          <p:spPr bwMode="auto">
            <a:xfrm>
              <a:off x="1736" y="11176"/>
              <a:ext cx="674" cy="954"/>
            </a:xfrm>
            <a:prstGeom prst="rect">
              <a:avLst/>
            </a:prstGeom>
            <a:noFill/>
            <a:ln w="19050">
              <a:solidFill>
                <a:srgbClr val="000000"/>
              </a:solidFill>
              <a:miter lim="800000"/>
              <a:headEnd/>
              <a:tailEnd/>
            </a:ln>
          </p:spPr>
          <p:txBody>
            <a:bodyPr lIns="12700" tIns="12700" rIns="12700" bIns="12700" anchor="ctr"/>
            <a:lstStyle/>
            <a:p>
              <a:pPr>
                <a:spcAft>
                  <a:spcPts val="1000"/>
                </a:spcAft>
              </a:pPr>
              <a:r>
                <a:rPr lang="en-US" sz="1600" dirty="0" err="1">
                  <a:latin typeface="Times New Roman"/>
                  <a:cs typeface="Times New Roman"/>
                </a:rPr>
                <a:t>Nhân</a:t>
              </a:r>
              <a:r>
                <a:rPr lang="en-US" sz="1600" dirty="0">
                  <a:latin typeface="Times New Roman"/>
                  <a:cs typeface="Times New Roman"/>
                </a:rPr>
                <a:t> </a:t>
              </a:r>
              <a:r>
                <a:rPr lang="en-US" sz="1600" dirty="0" err="1">
                  <a:latin typeface="Times New Roman"/>
                  <a:cs typeface="Times New Roman"/>
                </a:rPr>
                <a:t>viên</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hàng</a:t>
              </a:r>
              <a:endParaRPr lang="en-US" sz="1600" dirty="0">
                <a:latin typeface="Times New Roman"/>
                <a:cs typeface="Times New Roman"/>
              </a:endParaRPr>
            </a:p>
          </p:txBody>
        </p:sp>
        <p:sp>
          <p:nvSpPr>
            <p:cNvPr id="7" name="Rectangle 19"/>
            <p:cNvSpPr>
              <a:spLocks noChangeArrowheads="1"/>
            </p:cNvSpPr>
            <p:nvPr/>
          </p:nvSpPr>
          <p:spPr bwMode="auto">
            <a:xfrm>
              <a:off x="2291" y="8765"/>
              <a:ext cx="1220" cy="889"/>
            </a:xfrm>
            <a:prstGeom prst="rect">
              <a:avLst/>
            </a:prstGeom>
            <a:noFill/>
            <a:ln w="19050">
              <a:solidFill>
                <a:srgbClr val="000000"/>
              </a:solidFill>
              <a:miter lim="800000"/>
              <a:headEnd/>
              <a:tailEnd/>
            </a:ln>
          </p:spPr>
          <p:txBody>
            <a:bodyPr lIns="12700" tIns="12700" rIns="12700" bIns="12700" anchor="ctr"/>
            <a:lstStyle/>
            <a:p>
              <a:pPr>
                <a:spcAft>
                  <a:spcPts val="10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cấp</a:t>
              </a:r>
              <a:r>
                <a:rPr lang="en-US" sz="2000" dirty="0">
                  <a:latin typeface="Times New Roman"/>
                  <a:cs typeface="Times New Roman"/>
                </a:rPr>
                <a:t> </a:t>
              </a:r>
              <a:r>
                <a:rPr lang="en-US" sz="2000" dirty="0" err="1">
                  <a:latin typeface="Times New Roman"/>
                  <a:cs typeface="Times New Roman"/>
                </a:rPr>
                <a:t>vùng</a:t>
              </a:r>
              <a:endParaRPr lang="en-US" sz="2000" dirty="0">
                <a:latin typeface="Times New Roman"/>
                <a:cs typeface="Times New Roman"/>
              </a:endParaRPr>
            </a:p>
          </p:txBody>
        </p:sp>
        <p:sp>
          <p:nvSpPr>
            <p:cNvPr id="8" name="Rectangle 20"/>
            <p:cNvSpPr>
              <a:spLocks noChangeArrowheads="1"/>
            </p:cNvSpPr>
            <p:nvPr/>
          </p:nvSpPr>
          <p:spPr bwMode="auto">
            <a:xfrm>
              <a:off x="2560" y="11169"/>
              <a:ext cx="661" cy="923"/>
            </a:xfrm>
            <a:prstGeom prst="rect">
              <a:avLst/>
            </a:prstGeom>
            <a:noFill/>
            <a:ln w="19050">
              <a:solidFill>
                <a:srgbClr val="000000"/>
              </a:solidFill>
              <a:miter lim="800000"/>
              <a:headEnd/>
              <a:tailEnd/>
            </a:ln>
          </p:spPr>
          <p:txBody>
            <a:bodyPr lIns="12700" tIns="12700" rIns="12700" bIns="12700" anchor="ctr"/>
            <a:lstStyle/>
            <a:p>
              <a:pPr>
                <a:spcAft>
                  <a:spcPts val="1000"/>
                </a:spcAft>
              </a:pPr>
              <a:r>
                <a:rPr lang="en-US" sz="1600" dirty="0" err="1">
                  <a:latin typeface="Times New Roman"/>
                  <a:cs typeface="Times New Roman"/>
                </a:rPr>
                <a:t>Nhân</a:t>
              </a:r>
              <a:r>
                <a:rPr lang="en-US" sz="1600" dirty="0">
                  <a:latin typeface="Times New Roman"/>
                  <a:cs typeface="Times New Roman"/>
                </a:rPr>
                <a:t> </a:t>
              </a:r>
              <a:r>
                <a:rPr lang="en-US" sz="1600" dirty="0" err="1">
                  <a:latin typeface="Times New Roman"/>
                  <a:cs typeface="Times New Roman"/>
                </a:rPr>
                <a:t>viên</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hàng</a:t>
              </a:r>
              <a:endParaRPr lang="en-US" sz="1600" dirty="0">
                <a:latin typeface="Times New Roman"/>
                <a:cs typeface="Times New Roman"/>
              </a:endParaRPr>
            </a:p>
          </p:txBody>
        </p:sp>
        <p:sp>
          <p:nvSpPr>
            <p:cNvPr id="9" name="Rectangle 21"/>
            <p:cNvSpPr>
              <a:spLocks noChangeArrowheads="1"/>
            </p:cNvSpPr>
            <p:nvPr/>
          </p:nvSpPr>
          <p:spPr bwMode="auto">
            <a:xfrm>
              <a:off x="6157" y="8693"/>
              <a:ext cx="1121" cy="888"/>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endParaRPr lang="en-US" sz="2000" dirty="0">
                <a:latin typeface="Times New Roman"/>
                <a:cs typeface="Times New Roman"/>
              </a:endParaRPr>
            </a:p>
            <a:p>
              <a:pPr algn="ctr">
                <a:spcBef>
                  <a:spcPts val="300"/>
                </a:spcBef>
                <a:spcAft>
                  <a:spcPts val="300"/>
                </a:spcAft>
              </a:pPr>
              <a:endParaRPr lang="en-US" sz="2000" dirty="0">
                <a:latin typeface="Times New Roman"/>
                <a:cs typeface="Times New Roman"/>
              </a:endParaRPr>
            </a:p>
            <a:p>
              <a:pPr algn="ctr">
                <a:spcBef>
                  <a:spcPts val="300"/>
                </a:spcBef>
                <a:spcAft>
                  <a:spcPts val="3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cấp</a:t>
              </a:r>
              <a:r>
                <a:rPr lang="en-US" sz="2000" dirty="0">
                  <a:latin typeface="Times New Roman"/>
                  <a:cs typeface="Times New Roman"/>
                </a:rPr>
                <a:t> </a:t>
              </a:r>
              <a:r>
                <a:rPr lang="en-US" sz="2000" dirty="0" err="1">
                  <a:latin typeface="Times New Roman"/>
                  <a:cs typeface="Times New Roman"/>
                </a:rPr>
                <a:t>vùng</a:t>
              </a:r>
              <a:endParaRPr lang="en-US" sz="2000" dirty="0">
                <a:latin typeface="Times New Roman"/>
                <a:cs typeface="Times New Roman"/>
              </a:endParaRPr>
            </a:p>
            <a:p>
              <a:pPr algn="ctr">
                <a:spcBef>
                  <a:spcPts val="300"/>
                </a:spcBef>
                <a:spcAft>
                  <a:spcPts val="300"/>
                </a:spcAft>
              </a:pPr>
              <a:endParaRPr lang="en-US" sz="2000" dirty="0">
                <a:latin typeface="Times New Roman"/>
                <a:cs typeface="Times New Roman"/>
              </a:endParaRPr>
            </a:p>
            <a:p>
              <a:pPr>
                <a:spcAft>
                  <a:spcPts val="1000"/>
                </a:spcAft>
              </a:pPr>
              <a:endParaRPr lang="en-US" sz="2000" dirty="0">
                <a:latin typeface="Times New Roman"/>
                <a:cs typeface="Times New Roman"/>
              </a:endParaRPr>
            </a:p>
          </p:txBody>
        </p:sp>
        <p:sp>
          <p:nvSpPr>
            <p:cNvPr id="10" name="Rectangle 22"/>
            <p:cNvSpPr>
              <a:spLocks noChangeArrowheads="1"/>
            </p:cNvSpPr>
            <p:nvPr/>
          </p:nvSpPr>
          <p:spPr bwMode="auto">
            <a:xfrm>
              <a:off x="3369" y="11165"/>
              <a:ext cx="676" cy="919"/>
            </a:xfrm>
            <a:prstGeom prst="rect">
              <a:avLst/>
            </a:prstGeom>
            <a:noFill/>
            <a:ln w="19050">
              <a:solidFill>
                <a:srgbClr val="000000"/>
              </a:solidFill>
              <a:miter lim="800000"/>
              <a:headEnd/>
              <a:tailEnd/>
            </a:ln>
          </p:spPr>
          <p:txBody>
            <a:bodyPr lIns="12700" tIns="12700" rIns="12700" bIns="12700" anchor="ctr"/>
            <a:lstStyle/>
            <a:p>
              <a:r>
                <a:rPr lang="en-US" sz="1600" dirty="0" err="1">
                  <a:latin typeface="Times New Roman"/>
                  <a:cs typeface="Times New Roman"/>
                </a:rPr>
                <a:t>Nhân</a:t>
              </a:r>
              <a:r>
                <a:rPr lang="en-US" sz="1600" dirty="0">
                  <a:latin typeface="Times New Roman"/>
                  <a:cs typeface="Times New Roman"/>
                </a:rPr>
                <a:t> </a:t>
              </a:r>
              <a:r>
                <a:rPr lang="en-US" sz="1600" dirty="0" err="1">
                  <a:latin typeface="Times New Roman"/>
                  <a:cs typeface="Times New Roman"/>
                </a:rPr>
                <a:t>viên</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hàng</a:t>
              </a:r>
              <a:endParaRPr lang="en-US" sz="1600" dirty="0">
                <a:latin typeface="Times New Roman"/>
                <a:cs typeface="Times New Roman"/>
              </a:endParaRPr>
            </a:p>
          </p:txBody>
        </p:sp>
        <p:grpSp>
          <p:nvGrpSpPr>
            <p:cNvPr id="11" name="Group 23"/>
            <p:cNvGrpSpPr>
              <a:grpSpLocks/>
            </p:cNvGrpSpPr>
            <p:nvPr/>
          </p:nvGrpSpPr>
          <p:grpSpPr bwMode="auto">
            <a:xfrm>
              <a:off x="2560" y="8314"/>
              <a:ext cx="3913" cy="1793"/>
              <a:chOff x="2042" y="6418"/>
              <a:chExt cx="3462" cy="2387"/>
            </a:xfrm>
          </p:grpSpPr>
          <p:cxnSp>
            <p:nvCxnSpPr>
              <p:cNvPr id="14" name="Line 24"/>
              <p:cNvCxnSpPr>
                <a:cxnSpLocks noChangeShapeType="1"/>
              </p:cNvCxnSpPr>
              <p:nvPr/>
            </p:nvCxnSpPr>
            <p:spPr bwMode="auto">
              <a:xfrm flipH="1" flipV="1">
                <a:off x="3350" y="8381"/>
                <a:ext cx="6" cy="424"/>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5" name="Line 25"/>
              <p:cNvCxnSpPr>
                <a:cxnSpLocks noChangeShapeType="1"/>
              </p:cNvCxnSpPr>
              <p:nvPr/>
            </p:nvCxnSpPr>
            <p:spPr bwMode="auto">
              <a:xfrm flipV="1">
                <a:off x="2054" y="6627"/>
                <a:ext cx="1" cy="365"/>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7" name="Line 27"/>
              <p:cNvCxnSpPr>
                <a:cxnSpLocks noChangeShapeType="1"/>
              </p:cNvCxnSpPr>
              <p:nvPr/>
            </p:nvCxnSpPr>
            <p:spPr bwMode="auto">
              <a:xfrm flipV="1">
                <a:off x="5503" y="6620"/>
                <a:ext cx="1" cy="363"/>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8" name="Line 28"/>
              <p:cNvCxnSpPr>
                <a:cxnSpLocks noChangeShapeType="1"/>
                <a:endCxn id="5" idx="2"/>
              </p:cNvCxnSpPr>
              <p:nvPr/>
            </p:nvCxnSpPr>
            <p:spPr bwMode="auto">
              <a:xfrm flipV="1">
                <a:off x="3959" y="6418"/>
                <a:ext cx="0" cy="209"/>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 name="Line 29"/>
              <p:cNvCxnSpPr>
                <a:cxnSpLocks noChangeShapeType="1"/>
              </p:cNvCxnSpPr>
              <p:nvPr/>
            </p:nvCxnSpPr>
            <p:spPr bwMode="auto">
              <a:xfrm>
                <a:off x="2042" y="6620"/>
                <a:ext cx="3462" cy="7"/>
              </a:xfrm>
              <a:prstGeom prst="line">
                <a:avLst/>
              </a:prstGeom>
              <a:noFill/>
              <a:ln w="19050">
                <a:solidFill>
                  <a:srgbClr val="000000"/>
                </a:solidFill>
                <a:round/>
                <a:headEnd type="none" w="sm" len="sm"/>
                <a:tailEnd type="none" w="sm" len="sm"/>
              </a:ln>
            </p:spPr>
          </p:cxnSp>
        </p:grpSp>
        <p:cxnSp>
          <p:nvCxnSpPr>
            <p:cNvPr id="13" name="Line 31"/>
            <p:cNvCxnSpPr>
              <a:cxnSpLocks noChangeShapeType="1"/>
            </p:cNvCxnSpPr>
            <p:nvPr/>
          </p:nvCxnSpPr>
          <p:spPr bwMode="auto">
            <a:xfrm>
              <a:off x="1740" y="9811"/>
              <a:ext cx="0" cy="238"/>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grpSp>
      <p:cxnSp>
        <p:nvCxnSpPr>
          <p:cNvPr id="42" name="Line 28"/>
          <p:cNvCxnSpPr>
            <a:cxnSpLocks noChangeShapeType="1"/>
          </p:cNvCxnSpPr>
          <p:nvPr/>
        </p:nvCxnSpPr>
        <p:spPr bwMode="auto">
          <a:xfrm flipV="1">
            <a:off x="2197937" y="3846298"/>
            <a:ext cx="1336" cy="275723"/>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49" name="Line 29"/>
          <p:cNvCxnSpPr>
            <a:cxnSpLocks noChangeShapeType="1"/>
          </p:cNvCxnSpPr>
          <p:nvPr/>
        </p:nvCxnSpPr>
        <p:spPr bwMode="auto">
          <a:xfrm>
            <a:off x="725857" y="3831478"/>
            <a:ext cx="3175967" cy="2179"/>
          </a:xfrm>
          <a:prstGeom prst="line">
            <a:avLst/>
          </a:prstGeom>
          <a:noFill/>
          <a:ln w="19050">
            <a:solidFill>
              <a:srgbClr val="000000"/>
            </a:solidFill>
            <a:round/>
            <a:headEnd type="none" w="sm" len="sm"/>
            <a:tailEnd type="none" w="sm" len="sm"/>
          </a:ln>
        </p:spPr>
      </p:cxnSp>
      <p:sp>
        <p:nvSpPr>
          <p:cNvPr id="174" name="Rectangle 173"/>
          <p:cNvSpPr/>
          <p:nvPr/>
        </p:nvSpPr>
        <p:spPr>
          <a:xfrm>
            <a:off x="6324600" y="4120381"/>
            <a:ext cx="1143000"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Giám</a:t>
            </a:r>
            <a:r>
              <a:rPr lang="en-US" sz="1600" dirty="0"/>
              <a:t> </a:t>
            </a:r>
            <a:r>
              <a:rPr lang="en-US" sz="1600" dirty="0" err="1"/>
              <a:t>đốc</a:t>
            </a:r>
            <a:r>
              <a:rPr lang="en-US" sz="1600" dirty="0"/>
              <a:t> </a:t>
            </a:r>
            <a:r>
              <a:rPr lang="en-US" sz="1600" dirty="0" err="1"/>
              <a:t>bán</a:t>
            </a:r>
            <a:r>
              <a:rPr lang="en-US" sz="1600" dirty="0"/>
              <a:t> </a:t>
            </a:r>
            <a:r>
              <a:rPr lang="en-US" sz="1600" dirty="0" err="1"/>
              <a:t>cấp</a:t>
            </a:r>
            <a:r>
              <a:rPr lang="en-US" sz="1600" dirty="0"/>
              <a:t> </a:t>
            </a:r>
            <a:r>
              <a:rPr lang="en-US" sz="1600" dirty="0" err="1"/>
              <a:t>tỉnh</a:t>
            </a:r>
            <a:endParaRPr lang="vi-VN" sz="1600" dirty="0"/>
          </a:p>
        </p:txBody>
      </p:sp>
      <p:sp>
        <p:nvSpPr>
          <p:cNvPr id="175" name="Rectangle 174"/>
          <p:cNvSpPr/>
          <p:nvPr/>
        </p:nvSpPr>
        <p:spPr>
          <a:xfrm>
            <a:off x="7577934" y="4120381"/>
            <a:ext cx="1261266"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Giám</a:t>
            </a:r>
            <a:r>
              <a:rPr lang="en-US" sz="1600" dirty="0"/>
              <a:t> </a:t>
            </a:r>
            <a:r>
              <a:rPr lang="en-US" sz="1600" dirty="0" err="1"/>
              <a:t>đốc</a:t>
            </a:r>
            <a:r>
              <a:rPr lang="en-US" sz="1600" dirty="0"/>
              <a:t> </a:t>
            </a:r>
            <a:r>
              <a:rPr lang="en-US" sz="1600" dirty="0" err="1"/>
              <a:t>bán</a:t>
            </a:r>
            <a:r>
              <a:rPr lang="en-US" sz="1600" dirty="0"/>
              <a:t> </a:t>
            </a:r>
            <a:r>
              <a:rPr lang="en-US" sz="1600" dirty="0" err="1"/>
              <a:t>cấp</a:t>
            </a:r>
            <a:r>
              <a:rPr lang="en-US" sz="1600" dirty="0"/>
              <a:t> </a:t>
            </a:r>
            <a:r>
              <a:rPr lang="en-US" sz="1600" dirty="0" err="1"/>
              <a:t>tỉnh</a:t>
            </a:r>
            <a:endParaRPr lang="vi-VN" sz="1600" dirty="0"/>
          </a:p>
        </p:txBody>
      </p:sp>
      <p:sp>
        <p:nvSpPr>
          <p:cNvPr id="176" name="Rectangle 175"/>
          <p:cNvSpPr/>
          <p:nvPr/>
        </p:nvSpPr>
        <p:spPr>
          <a:xfrm>
            <a:off x="4839937" y="4084151"/>
            <a:ext cx="1179863" cy="79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Giám</a:t>
            </a:r>
            <a:r>
              <a:rPr lang="en-US" sz="1600" dirty="0"/>
              <a:t> </a:t>
            </a:r>
            <a:r>
              <a:rPr lang="en-US" sz="1600" dirty="0" err="1"/>
              <a:t>đốc</a:t>
            </a:r>
            <a:r>
              <a:rPr lang="en-US" sz="1600" dirty="0"/>
              <a:t> </a:t>
            </a:r>
            <a:r>
              <a:rPr lang="en-US" sz="1600" dirty="0" err="1"/>
              <a:t>bán</a:t>
            </a:r>
            <a:r>
              <a:rPr lang="en-US" sz="1600" dirty="0"/>
              <a:t> </a:t>
            </a:r>
            <a:r>
              <a:rPr lang="en-US" sz="1600" dirty="0" err="1"/>
              <a:t>cấp</a:t>
            </a:r>
            <a:r>
              <a:rPr lang="en-US" sz="1600" dirty="0"/>
              <a:t> </a:t>
            </a:r>
            <a:r>
              <a:rPr lang="en-US" sz="1600" dirty="0" err="1"/>
              <a:t>tỉnh</a:t>
            </a:r>
            <a:endParaRPr lang="vi-VN" sz="1600" dirty="0"/>
          </a:p>
        </p:txBody>
      </p:sp>
      <p:sp>
        <p:nvSpPr>
          <p:cNvPr id="177" name="Rectangle 176"/>
          <p:cNvSpPr/>
          <p:nvPr/>
        </p:nvSpPr>
        <p:spPr>
          <a:xfrm>
            <a:off x="430306" y="4108985"/>
            <a:ext cx="1031942"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Giám</a:t>
            </a:r>
            <a:r>
              <a:rPr lang="en-US" sz="1600" dirty="0"/>
              <a:t> </a:t>
            </a:r>
            <a:r>
              <a:rPr lang="en-US" sz="1600" dirty="0" err="1"/>
              <a:t>đốc</a:t>
            </a:r>
            <a:r>
              <a:rPr lang="en-US" sz="1600" dirty="0"/>
              <a:t> </a:t>
            </a:r>
            <a:r>
              <a:rPr lang="en-US" sz="1600" dirty="0" err="1"/>
              <a:t>bán</a:t>
            </a:r>
            <a:r>
              <a:rPr lang="en-US" sz="1600" dirty="0"/>
              <a:t> </a:t>
            </a:r>
            <a:r>
              <a:rPr lang="en-US" sz="1600" dirty="0" err="1"/>
              <a:t>cấp</a:t>
            </a:r>
            <a:r>
              <a:rPr lang="en-US" sz="1600" dirty="0"/>
              <a:t> </a:t>
            </a:r>
            <a:r>
              <a:rPr lang="en-US" sz="1600" dirty="0" err="1"/>
              <a:t>tỉnh</a:t>
            </a:r>
            <a:endParaRPr lang="vi-VN" sz="1600" dirty="0"/>
          </a:p>
        </p:txBody>
      </p:sp>
      <p:sp>
        <p:nvSpPr>
          <p:cNvPr id="178" name="Rectangle 177"/>
          <p:cNvSpPr/>
          <p:nvPr/>
        </p:nvSpPr>
        <p:spPr>
          <a:xfrm>
            <a:off x="1682428" y="4120381"/>
            <a:ext cx="1033691"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Giám</a:t>
            </a:r>
            <a:r>
              <a:rPr lang="en-US" sz="1600" dirty="0"/>
              <a:t> </a:t>
            </a:r>
            <a:r>
              <a:rPr lang="en-US" sz="1600" dirty="0" err="1"/>
              <a:t>đốc</a:t>
            </a:r>
            <a:r>
              <a:rPr lang="en-US" sz="1600" dirty="0"/>
              <a:t> </a:t>
            </a:r>
            <a:r>
              <a:rPr lang="en-US" sz="1600" dirty="0" err="1"/>
              <a:t>bán</a:t>
            </a:r>
            <a:r>
              <a:rPr lang="en-US" sz="1600" dirty="0"/>
              <a:t> </a:t>
            </a:r>
            <a:r>
              <a:rPr lang="en-US" sz="1600" dirty="0" err="1"/>
              <a:t>cấp</a:t>
            </a:r>
            <a:r>
              <a:rPr lang="en-US" sz="1600" dirty="0"/>
              <a:t> </a:t>
            </a:r>
            <a:r>
              <a:rPr lang="en-US" sz="1600" dirty="0" err="1"/>
              <a:t>tỉnh</a:t>
            </a:r>
            <a:endParaRPr lang="vi-VN" sz="1600" dirty="0"/>
          </a:p>
        </p:txBody>
      </p:sp>
      <p:sp>
        <p:nvSpPr>
          <p:cNvPr id="179" name="Rectangle 178"/>
          <p:cNvSpPr/>
          <p:nvPr/>
        </p:nvSpPr>
        <p:spPr>
          <a:xfrm>
            <a:off x="3167291" y="4084150"/>
            <a:ext cx="1202749" cy="79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Giám</a:t>
            </a:r>
            <a:r>
              <a:rPr lang="en-US" sz="1600" dirty="0"/>
              <a:t> </a:t>
            </a:r>
            <a:r>
              <a:rPr lang="en-US" sz="1600" dirty="0" err="1"/>
              <a:t>đốc</a:t>
            </a:r>
            <a:r>
              <a:rPr lang="en-US" sz="1600" dirty="0"/>
              <a:t> </a:t>
            </a:r>
            <a:r>
              <a:rPr lang="en-US" sz="1600" dirty="0" err="1"/>
              <a:t>bán</a:t>
            </a:r>
            <a:r>
              <a:rPr lang="en-US" sz="1600" dirty="0"/>
              <a:t> </a:t>
            </a:r>
            <a:r>
              <a:rPr lang="en-US" sz="1600" dirty="0" err="1"/>
              <a:t>cấp</a:t>
            </a:r>
            <a:r>
              <a:rPr lang="en-US" sz="1600" dirty="0"/>
              <a:t> </a:t>
            </a:r>
            <a:r>
              <a:rPr lang="en-US" sz="1600" dirty="0" err="1"/>
              <a:t>tỉnh</a:t>
            </a:r>
            <a:endParaRPr lang="vi-VN" sz="1600" dirty="0"/>
          </a:p>
        </p:txBody>
      </p:sp>
      <p:cxnSp>
        <p:nvCxnSpPr>
          <p:cNvPr id="187" name="Line 29"/>
          <p:cNvCxnSpPr>
            <a:cxnSpLocks noChangeShapeType="1"/>
          </p:cNvCxnSpPr>
          <p:nvPr/>
        </p:nvCxnSpPr>
        <p:spPr bwMode="auto">
          <a:xfrm>
            <a:off x="5429868" y="3857198"/>
            <a:ext cx="3175967" cy="2179"/>
          </a:xfrm>
          <a:prstGeom prst="line">
            <a:avLst/>
          </a:prstGeom>
          <a:noFill/>
          <a:ln w="19050">
            <a:solidFill>
              <a:srgbClr val="000000"/>
            </a:solidFill>
            <a:round/>
            <a:headEnd type="none" w="sm" len="sm"/>
            <a:tailEnd type="none" w="sm" len="sm"/>
          </a:ln>
        </p:spPr>
      </p:cxnSp>
      <p:cxnSp>
        <p:nvCxnSpPr>
          <p:cNvPr id="188" name="Line 31"/>
          <p:cNvCxnSpPr>
            <a:cxnSpLocks noChangeShapeType="1"/>
          </p:cNvCxnSpPr>
          <p:nvPr/>
        </p:nvCxnSpPr>
        <p:spPr bwMode="auto">
          <a:xfrm>
            <a:off x="5429868" y="3828980"/>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89" name="Line 31"/>
          <p:cNvCxnSpPr>
            <a:cxnSpLocks noChangeShapeType="1"/>
          </p:cNvCxnSpPr>
          <p:nvPr/>
        </p:nvCxnSpPr>
        <p:spPr bwMode="auto">
          <a:xfrm>
            <a:off x="6789620" y="3833657"/>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0" name="Line 31"/>
          <p:cNvCxnSpPr>
            <a:cxnSpLocks noChangeShapeType="1"/>
          </p:cNvCxnSpPr>
          <p:nvPr/>
        </p:nvCxnSpPr>
        <p:spPr bwMode="auto">
          <a:xfrm>
            <a:off x="8605835" y="3876234"/>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1" name="Line 31"/>
          <p:cNvCxnSpPr>
            <a:cxnSpLocks noChangeShapeType="1"/>
          </p:cNvCxnSpPr>
          <p:nvPr/>
        </p:nvCxnSpPr>
        <p:spPr bwMode="auto">
          <a:xfrm>
            <a:off x="7577934" y="3621064"/>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4" name="Line 31"/>
          <p:cNvCxnSpPr>
            <a:cxnSpLocks noChangeShapeType="1"/>
          </p:cNvCxnSpPr>
          <p:nvPr/>
        </p:nvCxnSpPr>
        <p:spPr bwMode="auto">
          <a:xfrm>
            <a:off x="2199273" y="3674175"/>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5" name="Line 29"/>
          <p:cNvCxnSpPr>
            <a:cxnSpLocks noChangeShapeType="1"/>
          </p:cNvCxnSpPr>
          <p:nvPr/>
        </p:nvCxnSpPr>
        <p:spPr bwMode="auto">
          <a:xfrm>
            <a:off x="562720" y="5111037"/>
            <a:ext cx="3475880" cy="0"/>
          </a:xfrm>
          <a:prstGeom prst="line">
            <a:avLst/>
          </a:prstGeom>
          <a:noFill/>
          <a:ln w="19050">
            <a:solidFill>
              <a:srgbClr val="000000"/>
            </a:solidFill>
            <a:round/>
            <a:headEnd type="none" w="sm" len="sm"/>
            <a:tailEnd type="none" w="sm" len="sm"/>
          </a:ln>
        </p:spPr>
      </p:cxnSp>
      <p:cxnSp>
        <p:nvCxnSpPr>
          <p:cNvPr id="199" name="Straight Arrow Connector 198"/>
          <p:cNvCxnSpPr/>
          <p:nvPr/>
        </p:nvCxnSpPr>
        <p:spPr>
          <a:xfrm>
            <a:off x="562720" y="5111037"/>
            <a:ext cx="0" cy="68367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4038600" y="5116674"/>
            <a:ext cx="0" cy="70859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4" name="Line 31"/>
          <p:cNvCxnSpPr>
            <a:cxnSpLocks noChangeShapeType="1"/>
          </p:cNvCxnSpPr>
          <p:nvPr/>
        </p:nvCxnSpPr>
        <p:spPr bwMode="auto">
          <a:xfrm>
            <a:off x="946277" y="4855867"/>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spTree>
    <p:extLst>
      <p:ext uri="{BB962C8B-B14F-4D97-AF65-F5344CB8AC3E}">
        <p14:creationId xmlns:p14="http://schemas.microsoft.com/office/powerpoint/2010/main" val="894367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76CE86-D52F-44E1-89D8-1A827A36905F}"/>
              </a:ext>
            </a:extLst>
          </p:cNvPr>
          <p:cNvSpPr>
            <a:spLocks noGrp="1"/>
          </p:cNvSpPr>
          <p:nvPr>
            <p:ph type="title"/>
          </p:nvPr>
        </p:nvSpPr>
        <p:spPr/>
        <p:txBody>
          <a:bodyPr>
            <a:normAutofit/>
          </a:bodyPr>
          <a:lstStyle/>
          <a:p>
            <a:pPr algn="ctr">
              <a:lnSpc>
                <a:spcPct val="100000"/>
              </a:lnSpc>
            </a:pPr>
            <a:r>
              <a:rPr lang="en-US" sz="2800" dirty="0">
                <a:solidFill>
                  <a:schemeClr val="tx1"/>
                </a:solidFill>
              </a:rPr>
              <a:t>4. </a:t>
            </a:r>
            <a:r>
              <a:rPr lang="en-US" sz="2800" dirty="0" err="1">
                <a:solidFill>
                  <a:schemeClr val="tx1"/>
                </a:solidFill>
              </a:rPr>
              <a:t>Quản</a:t>
            </a:r>
            <a:r>
              <a:rPr lang="en-US" sz="2800" dirty="0">
                <a:solidFill>
                  <a:schemeClr val="tx1"/>
                </a:solidFill>
              </a:rPr>
              <a:t> </a:t>
            </a:r>
            <a:r>
              <a:rPr lang="en-US" sz="2800" dirty="0" err="1">
                <a:solidFill>
                  <a:schemeClr val="tx1"/>
                </a:solidFill>
              </a:rPr>
              <a:t>lý</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năng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quản</a:t>
            </a:r>
            <a:r>
              <a:rPr lang="en-US" sz="2800" dirty="0">
                <a:solidFill>
                  <a:schemeClr val="tx1"/>
                </a:solidFill>
              </a:rPr>
              <a:t> </a:t>
            </a:r>
            <a:r>
              <a:rPr lang="en-US" sz="2800" dirty="0" err="1">
                <a:solidFill>
                  <a:schemeClr val="tx1"/>
                </a:solidFill>
              </a:rPr>
              <a:t>trị</a:t>
            </a:r>
            <a:r>
              <a:rPr lang="en-US" sz="2800" dirty="0">
                <a:solidFill>
                  <a:schemeClr val="tx1"/>
                </a:solidFill>
              </a:rPr>
              <a:t> </a:t>
            </a:r>
            <a:r>
              <a:rPr lang="en-US" sz="2800" dirty="0" err="1">
                <a:solidFill>
                  <a:schemeClr val="tx1"/>
                </a:solidFill>
              </a:rPr>
              <a:t>LLBH</a:t>
            </a:r>
            <a:endParaRPr lang="vi-VN" sz="2800" dirty="0">
              <a:solidFill>
                <a:schemeClr val="tx1"/>
              </a:solidFill>
            </a:endParaRPr>
          </a:p>
        </p:txBody>
      </p:sp>
      <p:sp>
        <p:nvSpPr>
          <p:cNvPr id="3" name="Chỗ dành sẵn cho Nội dung 2">
            <a:extLst>
              <a:ext uri="{FF2B5EF4-FFF2-40B4-BE49-F238E27FC236}">
                <a16:creationId xmlns:a16="http://schemas.microsoft.com/office/drawing/2014/main" id="{30E6E28C-8010-4576-B122-1A01B312B9C8}"/>
              </a:ext>
            </a:extLst>
          </p:cNvPr>
          <p:cNvSpPr>
            <a:spLocks noGrp="1"/>
          </p:cNvSpPr>
          <p:nvPr>
            <p:ph sz="quarter" idx="1"/>
          </p:nvPr>
        </p:nvSpPr>
        <p:spPr>
          <a:xfrm>
            <a:off x="768096" y="1447800"/>
            <a:ext cx="8077200" cy="4709160"/>
          </a:xfrm>
        </p:spPr>
        <p:txBody>
          <a:bodyPr>
            <a:normAutofit/>
          </a:bodyPr>
          <a:lstStyle/>
          <a:p>
            <a:pPr marL="0" indent="0" algn="just">
              <a:lnSpc>
                <a:spcPct val="120000"/>
              </a:lnSpc>
              <a:buNone/>
            </a:pPr>
            <a:r>
              <a:rPr lang="en-US" sz="2200" dirty="0" err="1"/>
              <a:t>Trong</a:t>
            </a:r>
            <a:r>
              <a:rPr lang="en-US" sz="2200" dirty="0"/>
              <a:t> </a:t>
            </a:r>
            <a:r>
              <a:rPr lang="en-US" sz="2200" dirty="0" err="1"/>
              <a:t>DN</a:t>
            </a:r>
            <a:r>
              <a:rPr lang="en-US" sz="2200" dirty="0"/>
              <a:t>, </a:t>
            </a:r>
            <a:r>
              <a:rPr lang="en-US" sz="2200" dirty="0" err="1"/>
              <a:t>tổ</a:t>
            </a:r>
            <a:r>
              <a:rPr lang="en-US" sz="2200" dirty="0"/>
              <a:t> </a:t>
            </a:r>
            <a:r>
              <a:rPr lang="en-US" sz="2200" dirty="0" err="1"/>
              <a:t>chức</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r>
              <a:rPr lang="en-US" sz="2200" dirty="0" err="1"/>
              <a:t>có</a:t>
            </a:r>
            <a:r>
              <a:rPr lang="en-US" sz="2200" dirty="0"/>
              <a:t> </a:t>
            </a:r>
            <a:r>
              <a:rPr lang="en-US" sz="2200" dirty="0" err="1"/>
              <a:t>thể</a:t>
            </a:r>
            <a:r>
              <a:rPr lang="en-US" sz="2200" dirty="0"/>
              <a:t> </a:t>
            </a:r>
            <a:r>
              <a:rPr lang="en-US" sz="2200" dirty="0" err="1"/>
              <a:t>phân</a:t>
            </a:r>
            <a:r>
              <a:rPr lang="en-US" sz="2200" dirty="0"/>
              <a:t> ra </a:t>
            </a:r>
            <a:r>
              <a:rPr lang="en-US" sz="2200" dirty="0" err="1"/>
              <a:t>thành</a:t>
            </a:r>
            <a:r>
              <a:rPr lang="en-US" sz="2200" dirty="0"/>
              <a:t> </a:t>
            </a:r>
            <a:r>
              <a:rPr lang="en-US" sz="2200" dirty="0" err="1"/>
              <a:t>hai</a:t>
            </a:r>
            <a:r>
              <a:rPr lang="en-US" sz="2200" dirty="0"/>
              <a:t> </a:t>
            </a:r>
            <a:r>
              <a:rPr lang="en-US" sz="2200" dirty="0" err="1"/>
              <a:t>loại</a:t>
            </a:r>
            <a:r>
              <a:rPr lang="en-US" sz="2200" dirty="0"/>
              <a:t> </a:t>
            </a:r>
            <a:r>
              <a:rPr lang="en-US" sz="2200" dirty="0" err="1"/>
              <a:t>quản</a:t>
            </a:r>
            <a:r>
              <a:rPr lang="en-US" sz="2200" dirty="0"/>
              <a:t> </a:t>
            </a:r>
            <a:r>
              <a:rPr lang="en-US" sz="2200" dirty="0" err="1"/>
              <a:t>lý</a:t>
            </a:r>
            <a:r>
              <a:rPr lang="en-US" sz="2200" dirty="0"/>
              <a:t> </a:t>
            </a:r>
            <a:r>
              <a:rPr lang="en-US" sz="2200" dirty="0" err="1"/>
              <a:t>bán</a:t>
            </a:r>
            <a:r>
              <a:rPr lang="en-US" sz="2200" dirty="0"/>
              <a:t> </a:t>
            </a:r>
            <a:r>
              <a:rPr lang="en-US" sz="2200" dirty="0" err="1"/>
              <a:t>hàng</a:t>
            </a:r>
            <a:r>
              <a:rPr lang="en-US" sz="2200" dirty="0"/>
              <a:t> </a:t>
            </a:r>
            <a:r>
              <a:rPr lang="en-US" sz="2200" dirty="0" err="1"/>
              <a:t>là</a:t>
            </a:r>
            <a:r>
              <a:rPr lang="en-US" sz="2200" dirty="0"/>
              <a:t>:</a:t>
            </a:r>
          </a:p>
          <a:p>
            <a:pPr algn="just">
              <a:lnSpc>
                <a:spcPct val="120000"/>
              </a:lnSpc>
              <a:buClr>
                <a:srgbClr val="FF0000"/>
              </a:buClr>
              <a:buFont typeface="Wingdings" panose="05000000000000000000" pitchFamily="2" charset="2"/>
              <a:buChar char="v"/>
            </a:pPr>
            <a:r>
              <a:rPr lang="en-US" sz="2200" dirty="0" err="1"/>
              <a:t>Quản</a:t>
            </a:r>
            <a:r>
              <a:rPr lang="en-US" sz="2200" dirty="0"/>
              <a:t> </a:t>
            </a:r>
            <a:r>
              <a:rPr lang="en-US" sz="2200" dirty="0" err="1"/>
              <a:t>lý</a:t>
            </a:r>
            <a:r>
              <a:rPr lang="en-US" sz="2200" dirty="0"/>
              <a:t> </a:t>
            </a:r>
            <a:r>
              <a:rPr lang="en-US" sz="2200" dirty="0" err="1"/>
              <a:t>bán</a:t>
            </a:r>
            <a:r>
              <a:rPr lang="en-US" sz="2200" dirty="0"/>
              <a:t> </a:t>
            </a:r>
            <a:r>
              <a:rPr lang="en-US" sz="2200" dirty="0" err="1"/>
              <a:t>hàng</a:t>
            </a:r>
            <a:r>
              <a:rPr lang="en-US" sz="2200" dirty="0"/>
              <a:t> </a:t>
            </a:r>
            <a:r>
              <a:rPr lang="en-US" sz="2200" dirty="0" err="1"/>
              <a:t>chức</a:t>
            </a:r>
            <a:r>
              <a:rPr lang="en-US" sz="2200" dirty="0"/>
              <a:t> </a:t>
            </a:r>
            <a:r>
              <a:rPr lang="en-US" sz="2200" dirty="0" err="1"/>
              <a:t>năng</a:t>
            </a:r>
            <a:r>
              <a:rPr lang="en-US" sz="2200" dirty="0"/>
              <a:t>, </a:t>
            </a:r>
            <a:r>
              <a:rPr lang="en-US" sz="2200" dirty="0" err="1"/>
              <a:t>trong</a:t>
            </a:r>
            <a:r>
              <a:rPr lang="en-US" sz="2200" dirty="0"/>
              <a:t> </a:t>
            </a:r>
            <a:r>
              <a:rPr lang="en-US" sz="2200" dirty="0" err="1"/>
              <a:t>đó</a:t>
            </a:r>
            <a:r>
              <a:rPr lang="en-US" sz="2200" dirty="0"/>
              <a:t> </a:t>
            </a:r>
            <a:r>
              <a:rPr lang="en-US" sz="2200" dirty="0" err="1"/>
              <a:t>người</a:t>
            </a:r>
            <a:r>
              <a:rPr lang="en-US" sz="2200" dirty="0"/>
              <a:t> </a:t>
            </a:r>
            <a:r>
              <a:rPr lang="en-US" sz="2200" dirty="0" err="1"/>
              <a:t>quản</a:t>
            </a:r>
            <a:r>
              <a:rPr lang="en-US" sz="2200" dirty="0"/>
              <a:t> </a:t>
            </a:r>
            <a:r>
              <a:rPr lang="en-US" sz="2200" dirty="0" err="1"/>
              <a:t>lý</a:t>
            </a:r>
            <a:r>
              <a:rPr lang="en-US" sz="2200" dirty="0"/>
              <a:t> </a:t>
            </a:r>
            <a:r>
              <a:rPr lang="en-US" sz="2200" dirty="0" err="1"/>
              <a:t>chỉ</a:t>
            </a:r>
            <a:r>
              <a:rPr lang="en-US" sz="2200" dirty="0"/>
              <a:t> </a:t>
            </a:r>
            <a:r>
              <a:rPr lang="en-US" sz="2200" dirty="0" err="1"/>
              <a:t>phụ</a:t>
            </a:r>
            <a:r>
              <a:rPr lang="en-US" sz="2200" dirty="0"/>
              <a:t> </a:t>
            </a:r>
            <a:r>
              <a:rPr lang="en-US" sz="2200" dirty="0" err="1"/>
              <a:t>trách</a:t>
            </a:r>
            <a:r>
              <a:rPr lang="en-US" sz="2200" dirty="0"/>
              <a:t> </a:t>
            </a:r>
            <a:r>
              <a:rPr lang="en-US" sz="2200" dirty="0" err="1"/>
              <a:t>nội</a:t>
            </a:r>
            <a:r>
              <a:rPr lang="en-US" sz="2200" dirty="0"/>
              <a:t> dung </a:t>
            </a:r>
            <a:r>
              <a:rPr lang="en-US" sz="2200" dirty="0" err="1"/>
              <a:t>chuyên</a:t>
            </a:r>
            <a:r>
              <a:rPr lang="en-US" sz="2200" dirty="0"/>
              <a:t> </a:t>
            </a:r>
            <a:r>
              <a:rPr lang="en-US" sz="2200" dirty="0" err="1"/>
              <a:t>môn</a:t>
            </a:r>
            <a:r>
              <a:rPr lang="en-US" sz="2200" dirty="0"/>
              <a:t> </a:t>
            </a:r>
            <a:r>
              <a:rPr lang="en-US" sz="2200" dirty="0" err="1"/>
              <a:t>trong</a:t>
            </a:r>
            <a:r>
              <a:rPr lang="en-US" sz="2200" dirty="0"/>
              <a:t> </a:t>
            </a:r>
            <a:r>
              <a:rPr lang="en-US" sz="2200" dirty="0" err="1"/>
              <a:t>lĩnh</a:t>
            </a:r>
            <a:r>
              <a:rPr lang="en-US" sz="2200" dirty="0"/>
              <a:t> </a:t>
            </a:r>
            <a:r>
              <a:rPr lang="en-US" sz="2200" dirty="0" err="1"/>
              <a:t>vực</a:t>
            </a:r>
            <a:r>
              <a:rPr lang="en-US" sz="2200" dirty="0"/>
              <a:t> </a:t>
            </a:r>
            <a:r>
              <a:rPr lang="en-US" sz="2200" dirty="0" err="1"/>
              <a:t>chức</a:t>
            </a:r>
            <a:r>
              <a:rPr lang="en-US" sz="2200" dirty="0"/>
              <a:t> </a:t>
            </a:r>
            <a:r>
              <a:rPr lang="en-US" sz="2200" dirty="0" err="1"/>
              <a:t>năng</a:t>
            </a:r>
            <a:r>
              <a:rPr lang="en-US" sz="2200" dirty="0"/>
              <a:t> </a:t>
            </a:r>
            <a:r>
              <a:rPr lang="en-US" sz="2200" dirty="0" err="1"/>
              <a:t>bán</a:t>
            </a:r>
            <a:r>
              <a:rPr lang="en-US" sz="2200" dirty="0"/>
              <a:t> </a:t>
            </a:r>
            <a:r>
              <a:rPr lang="en-US" sz="2200" dirty="0" err="1"/>
              <a:t>hàng</a:t>
            </a:r>
            <a:r>
              <a:rPr lang="en-US" sz="2200" dirty="0"/>
              <a:t> </a:t>
            </a:r>
            <a:r>
              <a:rPr lang="en-US" sz="2200" dirty="0" err="1"/>
              <a:t>được</a:t>
            </a:r>
            <a:r>
              <a:rPr lang="en-US" sz="2200" dirty="0"/>
              <a:t> </a:t>
            </a:r>
            <a:r>
              <a:rPr lang="en-US" sz="2200" dirty="0" err="1"/>
              <a:t>giao</a:t>
            </a:r>
            <a:r>
              <a:rPr lang="en-US" sz="2200" dirty="0"/>
              <a:t> </a:t>
            </a:r>
            <a:r>
              <a:rPr lang="en-US" sz="2200" dirty="0" err="1"/>
              <a:t>mà</a:t>
            </a:r>
            <a:r>
              <a:rPr lang="en-US" sz="2200" dirty="0"/>
              <a:t> </a:t>
            </a:r>
            <a:r>
              <a:rPr lang="en-US" sz="2200" dirty="0" err="1"/>
              <a:t>không</a:t>
            </a:r>
            <a:r>
              <a:rPr lang="en-US" sz="2200" dirty="0"/>
              <a:t> </a:t>
            </a:r>
            <a:r>
              <a:rPr lang="en-US" sz="2200" dirty="0" err="1"/>
              <a:t>phụ</a:t>
            </a:r>
            <a:r>
              <a:rPr lang="en-US" sz="2200" dirty="0"/>
              <a:t> </a:t>
            </a:r>
            <a:r>
              <a:rPr lang="en-US" sz="2200" dirty="0" err="1"/>
              <a:t>trách</a:t>
            </a:r>
            <a:r>
              <a:rPr lang="en-US" sz="2200" dirty="0"/>
              <a:t> </a:t>
            </a:r>
            <a:r>
              <a:rPr lang="en-US" sz="2200" dirty="0" err="1"/>
              <a:t>trực</a:t>
            </a:r>
            <a:r>
              <a:rPr lang="en-US" sz="2200" dirty="0"/>
              <a:t> </a:t>
            </a:r>
            <a:r>
              <a:rPr lang="en-US" sz="2200" dirty="0" err="1"/>
              <a:t>tiếp</a:t>
            </a:r>
            <a:r>
              <a:rPr lang="en-US" sz="2200" dirty="0"/>
              <a:t> </a:t>
            </a:r>
            <a:r>
              <a:rPr lang="en-US" sz="2200" dirty="0" err="1"/>
              <a:t>lực</a:t>
            </a:r>
            <a:r>
              <a:rPr lang="en-US" sz="2200" dirty="0"/>
              <a:t> </a:t>
            </a:r>
            <a:r>
              <a:rPr lang="en-US" sz="2200" dirty="0" err="1"/>
              <a:t>lượng</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tạo</a:t>
            </a:r>
            <a:r>
              <a:rPr lang="en-US" sz="2200" dirty="0"/>
              <a:t> </a:t>
            </a:r>
            <a:r>
              <a:rPr lang="en-US" sz="2200" dirty="0" err="1"/>
              <a:t>doanh</a:t>
            </a:r>
            <a:r>
              <a:rPr lang="en-US" sz="2200" dirty="0"/>
              <a:t> </a:t>
            </a:r>
            <a:r>
              <a:rPr lang="en-US" sz="2200" dirty="0" err="1"/>
              <a:t>thu</a:t>
            </a:r>
            <a:endParaRPr lang="en-US" sz="2200" dirty="0"/>
          </a:p>
          <a:p>
            <a:pPr algn="just">
              <a:lnSpc>
                <a:spcPct val="120000"/>
              </a:lnSpc>
              <a:buClr>
                <a:srgbClr val="FF0000"/>
              </a:buClr>
              <a:buFont typeface="Wingdings" panose="05000000000000000000" pitchFamily="2" charset="2"/>
              <a:buChar char="v"/>
            </a:pPr>
            <a:r>
              <a:rPr lang="en-US" sz="2200" dirty="0" err="1"/>
              <a:t>Quản</a:t>
            </a:r>
            <a:r>
              <a:rPr lang="en-US" sz="2200" dirty="0"/>
              <a:t> </a:t>
            </a:r>
            <a:r>
              <a:rPr lang="en-US" sz="2200" dirty="0" err="1"/>
              <a:t>lý</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r>
              <a:rPr lang="en-US" sz="2200" dirty="0" err="1"/>
              <a:t>là</a:t>
            </a:r>
            <a:r>
              <a:rPr lang="en-US" sz="2200" dirty="0"/>
              <a:t> </a:t>
            </a:r>
            <a:r>
              <a:rPr lang="en-US" sz="2200" dirty="0" err="1"/>
              <a:t>những</a:t>
            </a:r>
            <a:r>
              <a:rPr lang="en-US" sz="2200" dirty="0"/>
              <a:t> </a:t>
            </a:r>
            <a:r>
              <a:rPr lang="en-US" sz="2200" dirty="0" err="1"/>
              <a:t>người</a:t>
            </a:r>
            <a:r>
              <a:rPr lang="en-US" sz="2200" dirty="0"/>
              <a:t> </a:t>
            </a:r>
            <a:r>
              <a:rPr lang="en-US" sz="2200" dirty="0" err="1"/>
              <a:t>chịu</a:t>
            </a:r>
            <a:r>
              <a:rPr lang="en-US" sz="2200" dirty="0"/>
              <a:t> </a:t>
            </a:r>
            <a:r>
              <a:rPr lang="en-US" sz="2200" dirty="0" err="1"/>
              <a:t>trách</a:t>
            </a:r>
            <a:r>
              <a:rPr lang="en-US" sz="2200" dirty="0"/>
              <a:t> </a:t>
            </a:r>
            <a:r>
              <a:rPr lang="en-US" sz="2200" dirty="0" err="1"/>
              <a:t>nhiệm</a:t>
            </a:r>
            <a:r>
              <a:rPr lang="en-US" sz="2200" dirty="0"/>
              <a:t> </a:t>
            </a:r>
            <a:r>
              <a:rPr lang="en-US" sz="2200" dirty="0" err="1"/>
              <a:t>quản</a:t>
            </a:r>
            <a:r>
              <a:rPr lang="en-US" sz="2200" dirty="0"/>
              <a:t> </a:t>
            </a:r>
            <a:r>
              <a:rPr lang="en-US" sz="2200" dirty="0" err="1"/>
              <a:t>lý</a:t>
            </a:r>
            <a:r>
              <a:rPr lang="en-US" sz="2200" dirty="0"/>
              <a:t> </a:t>
            </a:r>
            <a:r>
              <a:rPr lang="en-US" sz="2200" dirty="0" err="1"/>
              <a:t>các</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và</a:t>
            </a:r>
            <a:r>
              <a:rPr lang="en-US" sz="2200" dirty="0"/>
              <a:t> </a:t>
            </a:r>
            <a:r>
              <a:rPr lang="en-US" sz="2200" dirty="0" err="1"/>
              <a:t>hoạt</a:t>
            </a:r>
            <a:r>
              <a:rPr lang="en-US" sz="2200" dirty="0"/>
              <a:t> </a:t>
            </a:r>
            <a:r>
              <a:rPr lang="en-US" sz="2200" dirty="0" err="1"/>
              <a:t>động</a:t>
            </a:r>
            <a:r>
              <a:rPr lang="en-US" sz="2200" dirty="0"/>
              <a:t> </a:t>
            </a:r>
            <a:r>
              <a:rPr lang="en-US" sz="2200" dirty="0" err="1"/>
              <a:t>bán</a:t>
            </a:r>
            <a:r>
              <a:rPr lang="en-US" sz="2200" dirty="0"/>
              <a:t> </a:t>
            </a:r>
            <a:r>
              <a:rPr lang="en-US" sz="2200" dirty="0" err="1"/>
              <a:t>hàng</a:t>
            </a:r>
            <a:r>
              <a:rPr lang="en-US" sz="2200" dirty="0"/>
              <a:t> </a:t>
            </a:r>
            <a:r>
              <a:rPr lang="en-US" sz="2200" dirty="0" err="1"/>
              <a:t>tạo</a:t>
            </a:r>
            <a:r>
              <a:rPr lang="en-US" sz="2200" dirty="0"/>
              <a:t> </a:t>
            </a:r>
            <a:r>
              <a:rPr lang="en-US" sz="2200" dirty="0" err="1"/>
              <a:t>doanh</a:t>
            </a:r>
            <a:r>
              <a:rPr lang="en-US" sz="2200" dirty="0"/>
              <a:t> </a:t>
            </a:r>
            <a:r>
              <a:rPr lang="en-US" sz="2200" dirty="0" err="1"/>
              <a:t>thu</a:t>
            </a:r>
            <a:r>
              <a:rPr lang="en-US" sz="2200" dirty="0"/>
              <a:t> </a:t>
            </a:r>
            <a:r>
              <a:rPr lang="en-US" sz="2200" dirty="0" err="1"/>
              <a:t>cho</a:t>
            </a:r>
            <a:r>
              <a:rPr lang="en-US" sz="2200" dirty="0"/>
              <a:t> </a:t>
            </a:r>
            <a:r>
              <a:rPr lang="en-US" sz="2200" dirty="0" err="1"/>
              <a:t>doanh</a:t>
            </a:r>
            <a:r>
              <a:rPr lang="en-US" sz="2200" dirty="0"/>
              <a:t> </a:t>
            </a:r>
            <a:r>
              <a:rPr lang="en-US" sz="2200" dirty="0" err="1"/>
              <a:t>nghiệp</a:t>
            </a:r>
            <a:r>
              <a:rPr lang="en-US" sz="2200" dirty="0"/>
              <a:t>.</a:t>
            </a:r>
            <a:endParaRPr lang="vi-VN" sz="2200" dirty="0"/>
          </a:p>
        </p:txBody>
      </p:sp>
    </p:spTree>
    <p:extLst>
      <p:ext uri="{BB962C8B-B14F-4D97-AF65-F5344CB8AC3E}">
        <p14:creationId xmlns:p14="http://schemas.microsoft.com/office/powerpoint/2010/main" val="35632784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5. </a:t>
            </a:r>
            <a:r>
              <a:rPr lang="en-US" sz="2800" dirty="0" err="1">
                <a:solidFill>
                  <a:schemeClr val="tx1"/>
                </a:solidFill>
              </a:rPr>
              <a:t>Các</a:t>
            </a:r>
            <a:r>
              <a:rPr lang="en-US" sz="2800" dirty="0">
                <a:solidFill>
                  <a:schemeClr val="tx1"/>
                </a:solidFill>
              </a:rPr>
              <a:t> </a:t>
            </a:r>
            <a:r>
              <a:rPr lang="en-US" sz="2800" dirty="0" err="1">
                <a:solidFill>
                  <a:schemeClr val="tx1"/>
                </a:solidFill>
              </a:rPr>
              <a:t>yếu</a:t>
            </a:r>
            <a:r>
              <a:rPr lang="en-US" sz="2800" dirty="0">
                <a:solidFill>
                  <a:schemeClr val="tx1"/>
                </a:solidFill>
              </a:rPr>
              <a:t> </a:t>
            </a:r>
            <a:r>
              <a:rPr lang="en-US" sz="2800" dirty="0" err="1">
                <a:solidFill>
                  <a:schemeClr val="tx1"/>
                </a:solidFill>
              </a:rPr>
              <a:t>tố</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cân</a:t>
            </a:r>
            <a:r>
              <a:rPr lang="en-US" sz="2800" dirty="0">
                <a:solidFill>
                  <a:schemeClr val="tx1"/>
                </a:solidFill>
              </a:rPr>
              <a:t> </a:t>
            </a:r>
            <a:r>
              <a:rPr lang="en-US" sz="2800" dirty="0" err="1">
                <a:solidFill>
                  <a:schemeClr val="tx1"/>
                </a:solidFill>
              </a:rPr>
              <a:t>nhắc</a:t>
            </a:r>
            <a:r>
              <a:rPr lang="en-US" sz="2800" dirty="0">
                <a:solidFill>
                  <a:schemeClr val="tx1"/>
                </a:solidFill>
              </a:rPr>
              <a:t> </a:t>
            </a:r>
            <a:r>
              <a:rPr lang="en-US" sz="2800" dirty="0" err="1">
                <a:solidFill>
                  <a:schemeClr val="tx1"/>
                </a:solidFill>
              </a:rPr>
              <a:t>khi</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cấu</a:t>
            </a:r>
            <a:r>
              <a:rPr lang="en-US" sz="2800" dirty="0">
                <a:solidFill>
                  <a:schemeClr val="tx1"/>
                </a:solidFill>
              </a:rPr>
              <a:t>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LLBH</a:t>
            </a:r>
            <a:endParaRPr lang="vi-VN" sz="2800" dirty="0">
              <a:solidFill>
                <a:schemeClr val="tx1"/>
              </a:solidFill>
            </a:endParaRPr>
          </a:p>
        </p:txBody>
      </p:sp>
      <p:sp>
        <p:nvSpPr>
          <p:cNvPr id="3" name="Content Placeholder 2"/>
          <p:cNvSpPr>
            <a:spLocks noGrp="1"/>
          </p:cNvSpPr>
          <p:nvPr>
            <p:ph sz="quarter" idx="1"/>
          </p:nvPr>
        </p:nvSpPr>
        <p:spPr>
          <a:xfrm>
            <a:off x="539496" y="1074420"/>
            <a:ext cx="8452104" cy="5614864"/>
          </a:xfrm>
        </p:spPr>
        <p:txBody>
          <a:bodyPr>
            <a:noAutofit/>
          </a:bodyPr>
          <a:lstStyle/>
          <a:p>
            <a:pPr algn="just">
              <a:buClr>
                <a:srgbClr val="FF0000"/>
              </a:buClr>
              <a:buFont typeface="Wingdings" pitchFamily="2" charset="2"/>
              <a:buChar char="v"/>
            </a:pPr>
            <a:r>
              <a:rPr lang="en-US" sz="1900" b="1" dirty="0" err="1"/>
              <a:t>Các</a:t>
            </a:r>
            <a:r>
              <a:rPr lang="en-US" sz="1900" b="1" dirty="0"/>
              <a:t> </a:t>
            </a:r>
            <a:r>
              <a:rPr lang="en-US" sz="1900" b="1" dirty="0" err="1"/>
              <a:t>yêu</a:t>
            </a:r>
            <a:r>
              <a:rPr lang="en-US" sz="1900" b="1" dirty="0"/>
              <a:t> </a:t>
            </a:r>
            <a:r>
              <a:rPr lang="en-US" sz="1900" b="1" dirty="0" err="1"/>
              <a:t>cầu</a:t>
            </a:r>
            <a:r>
              <a:rPr lang="en-US" sz="1900" dirty="0"/>
              <a:t>:</a:t>
            </a:r>
          </a:p>
          <a:p>
            <a:pPr lvl="0" algn="just">
              <a:buClr>
                <a:srgbClr val="FF0000"/>
              </a:buClr>
              <a:buFont typeface="Wingdings" panose="05000000000000000000" pitchFamily="2" charset="2"/>
              <a:buChar char="q"/>
            </a:pPr>
            <a:r>
              <a:rPr lang="en-US" sz="1900" dirty="0" err="1"/>
              <a:t>Các</a:t>
            </a:r>
            <a:r>
              <a:rPr lang="en-US" sz="1900" dirty="0"/>
              <a:t> </a:t>
            </a:r>
            <a:r>
              <a:rPr lang="en-US" sz="1900" dirty="0" err="1"/>
              <a:t>hoạt</a:t>
            </a:r>
            <a:r>
              <a:rPr lang="en-US" sz="1900" dirty="0"/>
              <a:t> </a:t>
            </a:r>
            <a:r>
              <a:rPr lang="en-US" sz="1900" dirty="0" err="1"/>
              <a:t>động</a:t>
            </a:r>
            <a:r>
              <a:rPr lang="en-US" sz="1900" dirty="0"/>
              <a:t> </a:t>
            </a:r>
            <a:r>
              <a:rPr lang="en-US" sz="1900" dirty="0" err="1"/>
              <a:t>bán</a:t>
            </a:r>
            <a:r>
              <a:rPr lang="en-US" sz="1900" dirty="0"/>
              <a:t> </a:t>
            </a:r>
            <a:r>
              <a:rPr lang="en-US" sz="1900" dirty="0" err="1"/>
              <a:t>hàng</a:t>
            </a:r>
            <a:r>
              <a:rPr lang="en-US" sz="1900" dirty="0"/>
              <a:t> </a:t>
            </a:r>
            <a:r>
              <a:rPr lang="en-US" sz="1900" dirty="0" err="1"/>
              <a:t>cần</a:t>
            </a:r>
            <a:r>
              <a:rPr lang="en-US" sz="1900" dirty="0"/>
              <a:t> </a:t>
            </a:r>
            <a:r>
              <a:rPr lang="en-US" sz="1900" dirty="0" err="1"/>
              <a:t>được</a:t>
            </a:r>
            <a:r>
              <a:rPr lang="en-US" sz="1900" dirty="0"/>
              <a:t> </a:t>
            </a:r>
            <a:r>
              <a:rPr lang="en-US" sz="1900" dirty="0" err="1"/>
              <a:t>phân</a:t>
            </a:r>
            <a:r>
              <a:rPr lang="en-US" sz="1900" dirty="0"/>
              <a:t> chia </a:t>
            </a:r>
            <a:r>
              <a:rPr lang="en-US" sz="1900" dirty="0" err="1"/>
              <a:t>và</a:t>
            </a:r>
            <a:r>
              <a:rPr lang="en-US" sz="1900" dirty="0"/>
              <a:t> </a:t>
            </a:r>
            <a:r>
              <a:rPr lang="en-US" sz="1900" dirty="0" err="1"/>
              <a:t>sắp</a:t>
            </a:r>
            <a:r>
              <a:rPr lang="en-US" sz="1900" dirty="0"/>
              <a:t> </a:t>
            </a:r>
            <a:r>
              <a:rPr lang="en-US" sz="1900" dirty="0" err="1"/>
              <a:t>xếp</a:t>
            </a:r>
            <a:r>
              <a:rPr lang="en-US" sz="1900" dirty="0"/>
              <a:t> </a:t>
            </a:r>
            <a:r>
              <a:rPr lang="en-US" sz="1900" dirty="0" err="1"/>
              <a:t>theo</a:t>
            </a:r>
            <a:r>
              <a:rPr lang="en-US" sz="1900" dirty="0"/>
              <a:t> </a:t>
            </a:r>
            <a:r>
              <a:rPr lang="en-US" sz="1900" dirty="0" err="1"/>
              <a:t>chuyên</a:t>
            </a:r>
            <a:r>
              <a:rPr lang="en-US" sz="1900" dirty="0"/>
              <a:t> </a:t>
            </a:r>
            <a:r>
              <a:rPr lang="en-US" sz="1900" dirty="0" err="1"/>
              <a:t>môn</a:t>
            </a:r>
            <a:r>
              <a:rPr lang="en-US" sz="1900" dirty="0"/>
              <a:t> </a:t>
            </a:r>
            <a:r>
              <a:rPr lang="en-US" sz="1900" dirty="0" err="1"/>
              <a:t>hóa</a:t>
            </a:r>
            <a:r>
              <a:rPr lang="en-US" sz="1900" dirty="0"/>
              <a:t> </a:t>
            </a:r>
            <a:r>
              <a:rPr lang="en-US" sz="1900" dirty="0" err="1"/>
              <a:t>lao</a:t>
            </a:r>
            <a:r>
              <a:rPr lang="en-US" sz="1900" dirty="0"/>
              <a:t> </a:t>
            </a:r>
            <a:r>
              <a:rPr lang="en-US" sz="1900" dirty="0" err="1"/>
              <a:t>động</a:t>
            </a:r>
            <a:r>
              <a:rPr lang="en-US" sz="1900" dirty="0"/>
              <a:t>.</a:t>
            </a:r>
            <a:endParaRPr lang="vi-VN" sz="1900" dirty="0"/>
          </a:p>
          <a:p>
            <a:pPr lvl="0" algn="just">
              <a:buClr>
                <a:srgbClr val="FF0000"/>
              </a:buClr>
              <a:buFont typeface="Wingdings" panose="05000000000000000000" pitchFamily="2" charset="2"/>
              <a:buChar char="q"/>
            </a:pPr>
            <a:r>
              <a:rPr lang="en-US" sz="1900" dirty="0" err="1"/>
              <a:t>Tổ</a:t>
            </a:r>
            <a:r>
              <a:rPr lang="en-US" sz="1900" dirty="0"/>
              <a:t> </a:t>
            </a:r>
            <a:r>
              <a:rPr lang="en-US" sz="1900" dirty="0" err="1"/>
              <a:t>chức</a:t>
            </a:r>
            <a:r>
              <a:rPr lang="en-US" sz="1900" dirty="0"/>
              <a:t> </a:t>
            </a:r>
            <a:r>
              <a:rPr lang="en-US" sz="1900" dirty="0" err="1"/>
              <a:t>lực</a:t>
            </a:r>
            <a:r>
              <a:rPr lang="en-US" sz="1900" dirty="0"/>
              <a:t> </a:t>
            </a:r>
            <a:r>
              <a:rPr lang="en-US" sz="1900" dirty="0" err="1"/>
              <a:t>lượng</a:t>
            </a:r>
            <a:r>
              <a:rPr lang="en-US" sz="1900" dirty="0"/>
              <a:t> </a:t>
            </a:r>
            <a:r>
              <a:rPr lang="en-US" sz="1900" dirty="0" err="1"/>
              <a:t>bán</a:t>
            </a:r>
            <a:r>
              <a:rPr lang="en-US" sz="1900" dirty="0"/>
              <a:t> </a:t>
            </a:r>
            <a:r>
              <a:rPr lang="en-US" sz="1900" dirty="0" err="1"/>
              <a:t>hàng</a:t>
            </a:r>
            <a:r>
              <a:rPr lang="en-US" sz="1900" dirty="0"/>
              <a:t> </a:t>
            </a:r>
            <a:r>
              <a:rPr lang="en-US" sz="1900" dirty="0" err="1"/>
              <a:t>nên</a:t>
            </a:r>
            <a:r>
              <a:rPr lang="en-US" sz="1900" dirty="0"/>
              <a:t> </a:t>
            </a:r>
            <a:r>
              <a:rPr lang="en-US" sz="1900" dirty="0" err="1"/>
              <a:t>đảm</a:t>
            </a:r>
            <a:r>
              <a:rPr lang="en-US" sz="1900" dirty="0"/>
              <a:t> </a:t>
            </a:r>
            <a:r>
              <a:rPr lang="en-US" sz="1900" dirty="0" err="1"/>
              <a:t>bảo</a:t>
            </a:r>
            <a:r>
              <a:rPr lang="en-US" sz="1900" dirty="0"/>
              <a:t> </a:t>
            </a:r>
            <a:r>
              <a:rPr lang="en-US" sz="1900" dirty="0" err="1"/>
              <a:t>tính</a:t>
            </a:r>
            <a:r>
              <a:rPr lang="en-US" sz="1900" dirty="0"/>
              <a:t> </a:t>
            </a:r>
            <a:r>
              <a:rPr lang="en-US" sz="1900" dirty="0" err="1"/>
              <a:t>ổn</a:t>
            </a:r>
            <a:r>
              <a:rPr lang="en-US" sz="1900" dirty="0"/>
              <a:t> </a:t>
            </a:r>
            <a:r>
              <a:rPr lang="en-US" sz="1900" dirty="0" err="1"/>
              <a:t>định</a:t>
            </a:r>
            <a:r>
              <a:rPr lang="en-US" sz="1900" dirty="0"/>
              <a:t> </a:t>
            </a:r>
            <a:r>
              <a:rPr lang="en-US" sz="1900" dirty="0" err="1"/>
              <a:t>và</a:t>
            </a:r>
            <a:r>
              <a:rPr lang="en-US" sz="1900" dirty="0"/>
              <a:t> </a:t>
            </a:r>
            <a:r>
              <a:rPr lang="en-US" sz="1900" dirty="0" err="1"/>
              <a:t>liên</a:t>
            </a:r>
            <a:r>
              <a:rPr lang="en-US" sz="1900" dirty="0"/>
              <a:t> </a:t>
            </a:r>
            <a:r>
              <a:rPr lang="en-US" sz="1900" dirty="0" err="1"/>
              <a:t>tục</a:t>
            </a:r>
            <a:r>
              <a:rPr lang="en-US" sz="1900" dirty="0"/>
              <a:t> </a:t>
            </a:r>
            <a:r>
              <a:rPr lang="en-US" sz="1900" dirty="0" err="1"/>
              <a:t>trong</a:t>
            </a:r>
            <a:r>
              <a:rPr lang="en-US" sz="1900" dirty="0"/>
              <a:t> </a:t>
            </a:r>
            <a:r>
              <a:rPr lang="en-US" sz="1900" dirty="0" err="1"/>
              <a:t>nỗ</a:t>
            </a:r>
            <a:r>
              <a:rPr lang="en-US" sz="1900" dirty="0"/>
              <a:t> </a:t>
            </a:r>
            <a:r>
              <a:rPr lang="en-US" sz="1900" dirty="0" err="1"/>
              <a:t>lực</a:t>
            </a:r>
            <a:r>
              <a:rPr lang="en-US" sz="1900" dirty="0"/>
              <a:t> </a:t>
            </a:r>
            <a:r>
              <a:rPr lang="en-US" sz="1900" dirty="0" err="1"/>
              <a:t>bán</a:t>
            </a:r>
            <a:r>
              <a:rPr lang="en-US" sz="1900" dirty="0"/>
              <a:t> </a:t>
            </a:r>
            <a:r>
              <a:rPr lang="en-US" sz="1900" dirty="0" err="1"/>
              <a:t>hàng</a:t>
            </a:r>
            <a:r>
              <a:rPr lang="en-US" sz="1900" dirty="0"/>
              <a:t> </a:t>
            </a:r>
            <a:r>
              <a:rPr lang="en-US" sz="1900" dirty="0" err="1"/>
              <a:t>của</a:t>
            </a:r>
            <a:r>
              <a:rPr lang="en-US" sz="1900" dirty="0"/>
              <a:t> </a:t>
            </a:r>
            <a:r>
              <a:rPr lang="en-US" sz="1900" dirty="0" err="1"/>
              <a:t>doanh</a:t>
            </a:r>
            <a:r>
              <a:rPr lang="en-US" sz="1900" dirty="0"/>
              <a:t> </a:t>
            </a:r>
            <a:r>
              <a:rPr lang="en-US" sz="1900" dirty="0" err="1"/>
              <a:t>nghiệp</a:t>
            </a:r>
            <a:endParaRPr lang="vi-VN" sz="1900" dirty="0"/>
          </a:p>
          <a:p>
            <a:pPr algn="just">
              <a:buClr>
                <a:srgbClr val="FF0000"/>
              </a:buClr>
              <a:buFont typeface="Wingdings" panose="05000000000000000000" pitchFamily="2" charset="2"/>
              <a:buChar char="q"/>
            </a:pPr>
            <a:r>
              <a:rPr lang="en-US" sz="1900" dirty="0" err="1"/>
              <a:t>Việc</a:t>
            </a:r>
            <a:r>
              <a:rPr lang="en-US" sz="1900" dirty="0"/>
              <a:t> </a:t>
            </a:r>
            <a:r>
              <a:rPr lang="en-US" sz="1900" dirty="0" err="1"/>
              <a:t>tổ</a:t>
            </a:r>
            <a:r>
              <a:rPr lang="en-US" sz="1900" dirty="0"/>
              <a:t> </a:t>
            </a:r>
            <a:r>
              <a:rPr lang="en-US" sz="1900" dirty="0" err="1"/>
              <a:t>chức</a:t>
            </a:r>
            <a:r>
              <a:rPr lang="en-US" sz="1900" dirty="0"/>
              <a:t> </a:t>
            </a:r>
            <a:r>
              <a:rPr lang="en-US" sz="1900" dirty="0" err="1"/>
              <a:t>lực</a:t>
            </a:r>
            <a:r>
              <a:rPr lang="en-US" sz="1900" dirty="0"/>
              <a:t> </a:t>
            </a:r>
            <a:r>
              <a:rPr lang="en-US" sz="1900" dirty="0" err="1"/>
              <a:t>lượng</a:t>
            </a:r>
            <a:r>
              <a:rPr lang="en-US" sz="1900" dirty="0"/>
              <a:t> </a:t>
            </a:r>
            <a:r>
              <a:rPr lang="en-US" sz="1900" dirty="0" err="1"/>
              <a:t>bán</a:t>
            </a:r>
            <a:r>
              <a:rPr lang="en-US" sz="1900" dirty="0"/>
              <a:t> </a:t>
            </a:r>
            <a:r>
              <a:rPr lang="en-US" sz="1900" dirty="0" err="1"/>
              <a:t>hàng</a:t>
            </a:r>
            <a:r>
              <a:rPr lang="en-US" sz="1900" dirty="0"/>
              <a:t> </a:t>
            </a:r>
            <a:r>
              <a:rPr lang="en-US" sz="1900" dirty="0" err="1"/>
              <a:t>cần</a:t>
            </a:r>
            <a:r>
              <a:rPr lang="en-US" sz="1900" dirty="0"/>
              <a:t> </a:t>
            </a:r>
            <a:r>
              <a:rPr lang="en-US" sz="1900" dirty="0" err="1"/>
              <a:t>đảm</a:t>
            </a:r>
            <a:r>
              <a:rPr lang="en-US" sz="1900" dirty="0"/>
              <a:t> </a:t>
            </a:r>
            <a:r>
              <a:rPr lang="en-US" sz="1900" dirty="0" err="1"/>
              <a:t>bảo</a:t>
            </a:r>
            <a:r>
              <a:rPr lang="en-US" sz="1900" dirty="0"/>
              <a:t> </a:t>
            </a:r>
            <a:r>
              <a:rPr lang="en-US" sz="1900" dirty="0" err="1"/>
              <a:t>tính</a:t>
            </a:r>
            <a:r>
              <a:rPr lang="en-US" sz="1900" dirty="0"/>
              <a:t> </a:t>
            </a:r>
            <a:r>
              <a:rPr lang="en-US" sz="1900" dirty="0" err="1"/>
              <a:t>hợp</a:t>
            </a:r>
            <a:r>
              <a:rPr lang="en-US" sz="1900" dirty="0"/>
              <a:t> </a:t>
            </a:r>
            <a:r>
              <a:rPr lang="en-US" sz="1900" dirty="0" err="1"/>
              <a:t>tác</a:t>
            </a:r>
            <a:r>
              <a:rPr lang="en-US" sz="1900" dirty="0"/>
              <a:t> </a:t>
            </a:r>
            <a:r>
              <a:rPr lang="en-US" sz="1900" dirty="0" err="1"/>
              <a:t>giữa</a:t>
            </a:r>
            <a:r>
              <a:rPr lang="en-US" sz="1900" dirty="0"/>
              <a:t> </a:t>
            </a:r>
            <a:r>
              <a:rPr lang="en-US" sz="1900" dirty="0" err="1"/>
              <a:t>các</a:t>
            </a:r>
            <a:r>
              <a:rPr lang="en-US" sz="1900" dirty="0"/>
              <a:t> </a:t>
            </a:r>
            <a:r>
              <a:rPr lang="en-US" sz="1900" dirty="0" err="1"/>
              <a:t>hoạt</a:t>
            </a:r>
            <a:r>
              <a:rPr lang="en-US" sz="1900" dirty="0"/>
              <a:t> </a:t>
            </a:r>
            <a:r>
              <a:rPr lang="en-US" sz="1900" dirty="0" err="1"/>
              <a:t>động</a:t>
            </a:r>
            <a:r>
              <a:rPr lang="en-US" sz="1900" dirty="0"/>
              <a:t> </a:t>
            </a:r>
            <a:r>
              <a:rPr lang="en-US" sz="1900" dirty="0" err="1"/>
              <a:t>khác</a:t>
            </a:r>
            <a:r>
              <a:rPr lang="en-US" sz="1900" dirty="0"/>
              <a:t> </a:t>
            </a:r>
            <a:r>
              <a:rPr lang="en-US" sz="1900" dirty="0" err="1"/>
              <a:t>nhau</a:t>
            </a:r>
            <a:r>
              <a:rPr lang="en-US" sz="1900" dirty="0"/>
              <a:t> </a:t>
            </a:r>
          </a:p>
          <a:p>
            <a:pPr algn="just">
              <a:buClr>
                <a:srgbClr val="FF0000"/>
              </a:buClr>
              <a:buFont typeface="Wingdings" pitchFamily="2" charset="2"/>
              <a:buChar char="v"/>
            </a:pPr>
            <a:r>
              <a:rPr lang="en-US" sz="1900" b="1" dirty="0"/>
              <a:t>Ba </a:t>
            </a:r>
            <a:r>
              <a:rPr lang="en-US" sz="1900" b="1" dirty="0" err="1"/>
              <a:t>đặc</a:t>
            </a:r>
            <a:r>
              <a:rPr lang="en-US" sz="1900" b="1" dirty="0"/>
              <a:t> </a:t>
            </a:r>
            <a:r>
              <a:rPr lang="en-US" sz="1900" b="1" dirty="0" err="1"/>
              <a:t>tính</a:t>
            </a:r>
            <a:r>
              <a:rPr lang="en-US" sz="1900" b="1" dirty="0"/>
              <a:t>:</a:t>
            </a:r>
          </a:p>
          <a:p>
            <a:pPr lvl="0" algn="just">
              <a:buClr>
                <a:srgbClr val="FF0000"/>
              </a:buClr>
              <a:buFont typeface="Wingdings" panose="05000000000000000000" pitchFamily="2" charset="2"/>
              <a:buChar char="q"/>
            </a:pPr>
            <a:r>
              <a:rPr lang="en-US" sz="1900" dirty="0" err="1"/>
              <a:t>Tính</a:t>
            </a:r>
            <a:r>
              <a:rPr lang="en-US" sz="1900" dirty="0"/>
              <a:t> </a:t>
            </a:r>
            <a:r>
              <a:rPr lang="en-US" sz="1900" dirty="0" err="1"/>
              <a:t>hiệu</a:t>
            </a:r>
            <a:r>
              <a:rPr lang="en-US" sz="1900" dirty="0"/>
              <a:t> </a:t>
            </a:r>
            <a:r>
              <a:rPr lang="en-US" sz="1900" dirty="0" err="1"/>
              <a:t>quả</a:t>
            </a:r>
            <a:r>
              <a:rPr lang="en-US" sz="1900" dirty="0"/>
              <a:t>: </a:t>
            </a:r>
            <a:r>
              <a:rPr lang="en-US" sz="1900" dirty="0" err="1"/>
              <a:t>Cơ</a:t>
            </a:r>
            <a:r>
              <a:rPr lang="en-US" sz="1900" dirty="0"/>
              <a:t> </a:t>
            </a:r>
            <a:r>
              <a:rPr lang="en-US" sz="1900" dirty="0" err="1"/>
              <a:t>cấu</a:t>
            </a:r>
            <a:r>
              <a:rPr lang="en-US" sz="1900" dirty="0"/>
              <a:t> </a:t>
            </a:r>
            <a:r>
              <a:rPr lang="en-US" sz="1900" dirty="0" err="1"/>
              <a:t>có</a:t>
            </a:r>
            <a:r>
              <a:rPr lang="en-US" sz="1900" dirty="0"/>
              <a:t> </a:t>
            </a:r>
            <a:r>
              <a:rPr lang="en-US" sz="1900" dirty="0" err="1"/>
              <a:t>thực</a:t>
            </a:r>
            <a:r>
              <a:rPr lang="en-US" sz="1900" dirty="0"/>
              <a:t> </a:t>
            </a:r>
            <a:r>
              <a:rPr lang="en-US" sz="1900" dirty="0" err="1"/>
              <a:t>hiện</a:t>
            </a:r>
            <a:r>
              <a:rPr lang="en-US" sz="1900" dirty="0"/>
              <a:t> </a:t>
            </a:r>
            <a:r>
              <a:rPr lang="en-US" sz="1900" dirty="0" err="1"/>
              <a:t>tốt</a:t>
            </a:r>
            <a:r>
              <a:rPr lang="en-US" sz="1900" dirty="0"/>
              <a:t> </a:t>
            </a:r>
            <a:r>
              <a:rPr lang="en-US" sz="1900" dirty="0" err="1"/>
              <a:t>những</a:t>
            </a:r>
            <a:r>
              <a:rPr lang="en-US" sz="1900" dirty="0"/>
              <a:t> </a:t>
            </a:r>
            <a:r>
              <a:rPr lang="en-US" sz="1900" dirty="0" err="1"/>
              <a:t>mục</a:t>
            </a:r>
            <a:r>
              <a:rPr lang="en-US" sz="1900" dirty="0"/>
              <a:t> </a:t>
            </a:r>
            <a:r>
              <a:rPr lang="en-US" sz="1900" dirty="0" err="1"/>
              <a:t>tiêu</a:t>
            </a:r>
            <a:r>
              <a:rPr lang="en-US" sz="1900" dirty="0"/>
              <a:t> </a:t>
            </a:r>
            <a:r>
              <a:rPr lang="en-US" sz="1900" dirty="0" err="1"/>
              <a:t>về</a:t>
            </a:r>
            <a:r>
              <a:rPr lang="en-US" sz="1900" dirty="0"/>
              <a:t> </a:t>
            </a:r>
            <a:r>
              <a:rPr lang="en-US" sz="1900" dirty="0" err="1"/>
              <a:t>doanh</a:t>
            </a:r>
            <a:r>
              <a:rPr lang="en-US" sz="1900" dirty="0"/>
              <a:t> </a:t>
            </a:r>
            <a:r>
              <a:rPr lang="en-US" sz="1900" dirty="0" err="1"/>
              <a:t>số</a:t>
            </a:r>
            <a:r>
              <a:rPr lang="en-US" sz="1900" dirty="0"/>
              <a:t> </a:t>
            </a:r>
            <a:r>
              <a:rPr lang="en-US" sz="1900" dirty="0" err="1"/>
              <a:t>và</a:t>
            </a:r>
            <a:r>
              <a:rPr lang="en-US" sz="1900" dirty="0"/>
              <a:t> </a:t>
            </a:r>
            <a:r>
              <a:rPr lang="en-US" sz="1900" dirty="0" err="1"/>
              <a:t>lợi</a:t>
            </a:r>
            <a:r>
              <a:rPr lang="en-US" sz="1900" dirty="0"/>
              <a:t> </a:t>
            </a:r>
            <a:r>
              <a:rPr lang="en-US" sz="1900" dirty="0" err="1"/>
              <a:t>nhuận</a:t>
            </a:r>
            <a:r>
              <a:rPr lang="en-US" sz="1900" dirty="0"/>
              <a:t> </a:t>
            </a:r>
            <a:r>
              <a:rPr lang="en-US" sz="1900" dirty="0" err="1"/>
              <a:t>không</a:t>
            </a:r>
            <a:r>
              <a:rPr lang="en-US" sz="1900" dirty="0"/>
              <a:t>? </a:t>
            </a:r>
            <a:r>
              <a:rPr lang="en-US" sz="1900" dirty="0" err="1"/>
              <a:t>Khách</a:t>
            </a:r>
            <a:r>
              <a:rPr lang="en-US" sz="1900" dirty="0"/>
              <a:t> </a:t>
            </a:r>
            <a:r>
              <a:rPr lang="en-US" sz="1900" dirty="0" err="1"/>
              <a:t>hàng</a:t>
            </a:r>
            <a:r>
              <a:rPr lang="en-US" sz="1900" dirty="0"/>
              <a:t> </a:t>
            </a:r>
            <a:r>
              <a:rPr lang="en-US" sz="1900" dirty="0" err="1"/>
              <a:t>phản</a:t>
            </a:r>
            <a:r>
              <a:rPr lang="en-US" sz="1900" dirty="0"/>
              <a:t> </a:t>
            </a:r>
            <a:r>
              <a:rPr lang="en-US" sz="1900" dirty="0" err="1"/>
              <a:t>ứng</a:t>
            </a:r>
            <a:r>
              <a:rPr lang="en-US" sz="1900" dirty="0"/>
              <a:t> </a:t>
            </a:r>
            <a:r>
              <a:rPr lang="en-US" sz="1900" dirty="0" err="1"/>
              <a:t>như</a:t>
            </a:r>
            <a:r>
              <a:rPr lang="en-US" sz="1900" dirty="0"/>
              <a:t> </a:t>
            </a:r>
            <a:r>
              <a:rPr lang="en-US" sz="1900" dirty="0" err="1"/>
              <a:t>thế</a:t>
            </a:r>
            <a:r>
              <a:rPr lang="en-US" sz="1900" dirty="0"/>
              <a:t> </a:t>
            </a:r>
            <a:r>
              <a:rPr lang="en-US" sz="1900" dirty="0" err="1"/>
              <a:t>nào</a:t>
            </a:r>
            <a:r>
              <a:rPr lang="en-US" sz="1900" dirty="0"/>
              <a:t> </a:t>
            </a:r>
            <a:r>
              <a:rPr lang="en-US" sz="1900" dirty="0" err="1"/>
              <a:t>với</a:t>
            </a:r>
            <a:r>
              <a:rPr lang="en-US" sz="1900" dirty="0"/>
              <a:t> </a:t>
            </a:r>
            <a:r>
              <a:rPr lang="en-US" sz="1900" dirty="0" err="1"/>
              <a:t>cơ</a:t>
            </a:r>
            <a:r>
              <a:rPr lang="en-US" sz="1900" dirty="0"/>
              <a:t> </a:t>
            </a:r>
            <a:r>
              <a:rPr lang="en-US" sz="1900" dirty="0" err="1"/>
              <a:t>cấu</a:t>
            </a:r>
            <a:r>
              <a:rPr lang="en-US" sz="1900" dirty="0"/>
              <a:t> </a:t>
            </a:r>
            <a:r>
              <a:rPr lang="en-US" sz="1900" dirty="0" err="1"/>
              <a:t>đó</a:t>
            </a:r>
            <a:r>
              <a:rPr lang="en-US" sz="1900" dirty="0"/>
              <a:t>?</a:t>
            </a:r>
            <a:endParaRPr lang="vi-VN" sz="1900" dirty="0"/>
          </a:p>
          <a:p>
            <a:pPr lvl="0" algn="just">
              <a:buClr>
                <a:srgbClr val="FF0000"/>
              </a:buClr>
              <a:buFont typeface="Wingdings" panose="05000000000000000000" pitchFamily="2" charset="2"/>
              <a:buChar char="q"/>
            </a:pPr>
            <a:r>
              <a:rPr lang="en-US" sz="1900" dirty="0" err="1"/>
              <a:t>Năng</a:t>
            </a:r>
            <a:r>
              <a:rPr lang="en-US" sz="1900" dirty="0"/>
              <a:t> </a:t>
            </a:r>
            <a:r>
              <a:rPr lang="en-US" sz="1900" dirty="0" err="1"/>
              <a:t>lực</a:t>
            </a:r>
            <a:r>
              <a:rPr lang="en-US" sz="1900" dirty="0"/>
              <a:t>: </a:t>
            </a:r>
            <a:r>
              <a:rPr lang="en-US" sz="1900" dirty="0" err="1"/>
              <a:t>Công</a:t>
            </a:r>
            <a:r>
              <a:rPr lang="en-US" sz="1900" dirty="0"/>
              <a:t> </a:t>
            </a:r>
            <a:r>
              <a:rPr lang="en-US" sz="1900" dirty="0" err="1"/>
              <a:t>ty</a:t>
            </a:r>
            <a:r>
              <a:rPr lang="en-US" sz="1900" dirty="0"/>
              <a:t> </a:t>
            </a:r>
            <a:r>
              <a:rPr lang="en-US" sz="1900" dirty="0" err="1"/>
              <a:t>có</a:t>
            </a:r>
            <a:r>
              <a:rPr lang="en-US" sz="1900" dirty="0"/>
              <a:t> </a:t>
            </a:r>
            <a:r>
              <a:rPr lang="en-US" sz="1900" dirty="0" err="1"/>
              <a:t>thể</a:t>
            </a:r>
            <a:r>
              <a:rPr lang="en-US" sz="1900" dirty="0"/>
              <a:t> </a:t>
            </a:r>
            <a:r>
              <a:rPr lang="en-US" sz="1900" dirty="0" err="1"/>
              <a:t>trang</a:t>
            </a:r>
            <a:r>
              <a:rPr lang="en-US" sz="1900" dirty="0"/>
              <a:t> </a:t>
            </a:r>
            <a:r>
              <a:rPr lang="en-US" sz="1900" dirty="0" err="1"/>
              <a:t>trải</a:t>
            </a:r>
            <a:r>
              <a:rPr lang="en-US" sz="1900" dirty="0"/>
              <a:t> </a:t>
            </a:r>
            <a:r>
              <a:rPr lang="en-US" sz="1900" dirty="0" err="1"/>
              <a:t>được</a:t>
            </a:r>
            <a:r>
              <a:rPr lang="en-US" sz="1900" dirty="0"/>
              <a:t> chi </a:t>
            </a:r>
            <a:r>
              <a:rPr lang="en-US" sz="1900" dirty="0" err="1"/>
              <a:t>phí</a:t>
            </a:r>
            <a:r>
              <a:rPr lang="en-US" sz="1900" dirty="0"/>
              <a:t> </a:t>
            </a:r>
            <a:r>
              <a:rPr lang="en-US" sz="1900" dirty="0" err="1"/>
              <a:t>cho</a:t>
            </a:r>
            <a:r>
              <a:rPr lang="en-US" sz="1900" dirty="0"/>
              <a:t> </a:t>
            </a:r>
            <a:r>
              <a:rPr lang="en-US" sz="1900" dirty="0" err="1"/>
              <a:t>cơ</a:t>
            </a:r>
            <a:r>
              <a:rPr lang="en-US" sz="1900" dirty="0"/>
              <a:t> </a:t>
            </a:r>
            <a:r>
              <a:rPr lang="en-US" sz="1900" dirty="0" err="1"/>
              <a:t>cấu</a:t>
            </a:r>
            <a:r>
              <a:rPr lang="en-US" sz="1900" dirty="0"/>
              <a:t> </a:t>
            </a:r>
            <a:r>
              <a:rPr lang="en-US" sz="1900" dirty="0" err="1"/>
              <a:t>tổ</a:t>
            </a:r>
            <a:r>
              <a:rPr lang="en-US" sz="1900" dirty="0"/>
              <a:t> </a:t>
            </a:r>
            <a:r>
              <a:rPr lang="en-US" sz="1900" dirty="0" err="1"/>
              <a:t>chức</a:t>
            </a:r>
            <a:r>
              <a:rPr lang="en-US" sz="1900" dirty="0"/>
              <a:t> </a:t>
            </a:r>
            <a:r>
              <a:rPr lang="en-US" sz="1900" dirty="0" err="1"/>
              <a:t>này</a:t>
            </a:r>
            <a:r>
              <a:rPr lang="en-US" sz="1900" dirty="0"/>
              <a:t> </a:t>
            </a:r>
            <a:r>
              <a:rPr lang="en-US" sz="1900" dirty="0" err="1"/>
              <a:t>không</a:t>
            </a:r>
            <a:r>
              <a:rPr lang="en-US" sz="1900" dirty="0"/>
              <a:t>? </a:t>
            </a:r>
            <a:r>
              <a:rPr lang="en-US" sz="1900" dirty="0" err="1"/>
              <a:t>Những</a:t>
            </a:r>
            <a:r>
              <a:rPr lang="en-US" sz="1900" dirty="0"/>
              <a:t> chi </a:t>
            </a:r>
            <a:r>
              <a:rPr lang="en-US" sz="1900" dirty="0" err="1"/>
              <a:t>phí</a:t>
            </a:r>
            <a:r>
              <a:rPr lang="en-US" sz="1900" dirty="0"/>
              <a:t> </a:t>
            </a:r>
            <a:r>
              <a:rPr lang="en-US" sz="1900" dirty="0" err="1"/>
              <a:t>nào</a:t>
            </a:r>
            <a:r>
              <a:rPr lang="en-US" sz="1900" dirty="0"/>
              <a:t> </a:t>
            </a:r>
            <a:r>
              <a:rPr lang="en-US" sz="1900" dirty="0" err="1"/>
              <a:t>gắn</a:t>
            </a:r>
            <a:r>
              <a:rPr lang="en-US" sz="1900" dirty="0"/>
              <a:t> </a:t>
            </a:r>
            <a:r>
              <a:rPr lang="en-US" sz="1900" dirty="0" err="1"/>
              <a:t>liền</a:t>
            </a:r>
            <a:r>
              <a:rPr lang="en-US" sz="1900" dirty="0"/>
              <a:t> </a:t>
            </a:r>
            <a:r>
              <a:rPr lang="en-US" sz="1900" dirty="0" err="1"/>
              <a:t>với</a:t>
            </a:r>
            <a:r>
              <a:rPr lang="en-US" sz="1900" dirty="0"/>
              <a:t> </a:t>
            </a:r>
            <a:r>
              <a:rPr lang="en-US" sz="1900" dirty="0" err="1"/>
              <a:t>cơ</a:t>
            </a:r>
            <a:r>
              <a:rPr lang="en-US" sz="1900" dirty="0"/>
              <a:t> </a:t>
            </a:r>
            <a:r>
              <a:rPr lang="en-US" sz="1900" dirty="0" err="1"/>
              <a:t>cấu</a:t>
            </a:r>
            <a:r>
              <a:rPr lang="en-US" sz="1900" dirty="0"/>
              <a:t> </a:t>
            </a:r>
            <a:r>
              <a:rPr lang="en-US" sz="1900" dirty="0" err="1"/>
              <a:t>tổ</a:t>
            </a:r>
            <a:r>
              <a:rPr lang="en-US" sz="1900" dirty="0"/>
              <a:t> </a:t>
            </a:r>
            <a:r>
              <a:rPr lang="en-US" sz="1900" dirty="0" err="1"/>
              <a:t>chức</a:t>
            </a:r>
            <a:r>
              <a:rPr lang="en-US" sz="1900" dirty="0"/>
              <a:t> </a:t>
            </a:r>
            <a:r>
              <a:rPr lang="en-US" sz="1900" dirty="0" err="1"/>
              <a:t>góp</a:t>
            </a:r>
            <a:r>
              <a:rPr lang="en-US" sz="1900" dirty="0"/>
              <a:t> </a:t>
            </a:r>
            <a:r>
              <a:rPr lang="en-US" sz="1900" dirty="0" err="1"/>
              <a:t>phần</a:t>
            </a:r>
            <a:r>
              <a:rPr lang="en-US" sz="1900" dirty="0"/>
              <a:t> </a:t>
            </a:r>
            <a:r>
              <a:rPr lang="en-US" sz="1900" dirty="0" err="1"/>
              <a:t>làm</a:t>
            </a:r>
            <a:r>
              <a:rPr lang="en-US" sz="1900" dirty="0"/>
              <a:t> </a:t>
            </a:r>
            <a:r>
              <a:rPr lang="en-US" sz="1900" dirty="0" err="1"/>
              <a:t>tăng</a:t>
            </a:r>
            <a:r>
              <a:rPr lang="en-US" sz="1900" dirty="0"/>
              <a:t> </a:t>
            </a:r>
            <a:r>
              <a:rPr lang="en-US" sz="1900" dirty="0" err="1"/>
              <a:t>doanh</a:t>
            </a:r>
            <a:r>
              <a:rPr lang="en-US" sz="1900" dirty="0"/>
              <a:t> </a:t>
            </a:r>
            <a:r>
              <a:rPr lang="en-US" sz="1900" dirty="0" err="1"/>
              <a:t>thu</a:t>
            </a:r>
            <a:r>
              <a:rPr lang="en-US" sz="1900" dirty="0"/>
              <a:t> </a:t>
            </a:r>
            <a:r>
              <a:rPr lang="en-US" sz="1900" dirty="0" err="1"/>
              <a:t>và</a:t>
            </a:r>
            <a:r>
              <a:rPr lang="en-US" sz="1900" dirty="0"/>
              <a:t> </a:t>
            </a:r>
            <a:r>
              <a:rPr lang="en-US" sz="1900" dirty="0" err="1"/>
              <a:t>thị</a:t>
            </a:r>
            <a:r>
              <a:rPr lang="en-US" sz="1900" dirty="0"/>
              <a:t> </a:t>
            </a:r>
            <a:r>
              <a:rPr lang="en-US" sz="1900" dirty="0" err="1"/>
              <a:t>phần</a:t>
            </a:r>
            <a:r>
              <a:rPr lang="en-US" sz="1900" dirty="0"/>
              <a:t>?</a:t>
            </a:r>
            <a:endParaRPr lang="vi-VN" sz="1900" dirty="0"/>
          </a:p>
          <a:p>
            <a:pPr algn="just">
              <a:buClr>
                <a:srgbClr val="FF0000"/>
              </a:buClr>
              <a:buFont typeface="Wingdings" panose="05000000000000000000" pitchFamily="2" charset="2"/>
              <a:buChar char="q"/>
            </a:pPr>
            <a:r>
              <a:rPr lang="en-US" sz="1900" dirty="0" err="1"/>
              <a:t>Tính</a:t>
            </a:r>
            <a:r>
              <a:rPr lang="en-US" sz="1900" dirty="0"/>
              <a:t> </a:t>
            </a:r>
            <a:r>
              <a:rPr lang="en-US" sz="1900" dirty="0" err="1"/>
              <a:t>khả</a:t>
            </a:r>
            <a:r>
              <a:rPr lang="en-US" sz="1900" dirty="0"/>
              <a:t> </a:t>
            </a:r>
            <a:r>
              <a:rPr lang="en-US" sz="1900" dirty="0" err="1"/>
              <a:t>thi</a:t>
            </a:r>
            <a:r>
              <a:rPr lang="en-US" sz="1900" dirty="0"/>
              <a:t>: </a:t>
            </a:r>
            <a:r>
              <a:rPr lang="en-US" sz="1900" dirty="0" err="1"/>
              <a:t>Đề</a:t>
            </a:r>
            <a:r>
              <a:rPr lang="en-US" sz="1900" dirty="0"/>
              <a:t> </a:t>
            </a:r>
            <a:r>
              <a:rPr lang="en-US" sz="1900" dirty="0" err="1"/>
              <a:t>cập</a:t>
            </a:r>
            <a:r>
              <a:rPr lang="en-US" sz="1900" dirty="0"/>
              <a:t> </a:t>
            </a:r>
            <a:r>
              <a:rPr lang="en-US" sz="1900" dirty="0" err="1"/>
              <a:t>đến</a:t>
            </a:r>
            <a:r>
              <a:rPr lang="en-US" sz="1900" dirty="0"/>
              <a:t> </a:t>
            </a:r>
            <a:r>
              <a:rPr lang="en-US" sz="1900" dirty="0" err="1"/>
              <a:t>khả</a:t>
            </a:r>
            <a:r>
              <a:rPr lang="en-US" sz="1900" dirty="0"/>
              <a:t> </a:t>
            </a:r>
            <a:r>
              <a:rPr lang="en-US" sz="1900" dirty="0" err="1"/>
              <a:t>năng</a:t>
            </a:r>
            <a:r>
              <a:rPr lang="en-US" sz="1900" dirty="0"/>
              <a:t> </a:t>
            </a:r>
            <a:r>
              <a:rPr lang="en-US" sz="1900" dirty="0" err="1"/>
              <a:t>thực</a:t>
            </a:r>
            <a:r>
              <a:rPr lang="en-US" sz="1900" dirty="0"/>
              <a:t> </a:t>
            </a:r>
            <a:r>
              <a:rPr lang="en-US" sz="1900" dirty="0" err="1"/>
              <a:t>hiện</a:t>
            </a:r>
            <a:r>
              <a:rPr lang="en-US" sz="1900" dirty="0"/>
              <a:t> </a:t>
            </a:r>
            <a:r>
              <a:rPr lang="en-US" sz="1900" dirty="0" err="1"/>
              <a:t>cơ</a:t>
            </a:r>
            <a:r>
              <a:rPr lang="en-US" sz="1900" dirty="0"/>
              <a:t> </a:t>
            </a:r>
            <a:r>
              <a:rPr lang="en-US" sz="1900" dirty="0" err="1"/>
              <a:t>cấu</a:t>
            </a:r>
            <a:r>
              <a:rPr lang="en-US" sz="1900" dirty="0"/>
              <a:t> </a:t>
            </a:r>
            <a:r>
              <a:rPr lang="en-US" sz="1900" dirty="0" err="1"/>
              <a:t>tổ</a:t>
            </a:r>
            <a:r>
              <a:rPr lang="en-US" sz="1900" dirty="0"/>
              <a:t> </a:t>
            </a:r>
            <a:r>
              <a:rPr lang="en-US" sz="1900" dirty="0" err="1"/>
              <a:t>chức</a:t>
            </a:r>
            <a:r>
              <a:rPr lang="en-US" sz="1900" dirty="0"/>
              <a:t> </a:t>
            </a:r>
            <a:r>
              <a:rPr lang="en-US" sz="1900" dirty="0" err="1"/>
              <a:t>lực</a:t>
            </a:r>
            <a:r>
              <a:rPr lang="en-US" sz="1900" dirty="0"/>
              <a:t> </a:t>
            </a:r>
            <a:r>
              <a:rPr lang="en-US" sz="1900" dirty="0" err="1"/>
              <a:t>lượng</a:t>
            </a:r>
            <a:r>
              <a:rPr lang="en-US" sz="1900" dirty="0"/>
              <a:t> </a:t>
            </a:r>
            <a:r>
              <a:rPr lang="en-US" sz="1900" dirty="0" err="1"/>
              <a:t>bán</a:t>
            </a:r>
            <a:r>
              <a:rPr lang="en-US" sz="1900" dirty="0"/>
              <a:t> </a:t>
            </a:r>
            <a:r>
              <a:rPr lang="en-US" sz="1900" dirty="0" err="1"/>
              <a:t>hàng</a:t>
            </a:r>
            <a:r>
              <a:rPr lang="en-US" sz="1900" dirty="0"/>
              <a:t>, </a:t>
            </a:r>
            <a:r>
              <a:rPr lang="en-US" sz="1900" dirty="0" err="1"/>
              <a:t>khả</a:t>
            </a:r>
            <a:r>
              <a:rPr lang="en-US" sz="1900" dirty="0"/>
              <a:t> </a:t>
            </a:r>
            <a:r>
              <a:rPr lang="en-US" sz="1900" dirty="0" err="1"/>
              <a:t>năng</a:t>
            </a:r>
            <a:r>
              <a:rPr lang="en-US" sz="1900" dirty="0"/>
              <a:t> </a:t>
            </a:r>
            <a:r>
              <a:rPr lang="en-US" sz="1900" dirty="0" err="1"/>
              <a:t>thích</a:t>
            </a:r>
            <a:r>
              <a:rPr lang="en-US" sz="1900" dirty="0"/>
              <a:t> </a:t>
            </a:r>
            <a:r>
              <a:rPr lang="en-US" sz="1900" dirty="0" err="1"/>
              <a:t>nghi</a:t>
            </a:r>
            <a:r>
              <a:rPr lang="en-US" sz="1900" dirty="0"/>
              <a:t> </a:t>
            </a:r>
            <a:r>
              <a:rPr lang="en-US" sz="1900" dirty="0" err="1"/>
              <a:t>của</a:t>
            </a:r>
            <a:r>
              <a:rPr lang="en-US" sz="1900" dirty="0"/>
              <a:t> </a:t>
            </a:r>
            <a:r>
              <a:rPr lang="en-US" sz="1900" dirty="0" err="1"/>
              <a:t>cơ</a:t>
            </a:r>
            <a:r>
              <a:rPr lang="en-US" sz="1900" dirty="0"/>
              <a:t> </a:t>
            </a:r>
            <a:r>
              <a:rPr lang="en-US" sz="1900" dirty="0" err="1"/>
              <a:t>cấu</a:t>
            </a:r>
            <a:r>
              <a:rPr lang="en-US" sz="1900" dirty="0"/>
              <a:t> </a:t>
            </a:r>
            <a:r>
              <a:rPr lang="en-US" sz="1900" dirty="0" err="1"/>
              <a:t>đó</a:t>
            </a:r>
            <a:r>
              <a:rPr lang="en-US" sz="1900" dirty="0"/>
              <a:t> </a:t>
            </a:r>
            <a:r>
              <a:rPr lang="en-US" sz="1900" dirty="0" err="1"/>
              <a:t>khi</a:t>
            </a:r>
            <a:r>
              <a:rPr lang="en-US" sz="1900" dirty="0"/>
              <a:t> </a:t>
            </a:r>
            <a:r>
              <a:rPr lang="en-US" sz="1900" dirty="0" err="1"/>
              <a:t>điều</a:t>
            </a:r>
            <a:r>
              <a:rPr lang="en-US" sz="1900" dirty="0"/>
              <a:t> </a:t>
            </a:r>
            <a:r>
              <a:rPr lang="en-US" sz="1900" dirty="0" err="1"/>
              <a:t>kiện</a:t>
            </a:r>
            <a:r>
              <a:rPr lang="en-US" sz="1900" dirty="0"/>
              <a:t> </a:t>
            </a:r>
            <a:r>
              <a:rPr lang="en-US" sz="1900" dirty="0" err="1"/>
              <a:t>thị</a:t>
            </a:r>
            <a:r>
              <a:rPr lang="en-US" sz="1900" dirty="0"/>
              <a:t> </a:t>
            </a:r>
            <a:r>
              <a:rPr lang="en-US" sz="1900" dirty="0" err="1"/>
              <a:t>trường</a:t>
            </a:r>
            <a:r>
              <a:rPr lang="en-US" sz="1900" dirty="0"/>
              <a:t> </a:t>
            </a:r>
            <a:r>
              <a:rPr lang="en-US" sz="1900" dirty="0" err="1"/>
              <a:t>thay</a:t>
            </a:r>
            <a:r>
              <a:rPr lang="en-US" sz="1900" dirty="0"/>
              <a:t> </a:t>
            </a:r>
            <a:r>
              <a:rPr lang="en-US" sz="1900" dirty="0" err="1"/>
              <a:t>đổi</a:t>
            </a:r>
            <a:r>
              <a:rPr lang="en-US" sz="1900" dirty="0"/>
              <a:t>. </a:t>
            </a:r>
            <a:endParaRPr lang="vi-VN" sz="1900" dirty="0"/>
          </a:p>
        </p:txBody>
      </p:sp>
    </p:spTree>
    <p:extLst>
      <p:ext uri="{BB962C8B-B14F-4D97-AF65-F5344CB8AC3E}">
        <p14:creationId xmlns:p14="http://schemas.microsoft.com/office/powerpoint/2010/main" val="35957720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6.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khu</a:t>
            </a:r>
            <a:r>
              <a:rPr lang="en-US" sz="2800" dirty="0">
                <a:solidFill>
                  <a:schemeClr val="tx1"/>
                </a:solidFill>
              </a:rPr>
              <a:t> </a:t>
            </a:r>
            <a:r>
              <a:rPr lang="en-US" sz="2800" dirty="0" err="1">
                <a:solidFill>
                  <a:schemeClr val="tx1"/>
                </a:solidFill>
              </a:rPr>
              <a:t>vực</a:t>
            </a:r>
            <a:r>
              <a:rPr lang="en-US" sz="2800" dirty="0">
                <a:solidFill>
                  <a:schemeClr val="tx1"/>
                </a:solidFill>
              </a:rPr>
              <a:t> </a:t>
            </a:r>
            <a:r>
              <a:rPr lang="en-US" sz="2800" dirty="0" err="1">
                <a:solidFill>
                  <a:schemeClr val="tx1"/>
                </a:solidFill>
              </a:rPr>
              <a:t>địa</a:t>
            </a:r>
            <a:r>
              <a:rPr lang="en-US" sz="2800" dirty="0">
                <a:solidFill>
                  <a:schemeClr val="tx1"/>
                </a:solidFill>
              </a:rPr>
              <a:t> </a:t>
            </a:r>
            <a:r>
              <a:rPr lang="en-US" sz="2800" dirty="0" err="1">
                <a:solidFill>
                  <a:schemeClr val="tx1"/>
                </a:solidFill>
              </a:rPr>
              <a:t>lý</a:t>
            </a:r>
            <a:endParaRPr lang="vi-VN" sz="2800" dirty="0">
              <a:solidFill>
                <a:schemeClr val="tx1"/>
              </a:solidFill>
            </a:endParaRPr>
          </a:p>
        </p:txBody>
      </p:sp>
      <p:sp>
        <p:nvSpPr>
          <p:cNvPr id="3" name="Content Placeholder 2"/>
          <p:cNvSpPr>
            <a:spLocks noGrp="1"/>
          </p:cNvSpPr>
          <p:nvPr>
            <p:ph sz="quarter" idx="1"/>
          </p:nvPr>
        </p:nvSpPr>
        <p:spPr>
          <a:xfrm>
            <a:off x="539496" y="1386840"/>
            <a:ext cx="8223504" cy="4709160"/>
          </a:xfrm>
        </p:spPr>
        <p:txBody>
          <a:bodyPr>
            <a:normAutofit/>
          </a:bodyPr>
          <a:lstStyle/>
          <a:p>
            <a:pPr algn="just">
              <a:lnSpc>
                <a:spcPct val="120000"/>
              </a:lnSpc>
              <a:buClr>
                <a:srgbClr val="FF0000"/>
              </a:buClr>
              <a:buFont typeface="Wingdings" pitchFamily="2" charset="2"/>
              <a:buChar char="v"/>
            </a:pPr>
            <a:r>
              <a:rPr lang="en-US" sz="2200" dirty="0" err="1"/>
              <a:t> Đây</a:t>
            </a:r>
            <a:r>
              <a:rPr lang="en-US" sz="2200" dirty="0"/>
              <a:t> </a:t>
            </a:r>
            <a:r>
              <a:rPr lang="en-US" sz="2200" dirty="0" err="1"/>
              <a:t>là</a:t>
            </a:r>
            <a:r>
              <a:rPr lang="en-US" sz="2200" dirty="0"/>
              <a:t> </a:t>
            </a:r>
            <a:r>
              <a:rPr lang="en-US" sz="2200" dirty="0" err="1"/>
              <a:t>cách</a:t>
            </a:r>
            <a:r>
              <a:rPr lang="en-US" sz="2200" dirty="0"/>
              <a:t> </a:t>
            </a:r>
            <a:r>
              <a:rPr lang="en-US" sz="2200" dirty="0" err="1"/>
              <a:t>bố</a:t>
            </a:r>
            <a:r>
              <a:rPr lang="en-US" sz="2200" dirty="0"/>
              <a:t> </a:t>
            </a:r>
            <a:r>
              <a:rPr lang="en-US" sz="2200" dirty="0" err="1"/>
              <a:t>trí</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r>
              <a:rPr lang="en-US" sz="2200" dirty="0" err="1"/>
              <a:t>đơn</a:t>
            </a:r>
            <a:r>
              <a:rPr lang="en-US" sz="2200" dirty="0"/>
              <a:t> </a:t>
            </a:r>
            <a:r>
              <a:rPr lang="en-US" sz="2200" dirty="0" err="1"/>
              <a:t>giản</a:t>
            </a:r>
            <a:r>
              <a:rPr lang="en-US" sz="2200" dirty="0"/>
              <a:t> </a:t>
            </a:r>
            <a:r>
              <a:rPr lang="en-US" sz="2200" dirty="0" err="1"/>
              <a:t>nhất</a:t>
            </a:r>
            <a:r>
              <a:rPr lang="en-US" sz="2200" dirty="0"/>
              <a:t>.</a:t>
            </a:r>
          </a:p>
          <a:p>
            <a:pPr algn="just">
              <a:lnSpc>
                <a:spcPct val="120000"/>
              </a:lnSpc>
              <a:buClr>
                <a:srgbClr val="FF0000"/>
              </a:buClr>
              <a:buFont typeface="Wingdings" pitchFamily="2" charset="2"/>
              <a:buChar char="v"/>
            </a:pPr>
            <a:r>
              <a:rPr lang="en-US" sz="2200" dirty="0"/>
              <a:t> </a:t>
            </a:r>
            <a:r>
              <a:rPr lang="en-US" sz="2200" dirty="0" err="1"/>
              <a:t>Mỗi</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được</a:t>
            </a:r>
            <a:r>
              <a:rPr lang="en-US" sz="2200" dirty="0"/>
              <a:t> </a:t>
            </a:r>
            <a:r>
              <a:rPr lang="en-US" sz="2200" dirty="0" err="1"/>
              <a:t>giao</a:t>
            </a:r>
            <a:r>
              <a:rPr lang="en-US" sz="2200" dirty="0"/>
              <a:t> </a:t>
            </a:r>
            <a:r>
              <a:rPr lang="en-US" sz="2200" dirty="0" err="1"/>
              <a:t>phụ</a:t>
            </a:r>
            <a:r>
              <a:rPr lang="en-US" sz="2200" dirty="0"/>
              <a:t> </a:t>
            </a:r>
            <a:r>
              <a:rPr lang="en-US" sz="2200" dirty="0" err="1"/>
              <a:t>trách</a:t>
            </a:r>
            <a:r>
              <a:rPr lang="en-US" sz="2200" dirty="0"/>
              <a:t> </a:t>
            </a:r>
            <a:r>
              <a:rPr lang="en-US" sz="2200" dirty="0" err="1"/>
              <a:t>một</a:t>
            </a:r>
            <a:r>
              <a:rPr lang="en-US" sz="2200" dirty="0"/>
              <a:t> </a:t>
            </a:r>
            <a:r>
              <a:rPr lang="en-US" sz="2200" dirty="0" err="1"/>
              <a:t>khu</a:t>
            </a:r>
            <a:r>
              <a:rPr lang="en-US" sz="2200" dirty="0"/>
              <a:t> </a:t>
            </a:r>
            <a:r>
              <a:rPr lang="en-US" sz="2200" dirty="0" err="1"/>
              <a:t>vực</a:t>
            </a:r>
            <a:r>
              <a:rPr lang="en-US" sz="2200" dirty="0"/>
              <a:t> </a:t>
            </a:r>
            <a:r>
              <a:rPr lang="en-US" sz="2200" dirty="0" err="1"/>
              <a:t>riêng</a:t>
            </a:r>
            <a:r>
              <a:rPr lang="en-US" sz="2200" dirty="0"/>
              <a:t> </a:t>
            </a:r>
            <a:r>
              <a:rPr lang="en-US" sz="2200" dirty="0" err="1"/>
              <a:t>để</a:t>
            </a:r>
            <a:r>
              <a:rPr lang="en-US" sz="2200" dirty="0"/>
              <a:t> </a:t>
            </a:r>
            <a:r>
              <a:rPr lang="en-US" sz="2200" dirty="0" err="1"/>
              <a:t>bán</a:t>
            </a:r>
            <a:r>
              <a:rPr lang="en-US" sz="2200" dirty="0"/>
              <a:t> </a:t>
            </a:r>
            <a:r>
              <a:rPr lang="en-US" sz="2200" dirty="0" err="1"/>
              <a:t>hàng</a:t>
            </a:r>
            <a:r>
              <a:rPr lang="en-US" sz="2200" dirty="0"/>
              <a:t> </a:t>
            </a:r>
            <a:r>
              <a:rPr lang="en-US" sz="2200" dirty="0" err="1"/>
              <a:t>và</a:t>
            </a:r>
            <a:r>
              <a:rPr lang="en-US" sz="2200" dirty="0"/>
              <a:t> </a:t>
            </a:r>
            <a:r>
              <a:rPr lang="en-US" sz="2200" dirty="0" err="1"/>
              <a:t>họ</a:t>
            </a:r>
            <a:r>
              <a:rPr lang="en-US" sz="2200" dirty="0"/>
              <a:t> </a:t>
            </a:r>
            <a:r>
              <a:rPr lang="en-US" sz="2200" dirty="0" err="1"/>
              <a:t>có</a:t>
            </a:r>
            <a:r>
              <a:rPr lang="en-US" sz="2200" dirty="0"/>
              <a:t> </a:t>
            </a:r>
            <a:r>
              <a:rPr lang="en-US" sz="2200" dirty="0" err="1"/>
              <a:t>toàn</a:t>
            </a:r>
            <a:r>
              <a:rPr lang="en-US" sz="2200" dirty="0"/>
              <a:t> </a:t>
            </a:r>
            <a:r>
              <a:rPr lang="en-US" sz="2200" dirty="0" err="1"/>
              <a:t>quyền</a:t>
            </a:r>
            <a:r>
              <a:rPr lang="en-US" sz="2200" dirty="0"/>
              <a:t> </a:t>
            </a:r>
            <a:r>
              <a:rPr lang="en-US" sz="2200" dirty="0" err="1"/>
              <a:t>quyết</a:t>
            </a:r>
            <a:r>
              <a:rPr lang="en-US" sz="2200" dirty="0"/>
              <a:t> </a:t>
            </a:r>
            <a:r>
              <a:rPr lang="en-US" sz="2200" dirty="0" err="1"/>
              <a:t>định</a:t>
            </a:r>
            <a:r>
              <a:rPr lang="en-US" sz="2200" dirty="0"/>
              <a:t> </a:t>
            </a:r>
            <a:r>
              <a:rPr lang="en-US" sz="2200" dirty="0" err="1"/>
              <a:t>việc</a:t>
            </a:r>
            <a:r>
              <a:rPr lang="en-US" sz="2200" dirty="0"/>
              <a:t> </a:t>
            </a:r>
            <a:r>
              <a:rPr lang="en-US" sz="2200" dirty="0" err="1"/>
              <a:t>kinh</a:t>
            </a:r>
            <a:r>
              <a:rPr lang="en-US" sz="2200" dirty="0"/>
              <a:t> </a:t>
            </a:r>
            <a:r>
              <a:rPr lang="en-US" sz="2200" dirty="0" err="1"/>
              <a:t>doanh</a:t>
            </a:r>
            <a:r>
              <a:rPr lang="en-US" sz="2200" dirty="0"/>
              <a:t> </a:t>
            </a:r>
            <a:r>
              <a:rPr lang="en-US" sz="2200" dirty="0" err="1"/>
              <a:t>sản</a:t>
            </a:r>
            <a:r>
              <a:rPr lang="en-US" sz="2200" dirty="0"/>
              <a:t> </a:t>
            </a:r>
            <a:r>
              <a:rPr lang="en-US" sz="2200" dirty="0" err="1"/>
              <a:t>phẩm</a:t>
            </a:r>
            <a:r>
              <a:rPr lang="en-US" sz="2200" dirty="0"/>
              <a:t> </a:t>
            </a:r>
            <a:r>
              <a:rPr lang="en-US" sz="2200" dirty="0" err="1"/>
              <a:t>của</a:t>
            </a:r>
            <a:r>
              <a:rPr lang="en-US" sz="2200" dirty="0"/>
              <a:t> </a:t>
            </a:r>
            <a:r>
              <a:rPr lang="en-US" sz="2200" dirty="0" err="1"/>
              <a:t>công</a:t>
            </a:r>
            <a:r>
              <a:rPr lang="en-US" sz="2200" dirty="0"/>
              <a:t> </a:t>
            </a:r>
            <a:r>
              <a:rPr lang="en-US" sz="2200" dirty="0" err="1"/>
              <a:t>ty</a:t>
            </a:r>
            <a:r>
              <a:rPr lang="en-US" sz="2200" dirty="0"/>
              <a:t> </a:t>
            </a:r>
            <a:r>
              <a:rPr lang="en-US" sz="2200" dirty="0" err="1"/>
              <a:t>cho</a:t>
            </a:r>
            <a:r>
              <a:rPr lang="en-US" sz="2200" dirty="0"/>
              <a:t> </a:t>
            </a:r>
            <a:r>
              <a:rPr lang="en-US" sz="2200" dirty="0" err="1"/>
              <a:t>tất</a:t>
            </a:r>
            <a:r>
              <a:rPr lang="en-US" sz="2200" dirty="0"/>
              <a:t> </a:t>
            </a:r>
            <a:r>
              <a:rPr lang="en-US" sz="2200" dirty="0" err="1"/>
              <a:t>cả</a:t>
            </a:r>
            <a:r>
              <a:rPr lang="en-US" sz="2200" dirty="0"/>
              <a:t> </a:t>
            </a:r>
            <a:r>
              <a:rPr lang="en-US" sz="2200" dirty="0" err="1"/>
              <a:t>khách</a:t>
            </a:r>
            <a:r>
              <a:rPr lang="en-US" sz="2200" dirty="0"/>
              <a:t> </a:t>
            </a:r>
            <a:r>
              <a:rPr lang="en-US" sz="2200" dirty="0" err="1"/>
              <a:t>hàng</a:t>
            </a:r>
            <a:r>
              <a:rPr lang="en-US" sz="2200" dirty="0"/>
              <a:t> </a:t>
            </a:r>
            <a:r>
              <a:rPr lang="en-US" sz="2200" dirty="0" err="1"/>
              <a:t>trong</a:t>
            </a:r>
            <a:r>
              <a:rPr lang="en-US" sz="2200" dirty="0"/>
              <a:t> </a:t>
            </a:r>
            <a:r>
              <a:rPr lang="en-US" sz="2200" dirty="0" err="1"/>
              <a:t>khu</a:t>
            </a:r>
            <a:r>
              <a:rPr lang="en-US" sz="2200" dirty="0"/>
              <a:t> </a:t>
            </a:r>
            <a:r>
              <a:rPr lang="en-US" sz="2200" dirty="0" err="1"/>
              <a:t>vực</a:t>
            </a:r>
            <a:r>
              <a:rPr lang="en-US" sz="2200" dirty="0"/>
              <a:t> </a:t>
            </a:r>
            <a:r>
              <a:rPr lang="en-US" sz="2200" dirty="0" err="1"/>
              <a:t>địa</a:t>
            </a:r>
            <a:r>
              <a:rPr lang="en-US" sz="2200" dirty="0"/>
              <a:t> </a:t>
            </a:r>
            <a:r>
              <a:rPr lang="en-US" sz="2200" dirty="0" err="1"/>
              <a:t>lý</a:t>
            </a:r>
            <a:r>
              <a:rPr lang="en-US" sz="2200" dirty="0"/>
              <a:t> </a:t>
            </a:r>
            <a:r>
              <a:rPr lang="en-US" sz="2200" dirty="0" err="1"/>
              <a:t>ấy</a:t>
            </a:r>
            <a:r>
              <a:rPr lang="en-US" sz="2200" dirty="0"/>
              <a:t>. </a:t>
            </a:r>
          </a:p>
          <a:p>
            <a:pPr algn="just">
              <a:lnSpc>
                <a:spcPct val="120000"/>
              </a:lnSpc>
              <a:buClr>
                <a:srgbClr val="FF0000"/>
              </a:buClr>
              <a:buFont typeface="Wingdings" pitchFamily="2" charset="2"/>
              <a:buChar char="v"/>
            </a:pPr>
            <a:r>
              <a:rPr lang="en-US" sz="2200" dirty="0" err="1"/>
              <a:t>Mỗi</a:t>
            </a:r>
            <a:r>
              <a:rPr lang="en-US" sz="2200" dirty="0"/>
              <a:t> </a:t>
            </a:r>
            <a:r>
              <a:rPr lang="en-US" sz="2200" dirty="0" err="1"/>
              <a:t>giám</a:t>
            </a:r>
            <a:r>
              <a:rPr lang="en-US" sz="2200" dirty="0"/>
              <a:t> </a:t>
            </a:r>
            <a:r>
              <a:rPr lang="en-US" sz="2200" dirty="0" err="1"/>
              <a:t>đốc</a:t>
            </a:r>
            <a:r>
              <a:rPr lang="en-US" sz="2200" dirty="0"/>
              <a:t> </a:t>
            </a:r>
            <a:r>
              <a:rPr lang="en-US" sz="2200" dirty="0" err="1"/>
              <a:t>kinh</a:t>
            </a:r>
            <a:r>
              <a:rPr lang="en-US" sz="2200" dirty="0"/>
              <a:t> </a:t>
            </a:r>
            <a:r>
              <a:rPr lang="en-US" sz="2200" dirty="0" err="1"/>
              <a:t>doanh</a:t>
            </a:r>
            <a:r>
              <a:rPr lang="en-US" sz="2200" dirty="0"/>
              <a:t> </a:t>
            </a:r>
            <a:r>
              <a:rPr lang="en-US" sz="2200" dirty="0" err="1"/>
              <a:t>vùng</a:t>
            </a:r>
            <a:r>
              <a:rPr lang="en-US" sz="2200" dirty="0"/>
              <a:t> </a:t>
            </a:r>
            <a:r>
              <a:rPr lang="en-US" sz="2200" dirty="0" err="1"/>
              <a:t>sẽ</a:t>
            </a:r>
            <a:r>
              <a:rPr lang="en-US" sz="2200" dirty="0"/>
              <a:t> </a:t>
            </a:r>
            <a:r>
              <a:rPr lang="en-US" sz="2200" dirty="0" err="1"/>
              <a:t>phụ</a:t>
            </a:r>
            <a:r>
              <a:rPr lang="en-US" sz="2200" dirty="0"/>
              <a:t> </a:t>
            </a:r>
            <a:r>
              <a:rPr lang="en-US" sz="2200" dirty="0" err="1"/>
              <a:t>trách</a:t>
            </a:r>
            <a:r>
              <a:rPr lang="en-US" sz="2200" dirty="0"/>
              <a:t> </a:t>
            </a:r>
            <a:r>
              <a:rPr lang="en-US" sz="2200" dirty="0" err="1"/>
              <a:t>giám</a:t>
            </a:r>
            <a:r>
              <a:rPr lang="en-US" sz="2200" dirty="0"/>
              <a:t> </a:t>
            </a:r>
            <a:r>
              <a:rPr lang="en-US" sz="2200" dirty="0" err="1"/>
              <a:t>sát</a:t>
            </a:r>
            <a:r>
              <a:rPr lang="en-US" sz="2200" dirty="0"/>
              <a:t> </a:t>
            </a:r>
            <a:r>
              <a:rPr lang="en-US" sz="2200" dirty="0" err="1"/>
              <a:t>một</a:t>
            </a:r>
            <a:r>
              <a:rPr lang="en-US" sz="2200" dirty="0"/>
              <a:t> </a:t>
            </a:r>
            <a:r>
              <a:rPr lang="en-US" sz="2200" dirty="0" err="1"/>
              <a:t>vài</a:t>
            </a:r>
            <a:r>
              <a:rPr lang="en-US" sz="2200" dirty="0"/>
              <a:t> </a:t>
            </a:r>
            <a:r>
              <a:rPr lang="en-US" sz="2200" dirty="0" err="1"/>
              <a:t>khu</a:t>
            </a:r>
            <a:r>
              <a:rPr lang="en-US" sz="2200" dirty="0"/>
              <a:t> </a:t>
            </a:r>
            <a:r>
              <a:rPr lang="en-US" sz="2200" dirty="0" err="1"/>
              <a:t>vực</a:t>
            </a:r>
            <a:r>
              <a:rPr lang="en-US" sz="2200" dirty="0"/>
              <a:t>. </a:t>
            </a:r>
          </a:p>
          <a:p>
            <a:pPr algn="just">
              <a:lnSpc>
                <a:spcPct val="120000"/>
              </a:lnSpc>
              <a:buClr>
                <a:srgbClr val="FF0000"/>
              </a:buClr>
              <a:buFont typeface="Wingdings" pitchFamily="2" charset="2"/>
              <a:buChar char="v"/>
            </a:pPr>
            <a:r>
              <a:rPr lang="en-US" sz="2200" dirty="0" err="1"/>
              <a:t>Vài</a:t>
            </a:r>
            <a:r>
              <a:rPr lang="en-US" sz="2200" dirty="0"/>
              <a:t> </a:t>
            </a:r>
            <a:r>
              <a:rPr lang="en-US" sz="2200" dirty="0" err="1"/>
              <a:t>vùng</a:t>
            </a:r>
            <a:r>
              <a:rPr lang="en-US" sz="2200" dirty="0"/>
              <a:t> </a:t>
            </a:r>
            <a:r>
              <a:rPr lang="en-US" sz="2200" dirty="0" err="1"/>
              <a:t>lại</a:t>
            </a:r>
            <a:r>
              <a:rPr lang="en-US" sz="2200" dirty="0"/>
              <a:t> </a:t>
            </a:r>
            <a:r>
              <a:rPr lang="en-US" sz="2200" dirty="0" err="1"/>
              <a:t>được</a:t>
            </a:r>
            <a:r>
              <a:rPr lang="en-US" sz="2200" dirty="0"/>
              <a:t> </a:t>
            </a:r>
            <a:r>
              <a:rPr lang="en-US" sz="2200" dirty="0" err="1"/>
              <a:t>giám</a:t>
            </a:r>
            <a:r>
              <a:rPr lang="en-US" sz="2200" dirty="0"/>
              <a:t> </a:t>
            </a:r>
            <a:r>
              <a:rPr lang="en-US" sz="2200" dirty="0" err="1"/>
              <a:t>sát</a:t>
            </a:r>
            <a:r>
              <a:rPr lang="en-US" sz="2200" dirty="0"/>
              <a:t> </a:t>
            </a:r>
            <a:r>
              <a:rPr lang="en-US" sz="2200" dirty="0" err="1"/>
              <a:t>bởi</a:t>
            </a:r>
            <a:r>
              <a:rPr lang="en-US" sz="2200" dirty="0"/>
              <a:t> </a:t>
            </a:r>
            <a:r>
              <a:rPr lang="en-US" sz="2200" dirty="0" err="1"/>
              <a:t>một</a:t>
            </a:r>
            <a:r>
              <a:rPr lang="en-US" sz="2200" dirty="0"/>
              <a:t> </a:t>
            </a:r>
            <a:r>
              <a:rPr lang="en-US" sz="2200" dirty="0" err="1"/>
              <a:t>giám</a:t>
            </a:r>
            <a:r>
              <a:rPr lang="en-US" sz="2200" dirty="0"/>
              <a:t> </a:t>
            </a:r>
            <a:r>
              <a:rPr lang="en-US" sz="2200" dirty="0" err="1"/>
              <a:t>đốc</a:t>
            </a:r>
            <a:r>
              <a:rPr lang="en-US" sz="2200" dirty="0"/>
              <a:t> </a:t>
            </a:r>
            <a:r>
              <a:rPr lang="en-US" sz="2200" dirty="0" err="1"/>
              <a:t>hoặc</a:t>
            </a:r>
            <a:r>
              <a:rPr lang="en-US" sz="2200" dirty="0"/>
              <a:t> </a:t>
            </a:r>
            <a:r>
              <a:rPr lang="en-US" sz="2200" dirty="0" err="1"/>
              <a:t>phó</a:t>
            </a:r>
            <a:r>
              <a:rPr lang="en-US" sz="2200" dirty="0"/>
              <a:t> </a:t>
            </a:r>
            <a:r>
              <a:rPr lang="en-US" sz="2200" dirty="0" err="1"/>
              <a:t>giám</a:t>
            </a:r>
            <a:r>
              <a:rPr lang="en-US" sz="2200" dirty="0"/>
              <a:t> </a:t>
            </a:r>
            <a:r>
              <a:rPr lang="en-US" sz="2200" dirty="0" err="1"/>
              <a:t>đốc</a:t>
            </a:r>
            <a:r>
              <a:rPr lang="en-US" sz="2200" dirty="0"/>
              <a:t> </a:t>
            </a:r>
            <a:r>
              <a:rPr lang="en-US" sz="2200" dirty="0" err="1"/>
              <a:t>kinh</a:t>
            </a:r>
            <a:r>
              <a:rPr lang="en-US" sz="2200" dirty="0"/>
              <a:t> </a:t>
            </a:r>
            <a:r>
              <a:rPr lang="en-US" sz="2200" dirty="0" err="1"/>
              <a:t>doanh</a:t>
            </a:r>
            <a:r>
              <a:rPr lang="en-US" sz="2200" dirty="0"/>
              <a:t> </a:t>
            </a:r>
            <a:r>
              <a:rPr lang="en-US" sz="2200" dirty="0" err="1"/>
              <a:t>của</a:t>
            </a:r>
            <a:r>
              <a:rPr lang="en-US" sz="2200" dirty="0"/>
              <a:t> </a:t>
            </a:r>
            <a:r>
              <a:rPr lang="en-US" sz="2200" dirty="0" err="1"/>
              <a:t>công</a:t>
            </a:r>
            <a:r>
              <a:rPr lang="en-US" sz="2200" dirty="0"/>
              <a:t> </a:t>
            </a:r>
            <a:r>
              <a:rPr lang="en-US" sz="2200" dirty="0" err="1"/>
              <a:t>ty</a:t>
            </a:r>
            <a:endParaRPr lang="vi-VN" sz="2200" dirty="0"/>
          </a:p>
        </p:txBody>
      </p:sp>
    </p:spTree>
    <p:extLst>
      <p:ext uri="{BB962C8B-B14F-4D97-AF65-F5344CB8AC3E}">
        <p14:creationId xmlns:p14="http://schemas.microsoft.com/office/powerpoint/2010/main" val="36594497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2984"/>
            <a:ext cx="8382000" cy="737616"/>
          </a:xfrm>
        </p:spPr>
        <p:txBody>
          <a:bodyPr>
            <a:noAutofit/>
          </a:bodyPr>
          <a:lstStyle/>
          <a:p>
            <a:pPr algn="ctr">
              <a:lnSpc>
                <a:spcPct val="100000"/>
              </a:lnSpc>
            </a:pPr>
            <a:r>
              <a:rPr lang="en-US" sz="2800" dirty="0">
                <a:solidFill>
                  <a:schemeClr val="tx1"/>
                </a:solidFill>
              </a:rPr>
              <a:t>7. </a:t>
            </a:r>
            <a:r>
              <a:rPr lang="en-US" sz="2800" dirty="0" err="1">
                <a:solidFill>
                  <a:schemeClr val="tx1"/>
                </a:solidFill>
              </a:rPr>
              <a:t>Ưu</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khu</a:t>
            </a:r>
            <a:r>
              <a:rPr lang="en-US" sz="2800" dirty="0">
                <a:solidFill>
                  <a:schemeClr val="tx1"/>
                </a:solidFill>
              </a:rPr>
              <a:t> </a:t>
            </a:r>
            <a:r>
              <a:rPr lang="en-US" sz="2800" dirty="0" err="1">
                <a:solidFill>
                  <a:schemeClr val="tx1"/>
                </a:solidFill>
              </a:rPr>
              <a:t>vực</a:t>
            </a:r>
            <a:r>
              <a:rPr lang="en-US" sz="2800" dirty="0">
                <a:solidFill>
                  <a:schemeClr val="tx1"/>
                </a:solidFill>
              </a:rPr>
              <a:t> </a:t>
            </a:r>
            <a:r>
              <a:rPr lang="en-US" sz="2800" dirty="0" err="1">
                <a:solidFill>
                  <a:schemeClr val="tx1"/>
                </a:solidFill>
              </a:rPr>
              <a:t>địa</a:t>
            </a:r>
            <a:r>
              <a:rPr lang="en-US" sz="2800" dirty="0">
                <a:solidFill>
                  <a:schemeClr val="tx1"/>
                </a:solidFill>
              </a:rPr>
              <a:t> </a:t>
            </a:r>
            <a:r>
              <a:rPr lang="en-US" sz="2800" dirty="0" err="1">
                <a:solidFill>
                  <a:schemeClr val="tx1"/>
                </a:solidFill>
              </a:rPr>
              <a:t>lý</a:t>
            </a:r>
            <a:r>
              <a:rPr lang="en-US" sz="2800" dirty="0">
                <a:solidFill>
                  <a:schemeClr val="tx1"/>
                </a:solidFill>
              </a:rPr>
              <a:t> </a:t>
            </a:r>
            <a:endParaRPr lang="vi-VN" sz="2800" dirty="0">
              <a:solidFill>
                <a:schemeClr val="tx1"/>
              </a:solidFill>
            </a:endParaRPr>
          </a:p>
        </p:txBody>
      </p:sp>
      <p:sp>
        <p:nvSpPr>
          <p:cNvPr id="3" name="Content Placeholder 2"/>
          <p:cNvSpPr>
            <a:spLocks noGrp="1"/>
          </p:cNvSpPr>
          <p:nvPr>
            <p:ph sz="quarter" idx="1"/>
          </p:nvPr>
        </p:nvSpPr>
        <p:spPr>
          <a:xfrm>
            <a:off x="443132" y="1295400"/>
            <a:ext cx="8382000" cy="4709160"/>
          </a:xfrm>
        </p:spPr>
        <p:txBody>
          <a:bodyPr>
            <a:normAutofit fontScale="85000" lnSpcReduction="20000"/>
          </a:bodyPr>
          <a:lstStyle/>
          <a:p>
            <a:pPr algn="just">
              <a:lnSpc>
                <a:spcPct val="130000"/>
              </a:lnSpc>
              <a:buClr>
                <a:srgbClr val="FF0000"/>
              </a:buClr>
              <a:buFont typeface="Wingdings" pitchFamily="2" charset="2"/>
              <a:buChar char="v"/>
            </a:pPr>
            <a:r>
              <a:rPr lang="en-US" sz="2400" dirty="0" err="1"/>
              <a:t>Một</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người</a:t>
            </a:r>
            <a:r>
              <a:rPr lang="en-US" sz="2400" dirty="0"/>
              <a:t> </a:t>
            </a:r>
            <a:r>
              <a:rPr lang="en-US" sz="2400" dirty="0" err="1"/>
              <a:t>bán</a:t>
            </a:r>
            <a:r>
              <a:rPr lang="en-US" sz="2400" dirty="0"/>
              <a:t> </a:t>
            </a:r>
            <a:r>
              <a:rPr lang="en-US" sz="2400" dirty="0" err="1"/>
              <a:t>được</a:t>
            </a:r>
            <a:r>
              <a:rPr lang="en-US" sz="2400" dirty="0"/>
              <a:t> </a:t>
            </a:r>
            <a:r>
              <a:rPr lang="en-US" sz="2400" dirty="0" err="1"/>
              <a:t>xác</a:t>
            </a:r>
            <a:r>
              <a:rPr lang="en-US" sz="2400" dirty="0"/>
              <a:t> </a:t>
            </a:r>
            <a:r>
              <a:rPr lang="en-US" sz="2400" dirty="0" err="1"/>
              <a:t>định</a:t>
            </a:r>
            <a:r>
              <a:rPr lang="en-US" sz="2400" dirty="0"/>
              <a:t> </a:t>
            </a:r>
            <a:r>
              <a:rPr lang="en-US" sz="2400" dirty="0" err="1"/>
              <a:t>rõ</a:t>
            </a:r>
            <a:r>
              <a:rPr lang="en-US" sz="2400" dirty="0"/>
              <a:t> </a:t>
            </a:r>
            <a:r>
              <a:rPr lang="en-US" sz="2400" dirty="0" err="1"/>
              <a:t>ràng</a:t>
            </a:r>
            <a:r>
              <a:rPr lang="en-US" sz="2400" dirty="0"/>
              <a:t>, </a:t>
            </a:r>
            <a:r>
              <a:rPr lang="en-US" sz="2400" dirty="0" err="1"/>
              <a:t>họ</a:t>
            </a:r>
            <a:r>
              <a:rPr lang="en-US" sz="2400" dirty="0"/>
              <a:t> </a:t>
            </a:r>
            <a:r>
              <a:rPr lang="en-US" sz="2400" dirty="0" err="1"/>
              <a:t>chịu</a:t>
            </a:r>
            <a:r>
              <a:rPr lang="en-US" sz="2400" dirty="0"/>
              <a:t> </a:t>
            </a:r>
            <a:r>
              <a:rPr lang="en-US" sz="2400" dirty="0" err="1"/>
              <a:t>trách</a:t>
            </a:r>
            <a:r>
              <a:rPr lang="en-US" sz="2400" dirty="0"/>
              <a:t> </a:t>
            </a:r>
            <a:r>
              <a:rPr lang="en-US" sz="2400" dirty="0" err="1"/>
              <a:t>nhiệm</a:t>
            </a:r>
            <a:r>
              <a:rPr lang="en-US" sz="2400" dirty="0"/>
              <a:t> </a:t>
            </a:r>
            <a:r>
              <a:rPr lang="en-US" sz="2400" dirty="0" err="1"/>
              <a:t>toàn</a:t>
            </a:r>
            <a:r>
              <a:rPr lang="en-US" sz="2400" dirty="0"/>
              <a:t> </a:t>
            </a:r>
            <a:r>
              <a:rPr lang="en-US" sz="2400" dirty="0" err="1"/>
              <a:t>bộ</a:t>
            </a:r>
            <a:r>
              <a:rPr lang="en-US" sz="2400" dirty="0"/>
              <a:t> </a:t>
            </a:r>
            <a:r>
              <a:rPr lang="en-US" sz="2400" dirty="0" err="1"/>
              <a:t>các</a:t>
            </a:r>
            <a:r>
              <a:rPr lang="en-US" sz="2400" dirty="0"/>
              <a:t> </a:t>
            </a:r>
            <a:r>
              <a:rPr lang="en-US" sz="2400" dirty="0" err="1"/>
              <a:t>công</a:t>
            </a:r>
            <a:r>
              <a:rPr lang="en-US" sz="2400" dirty="0"/>
              <a:t> </a:t>
            </a:r>
            <a:r>
              <a:rPr lang="en-US" sz="2400" dirty="0" err="1"/>
              <a:t>việc</a:t>
            </a:r>
            <a:r>
              <a:rPr lang="en-US" sz="2400" dirty="0"/>
              <a:t> </a:t>
            </a:r>
            <a:r>
              <a:rPr lang="en-US" sz="2400" dirty="0" err="1"/>
              <a:t>từ</a:t>
            </a:r>
            <a:r>
              <a:rPr lang="en-US" sz="2400" dirty="0"/>
              <a:t> </a:t>
            </a:r>
            <a:r>
              <a:rPr lang="en-US" sz="2400" dirty="0" err="1"/>
              <a:t>chào</a:t>
            </a:r>
            <a:r>
              <a:rPr lang="en-US" sz="2400" dirty="0"/>
              <a:t> </a:t>
            </a:r>
            <a:r>
              <a:rPr lang="en-US" sz="2400" dirty="0" err="1"/>
              <a:t>bán</a:t>
            </a:r>
            <a:r>
              <a:rPr lang="en-US" sz="2400" dirty="0"/>
              <a:t> </a:t>
            </a:r>
            <a:r>
              <a:rPr lang="en-US" sz="2400" dirty="0" err="1"/>
              <a:t>hàng</a:t>
            </a:r>
            <a:r>
              <a:rPr lang="en-US" sz="2400" dirty="0"/>
              <a:t> </a:t>
            </a:r>
            <a:r>
              <a:rPr lang="en-US" sz="2400" dirty="0" err="1"/>
              <a:t>đến</a:t>
            </a:r>
            <a:r>
              <a:rPr lang="en-US" sz="2400" dirty="0"/>
              <a:t> </a:t>
            </a:r>
            <a:r>
              <a:rPr lang="en-US" sz="2400" dirty="0" err="1"/>
              <a:t>thu</a:t>
            </a:r>
            <a:r>
              <a:rPr lang="en-US" sz="2400" dirty="0"/>
              <a:t> </a:t>
            </a:r>
            <a:r>
              <a:rPr lang="en-US" sz="2400" dirty="0" err="1"/>
              <a:t>nợ</a:t>
            </a:r>
            <a:r>
              <a:rPr lang="en-US" sz="2400" dirty="0"/>
              <a:t> </a:t>
            </a:r>
            <a:r>
              <a:rPr lang="en-US" sz="2400" dirty="0" err="1"/>
              <a:t>của</a:t>
            </a:r>
            <a:r>
              <a:rPr lang="en-US" sz="2400" dirty="0"/>
              <a:t> </a:t>
            </a:r>
            <a:r>
              <a:rPr lang="en-US" sz="2400" dirty="0" err="1"/>
              <a:t>khách</a:t>
            </a:r>
            <a:r>
              <a:rPr lang="en-US" sz="2400" dirty="0"/>
              <a:t> </a:t>
            </a:r>
            <a:r>
              <a:rPr lang="en-US" sz="2400" dirty="0" err="1"/>
              <a:t>hàng</a:t>
            </a:r>
            <a:r>
              <a:rPr lang="en-US" sz="2400" dirty="0"/>
              <a:t> </a:t>
            </a:r>
            <a:r>
              <a:rPr lang="en-US" sz="2400" dirty="0" err="1"/>
              <a:t>tại</a:t>
            </a:r>
            <a:r>
              <a:rPr lang="en-US" sz="2400" dirty="0"/>
              <a:t> </a:t>
            </a:r>
            <a:r>
              <a:rPr lang="en-US" sz="2400" dirty="0" err="1"/>
              <a:t>khu</a:t>
            </a:r>
            <a:r>
              <a:rPr lang="en-US" sz="2400" dirty="0"/>
              <a:t> </a:t>
            </a:r>
            <a:r>
              <a:rPr lang="en-US" sz="2400" dirty="0" err="1"/>
              <a:t>vực</a:t>
            </a:r>
            <a:r>
              <a:rPr lang="en-US" sz="2400" dirty="0"/>
              <a:t> </a:t>
            </a:r>
            <a:r>
              <a:rPr lang="en-US" sz="2400" dirty="0" err="1"/>
              <a:t>phụ</a:t>
            </a:r>
            <a:r>
              <a:rPr lang="en-US" sz="2400" dirty="0"/>
              <a:t> </a:t>
            </a:r>
            <a:r>
              <a:rPr lang="en-US" sz="2400" dirty="0" err="1"/>
              <a:t>trách</a:t>
            </a:r>
            <a:endParaRPr lang="vi-VN" sz="2400" dirty="0"/>
          </a:p>
          <a:p>
            <a:pPr algn="just">
              <a:lnSpc>
                <a:spcPct val="130000"/>
              </a:lnSpc>
              <a:buClr>
                <a:srgbClr val="FF0000"/>
              </a:buClr>
              <a:buFont typeface="Wingdings" pitchFamily="2" charset="2"/>
              <a:buChar char="v"/>
            </a:pPr>
            <a:r>
              <a:rPr lang="en-US" sz="2400" dirty="0" err="1"/>
              <a:t>Hai</a:t>
            </a:r>
            <a:r>
              <a:rPr lang="en-US" sz="2400" dirty="0"/>
              <a:t> </a:t>
            </a:r>
            <a:r>
              <a:rPr lang="en-US" sz="2400" dirty="0" err="1"/>
              <a:t>là</a:t>
            </a:r>
            <a:r>
              <a:rPr lang="en-US" sz="2400" dirty="0"/>
              <a:t>, </a:t>
            </a:r>
            <a:r>
              <a:rPr lang="en-US" sz="2400" dirty="0" err="1"/>
              <a:t>triệt</a:t>
            </a:r>
            <a:r>
              <a:rPr lang="en-US" sz="2400" dirty="0"/>
              <a:t> </a:t>
            </a:r>
            <a:r>
              <a:rPr lang="en-US" sz="2400" dirty="0" err="1"/>
              <a:t>tiêu</a:t>
            </a:r>
            <a:r>
              <a:rPr lang="en-US" sz="2400" dirty="0"/>
              <a:t> </a:t>
            </a:r>
            <a:r>
              <a:rPr lang="en-US" sz="2400" dirty="0" err="1"/>
              <a:t>hoàn</a:t>
            </a:r>
            <a:r>
              <a:rPr lang="en-US" sz="2400" dirty="0"/>
              <a:t> </a:t>
            </a:r>
            <a:r>
              <a:rPr lang="en-US" sz="2400" dirty="0" err="1"/>
              <a:t>toàn</a:t>
            </a:r>
            <a:r>
              <a:rPr lang="en-US" sz="2400" dirty="0"/>
              <a:t> </a:t>
            </a:r>
            <a:r>
              <a:rPr lang="en-US" sz="2400" dirty="0" err="1"/>
              <a:t>khả</a:t>
            </a:r>
            <a:r>
              <a:rPr lang="en-US" sz="2400" dirty="0"/>
              <a:t> </a:t>
            </a:r>
            <a:r>
              <a:rPr lang="en-US" sz="2400" dirty="0" err="1"/>
              <a:t>năng</a:t>
            </a:r>
            <a:r>
              <a:rPr lang="en-US" sz="2400" dirty="0"/>
              <a:t> </a:t>
            </a:r>
            <a:r>
              <a:rPr lang="en-US" sz="2400" dirty="0" err="1"/>
              <a:t>hai</a:t>
            </a:r>
            <a:r>
              <a:rPr lang="en-US" sz="2400" dirty="0"/>
              <a:t> hay </a:t>
            </a:r>
            <a:r>
              <a:rPr lang="en-US" sz="2400" dirty="0" err="1"/>
              <a:t>nhiều</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của</a:t>
            </a:r>
            <a:r>
              <a:rPr lang="en-US" sz="2400" dirty="0"/>
              <a:t> </a:t>
            </a:r>
            <a:r>
              <a:rPr lang="en-US" sz="2400" dirty="0" err="1"/>
              <a:t>cùng</a:t>
            </a:r>
            <a:r>
              <a:rPr lang="en-US" sz="2400" dirty="0"/>
              <a:t> </a:t>
            </a:r>
            <a:r>
              <a:rPr lang="en-US" sz="2400" dirty="0" err="1"/>
              <a:t>công</a:t>
            </a:r>
            <a:r>
              <a:rPr lang="en-US" sz="2400" dirty="0"/>
              <a:t> </a:t>
            </a:r>
            <a:r>
              <a:rPr lang="en-US" sz="2400" dirty="0" err="1"/>
              <a:t>ty</a:t>
            </a:r>
            <a:r>
              <a:rPr lang="en-US" sz="2400" dirty="0"/>
              <a:t> </a:t>
            </a:r>
            <a:r>
              <a:rPr lang="en-US" sz="2400" dirty="0" err="1"/>
              <a:t>đến</a:t>
            </a:r>
            <a:r>
              <a:rPr lang="en-US" sz="2400" dirty="0"/>
              <a:t> </a:t>
            </a:r>
            <a:r>
              <a:rPr lang="en-US" sz="2400" dirty="0" err="1"/>
              <a:t>tiếp</a:t>
            </a:r>
            <a:r>
              <a:rPr lang="en-US" sz="2400" dirty="0"/>
              <a:t> </a:t>
            </a:r>
            <a:r>
              <a:rPr lang="en-US" sz="2400" dirty="0" err="1"/>
              <a:t>xúc</a:t>
            </a:r>
            <a:r>
              <a:rPr lang="en-US" sz="2400" dirty="0"/>
              <a:t> </a:t>
            </a:r>
            <a:r>
              <a:rPr lang="en-US" sz="2400" dirty="0" err="1"/>
              <a:t>chào</a:t>
            </a:r>
            <a:r>
              <a:rPr lang="en-US" sz="2400" dirty="0"/>
              <a:t> </a:t>
            </a:r>
            <a:r>
              <a:rPr lang="en-US" sz="2400" dirty="0" err="1"/>
              <a:t>bán</a:t>
            </a:r>
            <a:r>
              <a:rPr lang="en-US" sz="2400" dirty="0"/>
              <a:t> </a:t>
            </a:r>
            <a:r>
              <a:rPr lang="en-US" sz="2400" dirty="0" err="1"/>
              <a:t>cho</a:t>
            </a:r>
            <a:r>
              <a:rPr lang="en-US" sz="2400" dirty="0"/>
              <a:t> </a:t>
            </a:r>
            <a:r>
              <a:rPr lang="en-US" sz="2400" dirty="0" err="1"/>
              <a:t>cùng</a:t>
            </a:r>
            <a:r>
              <a:rPr lang="en-US" sz="2400" dirty="0"/>
              <a:t> </a:t>
            </a:r>
            <a:r>
              <a:rPr lang="en-US" sz="2400" dirty="0" err="1"/>
              <a:t>một</a:t>
            </a:r>
            <a:r>
              <a:rPr lang="en-US" sz="2400" dirty="0"/>
              <a:t> </a:t>
            </a:r>
            <a:r>
              <a:rPr lang="en-US" sz="2400" dirty="0" err="1"/>
              <a:t>khách</a:t>
            </a:r>
            <a:r>
              <a:rPr lang="en-US" sz="2400" dirty="0"/>
              <a:t> </a:t>
            </a:r>
            <a:r>
              <a:rPr lang="en-US" sz="2400" dirty="0" err="1"/>
              <a:t>hàng</a:t>
            </a:r>
            <a:endParaRPr lang="vi-VN" sz="2400" dirty="0"/>
          </a:p>
          <a:p>
            <a:pPr algn="just">
              <a:lnSpc>
                <a:spcPct val="130000"/>
              </a:lnSpc>
              <a:buClr>
                <a:srgbClr val="FF0000"/>
              </a:buClr>
              <a:buFont typeface="Wingdings" pitchFamily="2" charset="2"/>
              <a:buChar char="v"/>
            </a:pPr>
            <a:r>
              <a:rPr lang="en-US" sz="2400" dirty="0"/>
              <a:t>Ba </a:t>
            </a:r>
            <a:r>
              <a:rPr lang="en-US" sz="2400" dirty="0" err="1"/>
              <a:t>là</a:t>
            </a:r>
            <a:r>
              <a:rPr lang="en-US" sz="2400" dirty="0"/>
              <a:t>, </a:t>
            </a:r>
            <a:r>
              <a:rPr lang="en-US" sz="2400" dirty="0" err="1"/>
              <a:t>khuyến</a:t>
            </a:r>
            <a:r>
              <a:rPr lang="en-US" sz="2400" dirty="0"/>
              <a:t> </a:t>
            </a:r>
            <a:r>
              <a:rPr lang="en-US" sz="2400" dirty="0" err="1"/>
              <a:t>khích</a:t>
            </a:r>
            <a:r>
              <a:rPr lang="en-US" sz="2400" dirty="0"/>
              <a:t> </a:t>
            </a:r>
            <a:r>
              <a:rPr lang="en-US" sz="2400" dirty="0" err="1"/>
              <a:t>người</a:t>
            </a:r>
            <a:r>
              <a:rPr lang="en-US" sz="2400" dirty="0"/>
              <a:t> </a:t>
            </a:r>
            <a:r>
              <a:rPr lang="en-US" sz="2400" dirty="0" err="1"/>
              <a:t>bán</a:t>
            </a:r>
            <a:r>
              <a:rPr lang="en-US" sz="2400" dirty="0"/>
              <a:t> </a:t>
            </a:r>
            <a:r>
              <a:rPr lang="en-US" sz="2400" dirty="0" err="1"/>
              <a:t>hàng</a:t>
            </a:r>
            <a:r>
              <a:rPr lang="en-US" sz="2400" dirty="0"/>
              <a:t> </a:t>
            </a:r>
            <a:r>
              <a:rPr lang="en-US" sz="2400" dirty="0" err="1"/>
              <a:t>gắn</a:t>
            </a:r>
            <a:r>
              <a:rPr lang="en-US" sz="2400" dirty="0"/>
              <a:t> </a:t>
            </a:r>
            <a:r>
              <a:rPr lang="en-US" sz="2400" dirty="0" err="1"/>
              <a:t>bó</a:t>
            </a:r>
            <a:r>
              <a:rPr lang="en-US" sz="2400" dirty="0"/>
              <a:t> </a:t>
            </a:r>
            <a:r>
              <a:rPr lang="en-US" sz="2400" dirty="0" err="1"/>
              <a:t>chặt</a:t>
            </a:r>
            <a:r>
              <a:rPr lang="en-US" sz="2400" dirty="0"/>
              <a:t> </a:t>
            </a:r>
            <a:r>
              <a:rPr lang="en-US" sz="2400" dirty="0" err="1"/>
              <a:t>chẽ</a:t>
            </a:r>
            <a:r>
              <a:rPr lang="en-US" sz="2400" dirty="0"/>
              <a:t> </a:t>
            </a:r>
            <a:r>
              <a:rPr lang="en-US" sz="2400" dirty="0" err="1"/>
              <a:t>với</a:t>
            </a:r>
            <a:r>
              <a:rPr lang="en-US" sz="2400" dirty="0"/>
              <a:t> </a:t>
            </a:r>
            <a:r>
              <a:rPr lang="en-US" sz="2400" dirty="0" err="1"/>
              <a:t>việc</a:t>
            </a:r>
            <a:r>
              <a:rPr lang="en-US" sz="2400" dirty="0"/>
              <a:t> </a:t>
            </a:r>
            <a:r>
              <a:rPr lang="en-US" sz="2400" dirty="0" err="1"/>
              <a:t>bán</a:t>
            </a:r>
            <a:r>
              <a:rPr lang="en-US" sz="2400" dirty="0"/>
              <a:t> </a:t>
            </a:r>
            <a:r>
              <a:rPr lang="en-US" sz="2400" dirty="0" err="1"/>
              <a:t>hàng</a:t>
            </a:r>
            <a:r>
              <a:rPr lang="en-US" sz="2400" dirty="0"/>
              <a:t> </a:t>
            </a:r>
            <a:r>
              <a:rPr lang="en-US" sz="2400" dirty="0" err="1"/>
              <a:t>tại</a:t>
            </a:r>
            <a:r>
              <a:rPr lang="en-US" sz="2400" dirty="0"/>
              <a:t> </a:t>
            </a:r>
            <a:r>
              <a:rPr lang="en-US" sz="2400" dirty="0" err="1"/>
              <a:t>khu</a:t>
            </a:r>
            <a:r>
              <a:rPr lang="en-US" sz="2400" dirty="0"/>
              <a:t> </a:t>
            </a:r>
            <a:r>
              <a:rPr lang="en-US" sz="2400" dirty="0" err="1"/>
              <a:t>vực</a:t>
            </a:r>
            <a:r>
              <a:rPr lang="en-US" sz="2400" dirty="0"/>
              <a:t> </a:t>
            </a:r>
            <a:r>
              <a:rPr lang="en-US" sz="2400" dirty="0" err="1"/>
              <a:t>phụ</a:t>
            </a:r>
            <a:r>
              <a:rPr lang="en-US" sz="2400" dirty="0"/>
              <a:t> </a:t>
            </a:r>
            <a:r>
              <a:rPr lang="en-US" sz="2400" dirty="0" err="1"/>
              <a:t>trách</a:t>
            </a:r>
            <a:endParaRPr lang="vi-VN" sz="2400" dirty="0"/>
          </a:p>
          <a:p>
            <a:pPr algn="just">
              <a:lnSpc>
                <a:spcPct val="130000"/>
              </a:lnSpc>
              <a:buClr>
                <a:srgbClr val="FF0000"/>
              </a:buClr>
              <a:buFont typeface="Wingdings" pitchFamily="2" charset="2"/>
              <a:buChar char="v"/>
            </a:pPr>
            <a:r>
              <a:rPr lang="en-US" sz="2400" dirty="0" err="1"/>
              <a:t>Bốn</a:t>
            </a:r>
            <a:r>
              <a:rPr lang="en-US" sz="2400" dirty="0"/>
              <a:t> </a:t>
            </a:r>
            <a:r>
              <a:rPr lang="en-US" sz="2400" dirty="0" err="1"/>
              <a:t>là</a:t>
            </a:r>
            <a:r>
              <a:rPr lang="en-US" sz="2400" dirty="0"/>
              <a:t>, </a:t>
            </a:r>
            <a:r>
              <a:rPr lang="en-US" sz="2400" dirty="0" err="1"/>
              <a:t>đảm</a:t>
            </a:r>
            <a:r>
              <a:rPr lang="en-US" sz="2400" dirty="0"/>
              <a:t> </a:t>
            </a:r>
            <a:r>
              <a:rPr lang="en-US" sz="2400" dirty="0" err="1"/>
              <a:t>bảo</a:t>
            </a:r>
            <a:r>
              <a:rPr lang="en-US" sz="2400" dirty="0"/>
              <a:t> </a:t>
            </a:r>
            <a:r>
              <a:rPr lang="en-US" sz="2400" dirty="0" err="1"/>
              <a:t>giảm</a:t>
            </a:r>
            <a:r>
              <a:rPr lang="en-US" sz="2400" dirty="0"/>
              <a:t> </a:t>
            </a:r>
            <a:r>
              <a:rPr lang="en-US" sz="2400" dirty="0" err="1"/>
              <a:t>được</a:t>
            </a:r>
            <a:r>
              <a:rPr lang="en-US" sz="2400" dirty="0"/>
              <a:t> chi </a:t>
            </a:r>
            <a:r>
              <a:rPr lang="en-US" sz="2400" dirty="0" err="1"/>
              <a:t>phí</a:t>
            </a:r>
            <a:r>
              <a:rPr lang="en-US" sz="2400" dirty="0"/>
              <a:t> </a:t>
            </a:r>
            <a:r>
              <a:rPr lang="en-US" sz="2400" dirty="0" err="1"/>
              <a:t>quản</a:t>
            </a:r>
            <a:r>
              <a:rPr lang="en-US" sz="2400" dirty="0"/>
              <a:t> </a:t>
            </a:r>
            <a:r>
              <a:rPr lang="en-US" sz="2400" dirty="0" err="1"/>
              <a:t>lý</a:t>
            </a:r>
            <a:r>
              <a:rPr lang="en-US" sz="2400" dirty="0"/>
              <a:t> </a:t>
            </a:r>
            <a:r>
              <a:rPr lang="en-US" sz="2400" dirty="0" err="1"/>
              <a:t>và</a:t>
            </a:r>
            <a:r>
              <a:rPr lang="en-US" sz="2400" dirty="0"/>
              <a:t> </a:t>
            </a:r>
            <a:r>
              <a:rPr lang="en-US" sz="2400" dirty="0" err="1"/>
              <a:t>cả</a:t>
            </a:r>
            <a:r>
              <a:rPr lang="en-US" sz="2400" dirty="0"/>
              <a:t> chi </a:t>
            </a:r>
            <a:r>
              <a:rPr lang="en-US" sz="2400" dirty="0" err="1"/>
              <a:t>phí</a:t>
            </a:r>
            <a:r>
              <a:rPr lang="en-US" sz="2400" dirty="0"/>
              <a:t> </a:t>
            </a:r>
            <a:r>
              <a:rPr lang="en-US" sz="2400" dirty="0" err="1"/>
              <a:t>đi</a:t>
            </a:r>
            <a:r>
              <a:rPr lang="en-US" sz="2400" dirty="0"/>
              <a:t> </a:t>
            </a:r>
            <a:r>
              <a:rPr lang="en-US" sz="2400" dirty="0" err="1"/>
              <a:t>lại</a:t>
            </a:r>
            <a:r>
              <a:rPr lang="en-US" sz="2400" dirty="0"/>
              <a:t> </a:t>
            </a:r>
            <a:r>
              <a:rPr lang="en-US" sz="2400" dirty="0" err="1"/>
              <a:t>của</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endParaRPr lang="en-US" sz="2400" dirty="0"/>
          </a:p>
          <a:p>
            <a:pPr algn="just">
              <a:lnSpc>
                <a:spcPct val="130000"/>
              </a:lnSpc>
              <a:buClr>
                <a:srgbClr val="FF0000"/>
              </a:buClr>
              <a:buFont typeface="Wingdings" pitchFamily="2" charset="2"/>
              <a:buChar char="v"/>
            </a:pPr>
            <a:r>
              <a:rPr lang="en-US" sz="2400" dirty="0" err="1"/>
              <a:t>Cách</a:t>
            </a:r>
            <a:r>
              <a:rPr lang="en-US" sz="2400" dirty="0"/>
              <a:t> </a:t>
            </a:r>
            <a:r>
              <a:rPr lang="en-US" sz="2400" dirty="0" err="1"/>
              <a:t>thức</a:t>
            </a:r>
            <a:r>
              <a:rPr lang="en-US" sz="2400" dirty="0"/>
              <a:t> </a:t>
            </a:r>
            <a:r>
              <a:rPr lang="en-US" sz="2400" dirty="0" err="1"/>
              <a:t>tổ</a:t>
            </a:r>
            <a:r>
              <a:rPr lang="en-US" sz="2400" dirty="0"/>
              <a:t> </a:t>
            </a:r>
            <a:r>
              <a:rPr lang="en-US" sz="2400" dirty="0" err="1"/>
              <a:t>chức</a:t>
            </a:r>
            <a:r>
              <a:rPr lang="en-US" sz="2400" dirty="0"/>
              <a:t> </a:t>
            </a:r>
            <a:r>
              <a:rPr lang="en-US" sz="2400" dirty="0" err="1"/>
              <a:t>này</a:t>
            </a:r>
            <a:r>
              <a:rPr lang="en-US" sz="2400" dirty="0"/>
              <a:t> </a:t>
            </a:r>
            <a:r>
              <a:rPr lang="en-US" sz="2400" dirty="0" err="1"/>
              <a:t>thích</a:t>
            </a:r>
            <a:r>
              <a:rPr lang="en-US" sz="2400" dirty="0"/>
              <a:t> </a:t>
            </a:r>
            <a:r>
              <a:rPr lang="en-US" sz="2400" dirty="0" err="1"/>
              <a:t>hợp</a:t>
            </a:r>
            <a:r>
              <a:rPr lang="en-US" sz="2400" dirty="0"/>
              <a:t> </a:t>
            </a:r>
            <a:r>
              <a:rPr lang="en-US" sz="2400" dirty="0" err="1"/>
              <a:t>khi</a:t>
            </a:r>
            <a:r>
              <a:rPr lang="en-US" sz="2400" dirty="0"/>
              <a:t> </a:t>
            </a:r>
            <a:r>
              <a:rPr lang="en-US" sz="2400" dirty="0" err="1"/>
              <a:t>những</a:t>
            </a:r>
            <a:r>
              <a:rPr lang="en-US" sz="2400" dirty="0"/>
              <a:t> </a:t>
            </a:r>
            <a:r>
              <a:rPr lang="en-US" sz="2400" dirty="0" err="1"/>
              <a:t>sản</a:t>
            </a:r>
            <a:r>
              <a:rPr lang="en-US" sz="2400" dirty="0"/>
              <a:t> </a:t>
            </a:r>
            <a:r>
              <a:rPr lang="en-US" sz="2400" dirty="0" err="1"/>
              <a:t>phẩm</a:t>
            </a:r>
            <a:r>
              <a:rPr lang="en-US" sz="2400" dirty="0"/>
              <a:t> </a:t>
            </a:r>
            <a:r>
              <a:rPr lang="en-US" sz="2400" dirty="0" err="1"/>
              <a:t>bán</a:t>
            </a:r>
            <a:r>
              <a:rPr lang="en-US" sz="2400" dirty="0"/>
              <a:t> </a:t>
            </a:r>
            <a:r>
              <a:rPr lang="en-US" sz="2400" dirty="0" err="1"/>
              <a:t>ra</a:t>
            </a:r>
            <a:r>
              <a:rPr lang="en-US" sz="2400" dirty="0"/>
              <a:t> </a:t>
            </a:r>
            <a:r>
              <a:rPr lang="en-US" sz="2400" dirty="0" err="1"/>
              <a:t>tương</a:t>
            </a:r>
            <a:r>
              <a:rPr lang="en-US" sz="2400" dirty="0"/>
              <a:t> </a:t>
            </a:r>
            <a:r>
              <a:rPr lang="en-US" sz="2400" dirty="0" err="1"/>
              <a:t>đối</a:t>
            </a:r>
            <a:r>
              <a:rPr lang="en-US" sz="2400" dirty="0"/>
              <a:t> </a:t>
            </a:r>
            <a:r>
              <a:rPr lang="en-US" sz="2400" dirty="0" err="1"/>
              <a:t>đồng</a:t>
            </a:r>
            <a:r>
              <a:rPr lang="en-US" sz="2400" dirty="0"/>
              <a:t> </a:t>
            </a:r>
            <a:r>
              <a:rPr lang="en-US" sz="2400" dirty="0" err="1"/>
              <a:t>dạng</a:t>
            </a:r>
            <a:r>
              <a:rPr lang="en-US" sz="2400" dirty="0"/>
              <a:t> </a:t>
            </a:r>
            <a:r>
              <a:rPr lang="en-US" sz="2400" dirty="0" err="1"/>
              <a:t>và</a:t>
            </a:r>
            <a:r>
              <a:rPr lang="en-US" sz="2400" dirty="0"/>
              <a:t> </a:t>
            </a:r>
            <a:r>
              <a:rPr lang="en-US" sz="2400" dirty="0" err="1"/>
              <a:t>không</a:t>
            </a:r>
            <a:r>
              <a:rPr lang="en-US" sz="2400" dirty="0"/>
              <a:t> </a:t>
            </a:r>
            <a:r>
              <a:rPr lang="en-US" sz="2400" dirty="0" err="1"/>
              <a:t>có</a:t>
            </a:r>
            <a:r>
              <a:rPr lang="en-US" sz="2400" dirty="0"/>
              <a:t> </a:t>
            </a:r>
            <a:r>
              <a:rPr lang="en-US" sz="2400" dirty="0" err="1"/>
              <a:t>đòi</a:t>
            </a:r>
            <a:r>
              <a:rPr lang="en-US" sz="2400" dirty="0"/>
              <a:t> </a:t>
            </a:r>
            <a:r>
              <a:rPr lang="en-US" sz="2400" dirty="0" err="1"/>
              <a:t>hỏi</a:t>
            </a:r>
            <a:r>
              <a:rPr lang="en-US" sz="2400" dirty="0"/>
              <a:t> </a:t>
            </a:r>
            <a:r>
              <a:rPr lang="en-US" sz="2400" dirty="0" err="1"/>
              <a:t>đặc</a:t>
            </a:r>
            <a:r>
              <a:rPr lang="en-US" sz="2400" dirty="0"/>
              <a:t> </a:t>
            </a:r>
            <a:r>
              <a:rPr lang="en-US" sz="2400" dirty="0" err="1"/>
              <a:t>biệt</a:t>
            </a:r>
            <a:r>
              <a:rPr lang="en-US" sz="2400" dirty="0"/>
              <a:t> </a:t>
            </a:r>
            <a:r>
              <a:rPr lang="en-US" sz="2400" dirty="0" err="1"/>
              <a:t>từ</a:t>
            </a:r>
            <a:r>
              <a:rPr lang="en-US" sz="2400" dirty="0"/>
              <a:t> </a:t>
            </a:r>
            <a:r>
              <a:rPr lang="en-US" sz="2400" dirty="0" err="1"/>
              <a:t>khách</a:t>
            </a:r>
            <a:r>
              <a:rPr lang="en-US" sz="2400" dirty="0"/>
              <a:t> </a:t>
            </a:r>
            <a:r>
              <a:rPr lang="en-US" sz="2400" dirty="0" err="1"/>
              <a:t>hàng</a:t>
            </a:r>
            <a:endParaRPr lang="vi-VN" sz="2400" dirty="0"/>
          </a:p>
        </p:txBody>
      </p:sp>
    </p:spTree>
    <p:extLst>
      <p:ext uri="{BB962C8B-B14F-4D97-AF65-F5344CB8AC3E}">
        <p14:creationId xmlns:p14="http://schemas.microsoft.com/office/powerpoint/2010/main" val="766633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20" y="140830"/>
            <a:ext cx="8407266" cy="922462"/>
          </a:xfrm>
        </p:spPr>
        <p:txBody>
          <a:bodyPr>
            <a:normAutofit/>
          </a:bodyPr>
          <a:lstStyle/>
          <a:p>
            <a:pPr algn="ctr"/>
            <a:r>
              <a:rPr lang="en-US" sz="2800" dirty="0">
                <a:solidFill>
                  <a:schemeClr val="tx1"/>
                </a:solidFill>
              </a:rPr>
              <a:t>8. </a:t>
            </a:r>
            <a:r>
              <a:rPr lang="en-US" sz="2800" dirty="0" err="1">
                <a:solidFill>
                  <a:schemeClr val="tx1"/>
                </a:solidFill>
              </a:rPr>
              <a:t>Mô</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khu</a:t>
            </a:r>
            <a:r>
              <a:rPr lang="en-US" sz="2800" dirty="0">
                <a:solidFill>
                  <a:schemeClr val="tx1"/>
                </a:solidFill>
              </a:rPr>
              <a:t> </a:t>
            </a:r>
            <a:r>
              <a:rPr lang="en-US" sz="2800" dirty="0" err="1">
                <a:solidFill>
                  <a:schemeClr val="tx1"/>
                </a:solidFill>
              </a:rPr>
              <a:t>vực</a:t>
            </a:r>
            <a:r>
              <a:rPr lang="en-US" sz="2800" dirty="0">
                <a:solidFill>
                  <a:schemeClr val="tx1"/>
                </a:solidFill>
              </a:rPr>
              <a:t> </a:t>
            </a:r>
            <a:r>
              <a:rPr lang="en-US" sz="2800" dirty="0" err="1">
                <a:solidFill>
                  <a:schemeClr val="tx1"/>
                </a:solidFill>
              </a:rPr>
              <a:t>địa</a:t>
            </a:r>
            <a:r>
              <a:rPr lang="en-US" sz="2800" dirty="0">
                <a:solidFill>
                  <a:schemeClr val="tx1"/>
                </a:solidFill>
              </a:rPr>
              <a:t> </a:t>
            </a:r>
            <a:r>
              <a:rPr lang="en-US" sz="2800" dirty="0" err="1">
                <a:solidFill>
                  <a:schemeClr val="tx1"/>
                </a:solidFill>
              </a:rPr>
              <a:t>lý</a:t>
            </a:r>
            <a:endParaRPr lang="vi-VN" sz="2800" dirty="0">
              <a:solidFill>
                <a:schemeClr val="tx1"/>
              </a:solidFill>
            </a:endParaRPr>
          </a:p>
        </p:txBody>
      </p:sp>
      <p:grpSp>
        <p:nvGrpSpPr>
          <p:cNvPr id="4" name="Group 16"/>
          <p:cNvGrpSpPr>
            <a:grpSpLocks/>
          </p:cNvGrpSpPr>
          <p:nvPr/>
        </p:nvGrpSpPr>
        <p:grpSpPr bwMode="auto">
          <a:xfrm>
            <a:off x="725721" y="1540987"/>
            <a:ext cx="7623199" cy="4795689"/>
            <a:chOff x="1736" y="7657"/>
            <a:chExt cx="5542" cy="4473"/>
          </a:xfrm>
        </p:grpSpPr>
        <p:sp>
          <p:nvSpPr>
            <p:cNvPr id="5" name="Rectangle 17"/>
            <p:cNvSpPr>
              <a:spLocks noChangeArrowheads="1"/>
            </p:cNvSpPr>
            <p:nvPr/>
          </p:nvSpPr>
          <p:spPr bwMode="auto">
            <a:xfrm>
              <a:off x="3760" y="7657"/>
              <a:ext cx="1934" cy="654"/>
            </a:xfrm>
            <a:prstGeom prst="rect">
              <a:avLst/>
            </a:prstGeom>
            <a:noFill/>
            <a:ln w="19050">
              <a:solidFill>
                <a:srgbClr val="000000"/>
              </a:solidFill>
              <a:miter lim="800000"/>
              <a:headEnd/>
              <a:tailEnd/>
            </a:ln>
          </p:spPr>
          <p:txBody>
            <a:bodyPr lIns="12700" tIns="12700" rIns="12700" bIns="12700"/>
            <a:lstStyle/>
            <a:p>
              <a:pPr algn="ctr">
                <a:spcBef>
                  <a:spcPts val="300"/>
                </a:spcBef>
                <a:spcAft>
                  <a:spcPts val="3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p>
            <a:p>
              <a:pPr algn="ctr">
                <a:spcBef>
                  <a:spcPts val="300"/>
                </a:spcBef>
                <a:spcAft>
                  <a:spcPts val="300"/>
                </a:spcAft>
              </a:pP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endParaRPr lang="en-US" sz="2000" dirty="0">
                <a:latin typeface="Times New Roman"/>
                <a:cs typeface="Times New Roman"/>
              </a:endParaRPr>
            </a:p>
          </p:txBody>
        </p:sp>
        <p:sp>
          <p:nvSpPr>
            <p:cNvPr id="6" name="Rectangle 18"/>
            <p:cNvSpPr>
              <a:spLocks noChangeArrowheads="1"/>
            </p:cNvSpPr>
            <p:nvPr/>
          </p:nvSpPr>
          <p:spPr bwMode="auto">
            <a:xfrm>
              <a:off x="1736" y="11176"/>
              <a:ext cx="674" cy="954"/>
            </a:xfrm>
            <a:prstGeom prst="rect">
              <a:avLst/>
            </a:prstGeom>
            <a:noFill/>
            <a:ln w="19050">
              <a:solidFill>
                <a:srgbClr val="000000"/>
              </a:solidFill>
              <a:miter lim="800000"/>
              <a:headEnd/>
              <a:tailEnd/>
            </a:ln>
          </p:spPr>
          <p:txBody>
            <a:bodyPr lIns="12700" tIns="12700" rIns="12700" bIns="12700" anchor="ctr"/>
            <a:lstStyle/>
            <a:p>
              <a:pPr>
                <a:spcAft>
                  <a:spcPts val="1000"/>
                </a:spcAft>
              </a:pPr>
              <a:r>
                <a:rPr lang="en-US" sz="1600" dirty="0" err="1">
                  <a:latin typeface="Times New Roman"/>
                  <a:cs typeface="Times New Roman"/>
                </a:rPr>
                <a:t>Nhân</a:t>
              </a:r>
              <a:r>
                <a:rPr lang="en-US" sz="1600" dirty="0">
                  <a:latin typeface="Times New Roman"/>
                  <a:cs typeface="Times New Roman"/>
                </a:rPr>
                <a:t> </a:t>
              </a:r>
              <a:r>
                <a:rPr lang="en-US" sz="1600" dirty="0" err="1">
                  <a:latin typeface="Times New Roman"/>
                  <a:cs typeface="Times New Roman"/>
                </a:rPr>
                <a:t>viên</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hàng</a:t>
              </a:r>
              <a:endParaRPr lang="en-US" sz="1600" dirty="0">
                <a:latin typeface="Times New Roman"/>
                <a:cs typeface="Times New Roman"/>
              </a:endParaRPr>
            </a:p>
          </p:txBody>
        </p:sp>
        <p:sp>
          <p:nvSpPr>
            <p:cNvPr id="7" name="Rectangle 19"/>
            <p:cNvSpPr>
              <a:spLocks noChangeArrowheads="1"/>
            </p:cNvSpPr>
            <p:nvPr/>
          </p:nvSpPr>
          <p:spPr bwMode="auto">
            <a:xfrm>
              <a:off x="2291" y="8765"/>
              <a:ext cx="1220" cy="889"/>
            </a:xfrm>
            <a:prstGeom prst="rect">
              <a:avLst/>
            </a:prstGeom>
            <a:noFill/>
            <a:ln w="19050">
              <a:solidFill>
                <a:srgbClr val="000000"/>
              </a:solidFill>
              <a:miter lim="800000"/>
              <a:headEnd/>
              <a:tailEnd/>
            </a:ln>
          </p:spPr>
          <p:txBody>
            <a:bodyPr lIns="12700" tIns="12700" rIns="12700" bIns="12700" anchor="ctr"/>
            <a:lstStyle/>
            <a:p>
              <a:pPr>
                <a:spcAft>
                  <a:spcPts val="10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miền</a:t>
              </a:r>
              <a:r>
                <a:rPr lang="en-US" sz="2000" dirty="0">
                  <a:latin typeface="Times New Roman"/>
                  <a:cs typeface="Times New Roman"/>
                </a:rPr>
                <a:t> Nam</a:t>
              </a:r>
            </a:p>
          </p:txBody>
        </p:sp>
        <p:sp>
          <p:nvSpPr>
            <p:cNvPr id="8" name="Rectangle 20"/>
            <p:cNvSpPr>
              <a:spLocks noChangeArrowheads="1"/>
            </p:cNvSpPr>
            <p:nvPr/>
          </p:nvSpPr>
          <p:spPr bwMode="auto">
            <a:xfrm>
              <a:off x="2560" y="11169"/>
              <a:ext cx="661" cy="923"/>
            </a:xfrm>
            <a:prstGeom prst="rect">
              <a:avLst/>
            </a:prstGeom>
            <a:noFill/>
            <a:ln w="19050">
              <a:solidFill>
                <a:srgbClr val="000000"/>
              </a:solidFill>
              <a:miter lim="800000"/>
              <a:headEnd/>
              <a:tailEnd/>
            </a:ln>
          </p:spPr>
          <p:txBody>
            <a:bodyPr lIns="12700" tIns="12700" rIns="12700" bIns="12700" anchor="ctr"/>
            <a:lstStyle/>
            <a:p>
              <a:pPr>
                <a:spcAft>
                  <a:spcPts val="1000"/>
                </a:spcAft>
              </a:pPr>
              <a:r>
                <a:rPr lang="en-US" sz="1600" dirty="0" err="1">
                  <a:latin typeface="Times New Roman"/>
                  <a:cs typeface="Times New Roman"/>
                </a:rPr>
                <a:t>Nhân</a:t>
              </a:r>
              <a:r>
                <a:rPr lang="en-US" sz="1600" dirty="0">
                  <a:latin typeface="Times New Roman"/>
                  <a:cs typeface="Times New Roman"/>
                </a:rPr>
                <a:t> </a:t>
              </a:r>
              <a:r>
                <a:rPr lang="en-US" sz="1600" dirty="0" err="1">
                  <a:latin typeface="Times New Roman"/>
                  <a:cs typeface="Times New Roman"/>
                </a:rPr>
                <a:t>viên</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hàng</a:t>
              </a:r>
              <a:endParaRPr lang="en-US" sz="1600" dirty="0">
                <a:latin typeface="Times New Roman"/>
                <a:cs typeface="Times New Roman"/>
              </a:endParaRPr>
            </a:p>
          </p:txBody>
        </p:sp>
        <p:sp>
          <p:nvSpPr>
            <p:cNvPr id="9" name="Rectangle 21"/>
            <p:cNvSpPr>
              <a:spLocks noChangeArrowheads="1"/>
            </p:cNvSpPr>
            <p:nvPr/>
          </p:nvSpPr>
          <p:spPr bwMode="auto">
            <a:xfrm>
              <a:off x="6028" y="8693"/>
              <a:ext cx="1250" cy="888"/>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endParaRPr lang="en-US" sz="2000" dirty="0">
                <a:latin typeface="Times New Roman"/>
                <a:cs typeface="Times New Roman"/>
              </a:endParaRPr>
            </a:p>
            <a:p>
              <a:pPr algn="ctr">
                <a:spcBef>
                  <a:spcPts val="300"/>
                </a:spcBef>
                <a:spcAft>
                  <a:spcPts val="3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miền</a:t>
              </a:r>
              <a:r>
                <a:rPr lang="en-US" sz="2000" dirty="0">
                  <a:latin typeface="Times New Roman"/>
                  <a:cs typeface="Times New Roman"/>
                </a:rPr>
                <a:t> </a:t>
              </a:r>
              <a:r>
                <a:rPr lang="en-US" sz="2000" dirty="0" err="1">
                  <a:latin typeface="Times New Roman"/>
                  <a:cs typeface="Times New Roman"/>
                </a:rPr>
                <a:t>Bắc</a:t>
              </a:r>
              <a:endParaRPr lang="en-US" sz="2000" dirty="0">
                <a:latin typeface="Times New Roman"/>
                <a:cs typeface="Times New Roman"/>
              </a:endParaRPr>
            </a:p>
            <a:p>
              <a:pPr>
                <a:spcAft>
                  <a:spcPts val="1000"/>
                </a:spcAft>
              </a:pPr>
              <a:endParaRPr lang="en-US" sz="2000" dirty="0">
                <a:latin typeface="Times New Roman"/>
                <a:cs typeface="Times New Roman"/>
              </a:endParaRPr>
            </a:p>
          </p:txBody>
        </p:sp>
        <p:sp>
          <p:nvSpPr>
            <p:cNvPr id="10" name="Rectangle 22"/>
            <p:cNvSpPr>
              <a:spLocks noChangeArrowheads="1"/>
            </p:cNvSpPr>
            <p:nvPr/>
          </p:nvSpPr>
          <p:spPr bwMode="auto">
            <a:xfrm>
              <a:off x="3369" y="11165"/>
              <a:ext cx="676" cy="919"/>
            </a:xfrm>
            <a:prstGeom prst="rect">
              <a:avLst/>
            </a:prstGeom>
            <a:noFill/>
            <a:ln w="19050">
              <a:solidFill>
                <a:srgbClr val="000000"/>
              </a:solidFill>
              <a:miter lim="800000"/>
              <a:headEnd/>
              <a:tailEnd/>
            </a:ln>
          </p:spPr>
          <p:txBody>
            <a:bodyPr lIns="12700" tIns="12700" rIns="12700" bIns="12700" anchor="ctr"/>
            <a:lstStyle/>
            <a:p>
              <a:r>
                <a:rPr lang="en-US" sz="1600" dirty="0" err="1">
                  <a:latin typeface="Times New Roman"/>
                  <a:cs typeface="Times New Roman"/>
                </a:rPr>
                <a:t>Nhân</a:t>
              </a:r>
              <a:r>
                <a:rPr lang="en-US" sz="1600" dirty="0">
                  <a:latin typeface="Times New Roman"/>
                  <a:cs typeface="Times New Roman"/>
                </a:rPr>
                <a:t> </a:t>
              </a:r>
              <a:r>
                <a:rPr lang="en-US" sz="1600" dirty="0" err="1">
                  <a:latin typeface="Times New Roman"/>
                  <a:cs typeface="Times New Roman"/>
                </a:rPr>
                <a:t>viên</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hàng</a:t>
              </a:r>
              <a:endParaRPr lang="en-US" sz="1600" dirty="0">
                <a:latin typeface="Times New Roman"/>
                <a:cs typeface="Times New Roman"/>
              </a:endParaRPr>
            </a:p>
          </p:txBody>
        </p:sp>
        <p:grpSp>
          <p:nvGrpSpPr>
            <p:cNvPr id="11" name="Group 23"/>
            <p:cNvGrpSpPr>
              <a:grpSpLocks/>
            </p:cNvGrpSpPr>
            <p:nvPr/>
          </p:nvGrpSpPr>
          <p:grpSpPr bwMode="auto">
            <a:xfrm>
              <a:off x="2560" y="8314"/>
              <a:ext cx="3913" cy="1793"/>
              <a:chOff x="2042" y="6418"/>
              <a:chExt cx="3462" cy="2387"/>
            </a:xfrm>
          </p:grpSpPr>
          <p:cxnSp>
            <p:nvCxnSpPr>
              <p:cNvPr id="14" name="Line 24"/>
              <p:cNvCxnSpPr>
                <a:cxnSpLocks noChangeShapeType="1"/>
              </p:cNvCxnSpPr>
              <p:nvPr/>
            </p:nvCxnSpPr>
            <p:spPr bwMode="auto">
              <a:xfrm flipH="1" flipV="1">
                <a:off x="3350" y="8381"/>
                <a:ext cx="6" cy="424"/>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5" name="Line 25"/>
              <p:cNvCxnSpPr>
                <a:cxnSpLocks noChangeShapeType="1"/>
              </p:cNvCxnSpPr>
              <p:nvPr/>
            </p:nvCxnSpPr>
            <p:spPr bwMode="auto">
              <a:xfrm flipV="1">
                <a:off x="2054" y="6627"/>
                <a:ext cx="1" cy="365"/>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7" name="Line 27"/>
              <p:cNvCxnSpPr>
                <a:cxnSpLocks noChangeShapeType="1"/>
              </p:cNvCxnSpPr>
              <p:nvPr/>
            </p:nvCxnSpPr>
            <p:spPr bwMode="auto">
              <a:xfrm flipV="1">
                <a:off x="5503" y="6620"/>
                <a:ext cx="1" cy="363"/>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8" name="Line 28"/>
              <p:cNvCxnSpPr>
                <a:cxnSpLocks noChangeShapeType="1"/>
                <a:endCxn id="5" idx="2"/>
              </p:cNvCxnSpPr>
              <p:nvPr/>
            </p:nvCxnSpPr>
            <p:spPr bwMode="auto">
              <a:xfrm flipV="1">
                <a:off x="3959" y="6418"/>
                <a:ext cx="0" cy="209"/>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 name="Line 29"/>
              <p:cNvCxnSpPr>
                <a:cxnSpLocks noChangeShapeType="1"/>
              </p:cNvCxnSpPr>
              <p:nvPr/>
            </p:nvCxnSpPr>
            <p:spPr bwMode="auto">
              <a:xfrm>
                <a:off x="2042" y="6620"/>
                <a:ext cx="3462" cy="7"/>
              </a:xfrm>
              <a:prstGeom prst="line">
                <a:avLst/>
              </a:prstGeom>
              <a:noFill/>
              <a:ln w="19050">
                <a:solidFill>
                  <a:srgbClr val="000000"/>
                </a:solidFill>
                <a:round/>
                <a:headEnd type="none" w="sm" len="sm"/>
                <a:tailEnd type="none" w="sm" len="sm"/>
              </a:ln>
            </p:spPr>
          </p:cxnSp>
        </p:grpSp>
        <p:cxnSp>
          <p:nvCxnSpPr>
            <p:cNvPr id="13" name="Line 31"/>
            <p:cNvCxnSpPr>
              <a:cxnSpLocks noChangeShapeType="1"/>
            </p:cNvCxnSpPr>
            <p:nvPr/>
          </p:nvCxnSpPr>
          <p:spPr bwMode="auto">
            <a:xfrm>
              <a:off x="1740" y="9811"/>
              <a:ext cx="0" cy="238"/>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grpSp>
      <p:cxnSp>
        <p:nvCxnSpPr>
          <p:cNvPr id="42" name="Line 28"/>
          <p:cNvCxnSpPr>
            <a:cxnSpLocks noChangeShapeType="1"/>
          </p:cNvCxnSpPr>
          <p:nvPr/>
        </p:nvCxnSpPr>
        <p:spPr bwMode="auto">
          <a:xfrm flipV="1">
            <a:off x="2197937" y="3846298"/>
            <a:ext cx="1336" cy="275723"/>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49" name="Line 29"/>
          <p:cNvCxnSpPr>
            <a:cxnSpLocks noChangeShapeType="1"/>
          </p:cNvCxnSpPr>
          <p:nvPr/>
        </p:nvCxnSpPr>
        <p:spPr bwMode="auto">
          <a:xfrm>
            <a:off x="725857" y="3831478"/>
            <a:ext cx="3175967" cy="2179"/>
          </a:xfrm>
          <a:prstGeom prst="line">
            <a:avLst/>
          </a:prstGeom>
          <a:noFill/>
          <a:ln w="19050">
            <a:solidFill>
              <a:srgbClr val="000000"/>
            </a:solidFill>
            <a:round/>
            <a:headEnd type="none" w="sm" len="sm"/>
            <a:tailEnd type="none" w="sm" len="sm"/>
          </a:ln>
        </p:spPr>
      </p:cxnSp>
      <p:sp>
        <p:nvSpPr>
          <p:cNvPr id="174" name="Rectangle 173"/>
          <p:cNvSpPr/>
          <p:nvPr/>
        </p:nvSpPr>
        <p:spPr>
          <a:xfrm>
            <a:off x="6324600" y="4120381"/>
            <a:ext cx="1143000"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sz="1600" dirty="0" err="1"/>
              <a:t>QLBH</a:t>
            </a:r>
            <a:r>
              <a:rPr lang="en-US" sz="1600" dirty="0"/>
              <a:t> </a:t>
            </a:r>
            <a:r>
              <a:rPr lang="en-US" sz="1600" dirty="0" err="1"/>
              <a:t>thành</a:t>
            </a:r>
            <a:r>
              <a:rPr lang="en-US" sz="1600" dirty="0"/>
              <a:t> </a:t>
            </a:r>
            <a:r>
              <a:rPr lang="en-US" sz="1600" dirty="0" err="1"/>
              <a:t>phồ</a:t>
            </a:r>
            <a:r>
              <a:rPr lang="en-US" sz="1600" dirty="0"/>
              <a:t> </a:t>
            </a:r>
            <a:r>
              <a:rPr lang="en-US" sz="1600" dirty="0" err="1"/>
              <a:t>Hải</a:t>
            </a:r>
            <a:r>
              <a:rPr lang="en-US" sz="1600" dirty="0"/>
              <a:t> </a:t>
            </a:r>
            <a:r>
              <a:rPr lang="en-US" sz="1600" dirty="0" err="1"/>
              <a:t>Phòng</a:t>
            </a:r>
            <a:endParaRPr lang="vi-VN" sz="1600" dirty="0"/>
          </a:p>
          <a:p>
            <a:pPr algn="ctr"/>
            <a:endParaRPr lang="vi-VN" sz="1600" dirty="0"/>
          </a:p>
        </p:txBody>
      </p:sp>
      <p:sp>
        <p:nvSpPr>
          <p:cNvPr id="175" name="Rectangle 174"/>
          <p:cNvSpPr/>
          <p:nvPr/>
        </p:nvSpPr>
        <p:spPr>
          <a:xfrm>
            <a:off x="7577934" y="4120381"/>
            <a:ext cx="1261266"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sz="1600" dirty="0" err="1"/>
              <a:t>QLBH</a:t>
            </a:r>
            <a:r>
              <a:rPr lang="en-US" sz="1600" dirty="0"/>
              <a:t> </a:t>
            </a:r>
            <a:r>
              <a:rPr lang="en-US" sz="1600" dirty="0" err="1"/>
              <a:t>thành</a:t>
            </a:r>
            <a:r>
              <a:rPr lang="en-US" sz="1600" dirty="0"/>
              <a:t> </a:t>
            </a:r>
            <a:r>
              <a:rPr lang="en-US" sz="1600" dirty="0" err="1"/>
              <a:t>phồ</a:t>
            </a:r>
            <a:r>
              <a:rPr lang="en-US" sz="1600" dirty="0"/>
              <a:t> </a:t>
            </a:r>
            <a:r>
              <a:rPr lang="en-US" sz="1600" dirty="0" err="1"/>
              <a:t>Hải</a:t>
            </a:r>
            <a:r>
              <a:rPr lang="en-US" sz="1600" dirty="0"/>
              <a:t> </a:t>
            </a:r>
            <a:r>
              <a:rPr lang="en-US" sz="1600" dirty="0" err="1"/>
              <a:t>Dương</a:t>
            </a:r>
            <a:endParaRPr lang="vi-VN" sz="1600" dirty="0"/>
          </a:p>
          <a:p>
            <a:pPr algn="ctr"/>
            <a:endParaRPr lang="vi-VN" sz="1600" dirty="0"/>
          </a:p>
        </p:txBody>
      </p:sp>
      <p:sp>
        <p:nvSpPr>
          <p:cNvPr id="176" name="Rectangle 175"/>
          <p:cNvSpPr/>
          <p:nvPr/>
        </p:nvSpPr>
        <p:spPr>
          <a:xfrm>
            <a:off x="4839937" y="4084151"/>
            <a:ext cx="1179863" cy="79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dirty="0" err="1"/>
              <a:t>QLBH</a:t>
            </a:r>
            <a:r>
              <a:rPr lang="en-US" sz="1400" dirty="0"/>
              <a:t> </a:t>
            </a:r>
            <a:r>
              <a:rPr lang="en-US" sz="1400" dirty="0" err="1"/>
              <a:t>thành</a:t>
            </a:r>
            <a:r>
              <a:rPr lang="en-US" sz="1400" dirty="0"/>
              <a:t> </a:t>
            </a:r>
            <a:r>
              <a:rPr lang="en-US" sz="1400" dirty="0" err="1"/>
              <a:t>phồ</a:t>
            </a:r>
            <a:r>
              <a:rPr lang="en-US" sz="1400" dirty="0"/>
              <a:t> </a:t>
            </a:r>
            <a:r>
              <a:rPr lang="en-US" sz="1400" dirty="0" err="1"/>
              <a:t>Hà</a:t>
            </a:r>
            <a:r>
              <a:rPr lang="en-US" sz="1400" dirty="0"/>
              <a:t> </a:t>
            </a:r>
            <a:r>
              <a:rPr lang="en-US" sz="1400" dirty="0" err="1"/>
              <a:t>Nội</a:t>
            </a:r>
            <a:endParaRPr lang="vi-VN" sz="1400" dirty="0"/>
          </a:p>
          <a:p>
            <a:pPr algn="ctr"/>
            <a:endParaRPr lang="vi-VN" sz="1600" dirty="0"/>
          </a:p>
        </p:txBody>
      </p:sp>
      <p:sp>
        <p:nvSpPr>
          <p:cNvPr id="177" name="Rectangle 176"/>
          <p:cNvSpPr/>
          <p:nvPr/>
        </p:nvSpPr>
        <p:spPr>
          <a:xfrm>
            <a:off x="430306" y="4108985"/>
            <a:ext cx="1031942"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QLBH</a:t>
            </a:r>
            <a:r>
              <a:rPr lang="en-US" sz="1400" dirty="0"/>
              <a:t> </a:t>
            </a:r>
            <a:r>
              <a:rPr lang="en-US" sz="1400" dirty="0" err="1"/>
              <a:t>thành</a:t>
            </a:r>
            <a:r>
              <a:rPr lang="en-US" sz="1400" dirty="0"/>
              <a:t> </a:t>
            </a:r>
            <a:r>
              <a:rPr lang="en-US" sz="1400" dirty="0" err="1"/>
              <a:t>phồ</a:t>
            </a:r>
            <a:r>
              <a:rPr lang="en-US" sz="1400" dirty="0"/>
              <a:t> </a:t>
            </a:r>
            <a:r>
              <a:rPr lang="en-US" sz="1400" dirty="0" err="1"/>
              <a:t>HCM</a:t>
            </a:r>
            <a:endParaRPr lang="vi-VN" sz="1400" dirty="0"/>
          </a:p>
        </p:txBody>
      </p:sp>
      <p:sp>
        <p:nvSpPr>
          <p:cNvPr id="178" name="Rectangle 177"/>
          <p:cNvSpPr/>
          <p:nvPr/>
        </p:nvSpPr>
        <p:spPr>
          <a:xfrm>
            <a:off x="1682428" y="4120381"/>
            <a:ext cx="1033691"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QLBH</a:t>
            </a:r>
            <a:r>
              <a:rPr lang="en-US" sz="1400" dirty="0"/>
              <a:t> </a:t>
            </a:r>
            <a:r>
              <a:rPr lang="en-US" sz="1400" dirty="0" err="1"/>
              <a:t>thành</a:t>
            </a:r>
            <a:r>
              <a:rPr lang="en-US" sz="1400" dirty="0"/>
              <a:t> </a:t>
            </a:r>
            <a:r>
              <a:rPr lang="en-US" sz="1400" dirty="0" err="1"/>
              <a:t>phồ</a:t>
            </a:r>
            <a:r>
              <a:rPr lang="en-US" sz="1400" dirty="0"/>
              <a:t>  </a:t>
            </a:r>
            <a:r>
              <a:rPr lang="en-US" sz="1400" dirty="0" err="1"/>
              <a:t>Vũng</a:t>
            </a:r>
            <a:r>
              <a:rPr lang="en-US" sz="1400" dirty="0"/>
              <a:t> </a:t>
            </a:r>
            <a:r>
              <a:rPr lang="en-US" sz="1400" dirty="0" err="1"/>
              <a:t>tàu</a:t>
            </a:r>
            <a:endParaRPr lang="vi-VN" sz="1400" dirty="0"/>
          </a:p>
        </p:txBody>
      </p:sp>
      <p:sp>
        <p:nvSpPr>
          <p:cNvPr id="179" name="Rectangle 178"/>
          <p:cNvSpPr/>
          <p:nvPr/>
        </p:nvSpPr>
        <p:spPr>
          <a:xfrm>
            <a:off x="3167291" y="4084150"/>
            <a:ext cx="1202749" cy="79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dirty="0" err="1"/>
              <a:t>QLBH</a:t>
            </a:r>
            <a:r>
              <a:rPr lang="en-US" sz="1400" dirty="0"/>
              <a:t> </a:t>
            </a:r>
          </a:p>
          <a:p>
            <a:pPr algn="ctr"/>
            <a:r>
              <a:rPr lang="en-US" sz="1400" dirty="0" err="1"/>
              <a:t>thành</a:t>
            </a:r>
            <a:r>
              <a:rPr lang="en-US" sz="1400" dirty="0"/>
              <a:t> </a:t>
            </a:r>
            <a:r>
              <a:rPr lang="en-US" sz="1400" dirty="0" err="1"/>
              <a:t>phồ</a:t>
            </a:r>
            <a:r>
              <a:rPr lang="en-US" sz="1400" dirty="0"/>
              <a:t> </a:t>
            </a:r>
            <a:r>
              <a:rPr lang="en-US" sz="1400" dirty="0" err="1"/>
              <a:t>Nha</a:t>
            </a:r>
            <a:r>
              <a:rPr lang="en-US" sz="1400" dirty="0"/>
              <a:t> </a:t>
            </a:r>
            <a:r>
              <a:rPr lang="en-US" sz="1400" dirty="0" err="1"/>
              <a:t>Trang</a:t>
            </a:r>
            <a:endParaRPr lang="vi-VN" sz="1400" dirty="0"/>
          </a:p>
          <a:p>
            <a:pPr algn="ctr"/>
            <a:endParaRPr lang="vi-VN" sz="1600" dirty="0"/>
          </a:p>
        </p:txBody>
      </p:sp>
      <p:cxnSp>
        <p:nvCxnSpPr>
          <p:cNvPr id="187" name="Line 29"/>
          <p:cNvCxnSpPr>
            <a:cxnSpLocks noChangeShapeType="1"/>
          </p:cNvCxnSpPr>
          <p:nvPr/>
        </p:nvCxnSpPr>
        <p:spPr bwMode="auto">
          <a:xfrm>
            <a:off x="5429868" y="3857198"/>
            <a:ext cx="3175967" cy="2179"/>
          </a:xfrm>
          <a:prstGeom prst="line">
            <a:avLst/>
          </a:prstGeom>
          <a:noFill/>
          <a:ln w="19050">
            <a:solidFill>
              <a:srgbClr val="000000"/>
            </a:solidFill>
            <a:round/>
            <a:headEnd type="none" w="sm" len="sm"/>
            <a:tailEnd type="none" w="sm" len="sm"/>
          </a:ln>
        </p:spPr>
      </p:cxnSp>
      <p:cxnSp>
        <p:nvCxnSpPr>
          <p:cNvPr id="188" name="Line 31"/>
          <p:cNvCxnSpPr>
            <a:cxnSpLocks noChangeShapeType="1"/>
          </p:cNvCxnSpPr>
          <p:nvPr/>
        </p:nvCxnSpPr>
        <p:spPr bwMode="auto">
          <a:xfrm>
            <a:off x="5429868" y="3828980"/>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89" name="Line 31"/>
          <p:cNvCxnSpPr>
            <a:cxnSpLocks noChangeShapeType="1"/>
          </p:cNvCxnSpPr>
          <p:nvPr/>
        </p:nvCxnSpPr>
        <p:spPr bwMode="auto">
          <a:xfrm>
            <a:off x="6789620" y="3833657"/>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0" name="Line 31"/>
          <p:cNvCxnSpPr>
            <a:cxnSpLocks noChangeShapeType="1"/>
          </p:cNvCxnSpPr>
          <p:nvPr/>
        </p:nvCxnSpPr>
        <p:spPr bwMode="auto">
          <a:xfrm>
            <a:off x="8605835" y="3876234"/>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1" name="Line 31"/>
          <p:cNvCxnSpPr>
            <a:cxnSpLocks noChangeShapeType="1"/>
          </p:cNvCxnSpPr>
          <p:nvPr/>
        </p:nvCxnSpPr>
        <p:spPr bwMode="auto">
          <a:xfrm>
            <a:off x="7577934" y="3621064"/>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4" name="Line 31"/>
          <p:cNvCxnSpPr>
            <a:cxnSpLocks noChangeShapeType="1"/>
          </p:cNvCxnSpPr>
          <p:nvPr/>
        </p:nvCxnSpPr>
        <p:spPr bwMode="auto">
          <a:xfrm>
            <a:off x="2199273" y="3674175"/>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5" name="Line 29"/>
          <p:cNvCxnSpPr>
            <a:cxnSpLocks noChangeShapeType="1"/>
          </p:cNvCxnSpPr>
          <p:nvPr/>
        </p:nvCxnSpPr>
        <p:spPr bwMode="auto">
          <a:xfrm>
            <a:off x="562720" y="5111037"/>
            <a:ext cx="3628280" cy="5637"/>
          </a:xfrm>
          <a:prstGeom prst="line">
            <a:avLst/>
          </a:prstGeom>
          <a:noFill/>
          <a:ln w="19050">
            <a:solidFill>
              <a:srgbClr val="000000"/>
            </a:solidFill>
            <a:round/>
            <a:headEnd type="none" w="sm" len="sm"/>
            <a:tailEnd type="none" w="sm" len="sm"/>
          </a:ln>
        </p:spPr>
      </p:cxnSp>
      <p:cxnSp>
        <p:nvCxnSpPr>
          <p:cNvPr id="199" name="Straight Arrow Connector 198"/>
          <p:cNvCxnSpPr/>
          <p:nvPr/>
        </p:nvCxnSpPr>
        <p:spPr>
          <a:xfrm>
            <a:off x="562720" y="5111037"/>
            <a:ext cx="0" cy="68367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4191000" y="5116674"/>
            <a:ext cx="0" cy="70859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4" name="Line 31"/>
          <p:cNvCxnSpPr>
            <a:cxnSpLocks noChangeShapeType="1"/>
          </p:cNvCxnSpPr>
          <p:nvPr/>
        </p:nvCxnSpPr>
        <p:spPr bwMode="auto">
          <a:xfrm>
            <a:off x="946277" y="4855867"/>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spTree>
    <p:extLst>
      <p:ext uri="{BB962C8B-B14F-4D97-AF65-F5344CB8AC3E}">
        <p14:creationId xmlns:p14="http://schemas.microsoft.com/office/powerpoint/2010/main" val="243885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534400" cy="609600"/>
          </a:xfrm>
        </p:spPr>
        <p:txBody>
          <a:bodyPr>
            <a:normAutofit/>
          </a:bodyPr>
          <a:lstStyle/>
          <a:p>
            <a:pPr algn="ctr"/>
            <a:r>
              <a:rPr lang="vi-VN" sz="2800" dirty="0">
                <a:solidFill>
                  <a:schemeClr val="tx1"/>
                </a:solidFill>
              </a:rPr>
              <a:t>1. </a:t>
            </a:r>
            <a:r>
              <a:rPr lang="vi-VN" sz="2800" dirty="0" err="1">
                <a:solidFill>
                  <a:schemeClr val="tx1"/>
                </a:solidFill>
              </a:rPr>
              <a:t>Khái</a:t>
            </a:r>
            <a:r>
              <a:rPr lang="vi-VN" sz="2800" dirty="0">
                <a:solidFill>
                  <a:schemeClr val="tx1"/>
                </a:solidFill>
              </a:rPr>
              <a:t> </a:t>
            </a:r>
            <a:r>
              <a:rPr lang="vi-VN" sz="2800" dirty="0" err="1">
                <a:solidFill>
                  <a:schemeClr val="tx1"/>
                </a:solidFill>
              </a:rPr>
              <a:t>niệm</a:t>
            </a:r>
            <a:r>
              <a:rPr lang="vi-VN" sz="2800" dirty="0">
                <a:solidFill>
                  <a:schemeClr val="tx1"/>
                </a:solidFill>
              </a:rPr>
              <a:t> quản trị bán hàng</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3" name="Content Placeholder 2"/>
          <p:cNvSpPr>
            <a:spLocks noGrp="1"/>
          </p:cNvSpPr>
          <p:nvPr>
            <p:ph sz="quarter" idx="1"/>
          </p:nvPr>
        </p:nvSpPr>
        <p:spPr>
          <a:xfrm>
            <a:off x="458665" y="709246"/>
            <a:ext cx="8382000" cy="4709160"/>
          </a:xfrm>
        </p:spPr>
        <p:txBody>
          <a:bodyPr/>
          <a:lstStyle/>
          <a:p>
            <a:pPr marL="0" indent="0" algn="just">
              <a:buNone/>
            </a:pPr>
            <a:endParaRPr lang="en-US" sz="2400" dirty="0"/>
          </a:p>
          <a:p>
            <a:pPr algn="just">
              <a:lnSpc>
                <a:spcPct val="130000"/>
              </a:lnSpc>
              <a:buFont typeface="Wingdings" panose="05000000000000000000" pitchFamily="2" charset="2"/>
              <a:buChar char="v"/>
            </a:pPr>
            <a:r>
              <a:rPr lang="en-US" sz="2400" dirty="0" err="1"/>
              <a:t>Hiệp</a:t>
            </a:r>
            <a:r>
              <a:rPr lang="en-US" sz="2400" dirty="0"/>
              <a:t> </a:t>
            </a:r>
            <a:r>
              <a:rPr lang="en-US" sz="2400" dirty="0" err="1"/>
              <a:t>hội</a:t>
            </a:r>
            <a:r>
              <a:rPr lang="en-US" sz="2400" dirty="0"/>
              <a:t> Marketing </a:t>
            </a:r>
            <a:r>
              <a:rPr lang="en-US" sz="2400" dirty="0" err="1"/>
              <a:t>Hoa</a:t>
            </a:r>
            <a:r>
              <a:rPr lang="en-US" sz="2400" dirty="0"/>
              <a:t> </a:t>
            </a:r>
            <a:r>
              <a:rPr lang="en-US" sz="2400" dirty="0" err="1"/>
              <a:t>Kỳ</a:t>
            </a:r>
            <a:r>
              <a:rPr lang="en-US" sz="2400" dirty="0"/>
              <a:t> (AMA):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là</a:t>
            </a:r>
            <a:r>
              <a:rPr lang="en-US" sz="2400" dirty="0"/>
              <a:t> </a:t>
            </a:r>
            <a:r>
              <a:rPr lang="en-US" sz="2400" dirty="0" err="1"/>
              <a:t>lập</a:t>
            </a:r>
            <a:r>
              <a:rPr lang="en-US" sz="2400" dirty="0"/>
              <a:t> </a:t>
            </a:r>
            <a:r>
              <a:rPr lang="en-US" sz="2400" dirty="0" err="1"/>
              <a:t>kế</a:t>
            </a:r>
            <a:r>
              <a:rPr lang="en-US" sz="2400" dirty="0"/>
              <a:t> </a:t>
            </a:r>
            <a:r>
              <a:rPr lang="en-US" sz="2400" dirty="0" err="1"/>
              <a:t>hoạch</a:t>
            </a:r>
            <a:r>
              <a:rPr lang="en-US" sz="2400" dirty="0"/>
              <a:t>, </a:t>
            </a:r>
            <a:r>
              <a:rPr lang="en-US" sz="2400" dirty="0" err="1"/>
              <a:t>định</a:t>
            </a:r>
            <a:r>
              <a:rPr lang="en-US" sz="2400" dirty="0"/>
              <a:t> </a:t>
            </a:r>
            <a:r>
              <a:rPr lang="en-US" sz="2400" dirty="0" err="1"/>
              <a:t>hướng</a:t>
            </a:r>
            <a:r>
              <a:rPr lang="en-US" sz="2400" dirty="0"/>
              <a:t> </a:t>
            </a:r>
            <a:r>
              <a:rPr lang="en-US" sz="2400" dirty="0" err="1"/>
              <a:t>và</a:t>
            </a:r>
            <a:r>
              <a:rPr lang="en-US" sz="2400" dirty="0"/>
              <a:t> </a:t>
            </a:r>
            <a:r>
              <a:rPr lang="en-US" sz="2400" dirty="0" err="1"/>
              <a:t>kiểm</a:t>
            </a:r>
            <a:r>
              <a:rPr lang="en-US" sz="2400" dirty="0"/>
              <a:t> </a:t>
            </a:r>
            <a:r>
              <a:rPr lang="en-US" sz="2400" dirty="0" err="1"/>
              <a:t>soát</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r>
              <a:rPr lang="en-US" sz="2400" dirty="0" err="1"/>
              <a:t>cá</a:t>
            </a:r>
            <a:r>
              <a:rPr lang="en-US" sz="2400" dirty="0"/>
              <a:t> </a:t>
            </a:r>
            <a:r>
              <a:rPr lang="en-US" sz="2400" dirty="0" err="1"/>
              <a:t>nhân</a:t>
            </a:r>
            <a:r>
              <a:rPr lang="en-US" sz="2400" dirty="0"/>
              <a:t> </a:t>
            </a:r>
            <a:r>
              <a:rPr lang="en-US" sz="2400" dirty="0" err="1"/>
              <a:t>của</a:t>
            </a:r>
            <a:r>
              <a:rPr lang="en-US" sz="2400" dirty="0"/>
              <a:t> </a:t>
            </a:r>
            <a:r>
              <a:rPr lang="en-US" sz="2400" dirty="0" err="1"/>
              <a:t>một</a:t>
            </a:r>
            <a:r>
              <a:rPr lang="en-US" sz="2400" dirty="0"/>
              <a:t> </a:t>
            </a:r>
            <a:r>
              <a:rPr lang="en-US" sz="2400" dirty="0" err="1"/>
              <a:t>đơn</a:t>
            </a:r>
            <a:r>
              <a:rPr lang="en-US" sz="2400" dirty="0"/>
              <a:t> </a:t>
            </a:r>
            <a:r>
              <a:rPr lang="en-US" sz="2400" dirty="0" err="1"/>
              <a:t>vị</a:t>
            </a:r>
            <a:r>
              <a:rPr lang="en-US" sz="2400" dirty="0"/>
              <a:t> </a:t>
            </a:r>
            <a:r>
              <a:rPr lang="en-US" sz="2400" dirty="0" err="1"/>
              <a:t>kinh</a:t>
            </a:r>
            <a:r>
              <a:rPr lang="en-US" sz="2400" dirty="0"/>
              <a:t> </a:t>
            </a:r>
            <a:r>
              <a:rPr lang="en-US" sz="2400" dirty="0" err="1"/>
              <a:t>doanh</a:t>
            </a:r>
            <a:r>
              <a:rPr lang="en-US" sz="2400" dirty="0"/>
              <a:t>, bao </a:t>
            </a:r>
            <a:r>
              <a:rPr lang="en-US" sz="2400" dirty="0" err="1"/>
              <a:t>gồm</a:t>
            </a:r>
            <a:r>
              <a:rPr lang="en-US" sz="2400" dirty="0"/>
              <a:t> </a:t>
            </a:r>
            <a:r>
              <a:rPr lang="en-US" sz="2400" dirty="0" err="1"/>
              <a:t>cả</a:t>
            </a:r>
            <a:r>
              <a:rPr lang="en-US" sz="2400" dirty="0"/>
              <a:t> </a:t>
            </a:r>
            <a:r>
              <a:rPr lang="en-US" sz="2400" dirty="0" err="1"/>
              <a:t>việc</a:t>
            </a:r>
            <a:r>
              <a:rPr lang="en-US" sz="2400" dirty="0"/>
              <a:t> </a:t>
            </a:r>
            <a:r>
              <a:rPr lang="en-US" sz="2400" dirty="0" err="1"/>
              <a:t>tuyển</a:t>
            </a:r>
            <a:r>
              <a:rPr lang="en-US" sz="2400" dirty="0"/>
              <a:t> </a:t>
            </a:r>
            <a:r>
              <a:rPr lang="en-US" sz="2400" dirty="0" err="1"/>
              <a:t>dụng</a:t>
            </a:r>
            <a:r>
              <a:rPr lang="en-US" sz="2400" dirty="0"/>
              <a:t>, </a:t>
            </a:r>
            <a:r>
              <a:rPr lang="en-US" sz="2400" dirty="0" err="1"/>
              <a:t>lựa</a:t>
            </a:r>
            <a:r>
              <a:rPr lang="en-US" sz="2400" dirty="0"/>
              <a:t> </a:t>
            </a:r>
            <a:r>
              <a:rPr lang="en-US" sz="2400" dirty="0" err="1"/>
              <a:t>chọn</a:t>
            </a:r>
            <a:r>
              <a:rPr lang="en-US" sz="2400" dirty="0"/>
              <a:t>, </a:t>
            </a:r>
            <a:r>
              <a:rPr lang="en-US" sz="2400" dirty="0" err="1"/>
              <a:t>đào</a:t>
            </a:r>
            <a:r>
              <a:rPr lang="en-US" sz="2400" dirty="0"/>
              <a:t> </a:t>
            </a:r>
            <a:r>
              <a:rPr lang="en-US" sz="2400" dirty="0" err="1"/>
              <a:t>tạo</a:t>
            </a:r>
            <a:r>
              <a:rPr lang="en-US" sz="2400" dirty="0"/>
              <a:t>, </a:t>
            </a:r>
            <a:r>
              <a:rPr lang="en-US" sz="2400" dirty="0" err="1"/>
              <a:t>trang</a:t>
            </a:r>
            <a:r>
              <a:rPr lang="en-US" sz="2400" dirty="0"/>
              <a:t> </a:t>
            </a:r>
            <a:r>
              <a:rPr lang="en-US" sz="2400" dirty="0" err="1"/>
              <a:t>bị</a:t>
            </a:r>
            <a:r>
              <a:rPr lang="en-US" sz="2400" dirty="0"/>
              <a:t>, </a:t>
            </a:r>
            <a:r>
              <a:rPr lang="en-US" sz="2400" dirty="0" err="1"/>
              <a:t>phân</a:t>
            </a:r>
            <a:r>
              <a:rPr lang="en-US" sz="2400" dirty="0"/>
              <a:t> </a:t>
            </a:r>
            <a:r>
              <a:rPr lang="en-US" sz="2400" dirty="0" err="1"/>
              <a:t>công</a:t>
            </a:r>
            <a:r>
              <a:rPr lang="en-US" sz="2400" dirty="0"/>
              <a:t>, </a:t>
            </a:r>
            <a:r>
              <a:rPr lang="en-US" sz="2400" dirty="0" err="1"/>
              <a:t>sắp</a:t>
            </a:r>
            <a:r>
              <a:rPr lang="en-US" sz="2400" dirty="0"/>
              <a:t> </a:t>
            </a:r>
            <a:r>
              <a:rPr lang="en-US" sz="2400" dirty="0" err="1"/>
              <a:t>xếp</a:t>
            </a:r>
            <a:r>
              <a:rPr lang="en-US" sz="2400" dirty="0"/>
              <a:t>, </a:t>
            </a:r>
            <a:r>
              <a:rPr lang="en-US" sz="2400" dirty="0" err="1"/>
              <a:t>giám</a:t>
            </a:r>
            <a:r>
              <a:rPr lang="en-US" sz="2400" dirty="0"/>
              <a:t> </a:t>
            </a:r>
            <a:r>
              <a:rPr lang="en-US" sz="2400" dirty="0" err="1"/>
              <a:t>sát</a:t>
            </a:r>
            <a:r>
              <a:rPr lang="en-US" sz="2400" dirty="0"/>
              <a:t>, </a:t>
            </a:r>
            <a:r>
              <a:rPr lang="en-US" sz="2400" dirty="0" err="1"/>
              <a:t>trả</a:t>
            </a:r>
            <a:r>
              <a:rPr lang="en-US" sz="2400" dirty="0"/>
              <a:t> </a:t>
            </a:r>
            <a:r>
              <a:rPr lang="en-US" sz="2400" dirty="0" err="1"/>
              <a:t>công</a:t>
            </a:r>
            <a:r>
              <a:rPr lang="en-US" sz="2400" dirty="0"/>
              <a:t> </a:t>
            </a:r>
            <a:r>
              <a:rPr lang="en-US" sz="2400" dirty="0" err="1"/>
              <a:t>và</a:t>
            </a:r>
            <a:r>
              <a:rPr lang="en-US" sz="2400" dirty="0"/>
              <a:t> </a:t>
            </a:r>
            <a:r>
              <a:rPr lang="en-US" sz="2400" dirty="0" err="1"/>
              <a:t>thúc</a:t>
            </a:r>
            <a:r>
              <a:rPr lang="en-US" sz="2400" dirty="0"/>
              <a:t> </a:t>
            </a:r>
            <a:r>
              <a:rPr lang="en-US" sz="2400" dirty="0" err="1"/>
              <a:t>đẩy</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p>
          <a:p>
            <a:pPr algn="just">
              <a:lnSpc>
                <a:spcPct val="130000"/>
              </a:lnSpc>
              <a:buFont typeface="Wingdings" panose="05000000000000000000" pitchFamily="2" charset="2"/>
              <a:buChar char="v"/>
            </a:pPr>
            <a:r>
              <a:rPr lang="vi-VN" sz="2400" dirty="0" err="1"/>
              <a:t>Thomas</a:t>
            </a:r>
            <a:r>
              <a:rPr lang="vi-VN" sz="2400" dirty="0"/>
              <a:t> N. </a:t>
            </a:r>
            <a:r>
              <a:rPr lang="vi-VN" sz="2400" dirty="0" err="1"/>
              <a:t>Ingram</a:t>
            </a:r>
            <a:r>
              <a:rPr lang="vi-VN" sz="2400" dirty="0"/>
              <a:t> </a:t>
            </a:r>
            <a:r>
              <a:rPr lang="vi-VN" sz="2400" dirty="0" err="1"/>
              <a:t>et</a:t>
            </a:r>
            <a:r>
              <a:rPr lang="vi-VN" sz="2400" dirty="0"/>
              <a:t> </a:t>
            </a:r>
            <a:r>
              <a:rPr lang="vi-VN" sz="2400" dirty="0" err="1"/>
              <a:t>al</a:t>
            </a:r>
            <a:r>
              <a:rPr lang="vi-VN" sz="2400" dirty="0"/>
              <a:t> (2009) </a:t>
            </a:r>
            <a:r>
              <a:rPr lang="vi-VN" sz="2400" dirty="0" err="1"/>
              <a:t>định</a:t>
            </a:r>
            <a:r>
              <a:rPr lang="vi-VN" sz="2400" dirty="0"/>
              <a:t> </a:t>
            </a:r>
            <a:r>
              <a:rPr lang="vi-VN" sz="2400" dirty="0" err="1"/>
              <a:t>nghĩa</a:t>
            </a:r>
            <a:r>
              <a:rPr lang="vi-VN" sz="2400" dirty="0"/>
              <a:t> “</a:t>
            </a:r>
            <a:r>
              <a:rPr lang="vi-VN" sz="2400" dirty="0" err="1"/>
              <a:t>Quản</a:t>
            </a:r>
            <a:r>
              <a:rPr lang="vi-VN" sz="2400" dirty="0"/>
              <a:t> </a:t>
            </a:r>
            <a:r>
              <a:rPr lang="vi-VN" sz="2400" dirty="0" err="1"/>
              <a:t>trị</a:t>
            </a:r>
            <a:r>
              <a:rPr lang="vi-VN" sz="2400" dirty="0"/>
              <a:t> </a:t>
            </a:r>
            <a:r>
              <a:rPr lang="vi-VN" sz="2400" dirty="0" err="1"/>
              <a:t>bán</a:t>
            </a:r>
            <a:r>
              <a:rPr lang="vi-VN" sz="2400" dirty="0"/>
              <a:t> </a:t>
            </a:r>
            <a:r>
              <a:rPr lang="vi-VN" sz="2400" dirty="0" err="1"/>
              <a:t>hàng</a:t>
            </a:r>
            <a:r>
              <a:rPr lang="vi-VN" sz="2400" dirty="0"/>
              <a:t>  </a:t>
            </a:r>
            <a:r>
              <a:rPr lang="vi-VN" sz="2400" dirty="0" err="1"/>
              <a:t>hiểu</a:t>
            </a:r>
            <a:r>
              <a:rPr lang="vi-VN" sz="2400" dirty="0"/>
              <a:t> đơn </a:t>
            </a:r>
            <a:r>
              <a:rPr lang="vi-VN" sz="2400" dirty="0" err="1"/>
              <a:t>giản</a:t>
            </a:r>
            <a:r>
              <a:rPr lang="vi-VN" sz="2400" dirty="0"/>
              <a:t> </a:t>
            </a:r>
            <a:r>
              <a:rPr lang="vi-VN" sz="2400" dirty="0" err="1"/>
              <a:t>là</a:t>
            </a:r>
            <a:r>
              <a:rPr lang="vi-VN" sz="2400" dirty="0"/>
              <a:t> </a:t>
            </a:r>
            <a:r>
              <a:rPr lang="vi-VN" sz="2400" dirty="0" err="1"/>
              <a:t>quản</a:t>
            </a:r>
            <a:r>
              <a:rPr lang="vi-VN" sz="2400" dirty="0"/>
              <a:t> </a:t>
            </a:r>
            <a:r>
              <a:rPr lang="vi-VN" sz="2400" dirty="0" err="1"/>
              <a:t>lý</a:t>
            </a:r>
            <a:r>
              <a:rPr lang="vi-VN" sz="2400" dirty="0"/>
              <a:t> </a:t>
            </a:r>
            <a:r>
              <a:rPr lang="vi-VN" sz="2400" dirty="0" err="1"/>
              <a:t>các</a:t>
            </a:r>
            <a:r>
              <a:rPr lang="vi-VN" sz="2400" dirty="0"/>
              <a:t> </a:t>
            </a:r>
            <a:r>
              <a:rPr lang="vi-VN" sz="2400" dirty="0" err="1"/>
              <a:t>chức</a:t>
            </a:r>
            <a:r>
              <a:rPr lang="vi-VN" sz="2400" dirty="0"/>
              <a:t> năng </a:t>
            </a:r>
            <a:r>
              <a:rPr lang="vi-VN" sz="2400" dirty="0" err="1"/>
              <a:t>bán</a:t>
            </a:r>
            <a:r>
              <a:rPr lang="vi-VN" sz="2400" dirty="0"/>
              <a:t> </a:t>
            </a:r>
            <a:r>
              <a:rPr lang="vi-VN" sz="2400" dirty="0" err="1"/>
              <a:t>hàng</a:t>
            </a:r>
            <a:r>
              <a:rPr lang="vi-VN" sz="2400" dirty="0"/>
              <a:t> </a:t>
            </a:r>
            <a:r>
              <a:rPr lang="vi-VN" sz="2400" dirty="0" err="1"/>
              <a:t>cá</a:t>
            </a:r>
            <a:r>
              <a:rPr lang="vi-VN" sz="2400" dirty="0"/>
              <a:t> nhân </a:t>
            </a:r>
            <a:r>
              <a:rPr lang="vi-VN" sz="2400" dirty="0" err="1"/>
              <a:t>của</a:t>
            </a:r>
            <a:r>
              <a:rPr lang="vi-VN" sz="2400" dirty="0"/>
              <a:t> </a:t>
            </a:r>
            <a:r>
              <a:rPr lang="vi-VN" sz="2400" dirty="0" err="1"/>
              <a:t>một</a:t>
            </a:r>
            <a:r>
              <a:rPr lang="vi-VN" sz="2400" dirty="0"/>
              <a:t> </a:t>
            </a:r>
            <a:r>
              <a:rPr lang="vi-VN" sz="2400" dirty="0" err="1"/>
              <a:t>tổ</a:t>
            </a:r>
            <a:r>
              <a:rPr lang="vi-VN" sz="2400" dirty="0"/>
              <a:t> </a:t>
            </a:r>
            <a:r>
              <a:rPr lang="vi-VN" sz="2400" dirty="0" err="1"/>
              <a:t>chức</a:t>
            </a:r>
            <a:r>
              <a:rPr lang="vi-VN" sz="2400" dirty="0"/>
              <a:t>”. </a:t>
            </a:r>
            <a:endParaRPr lang="en-US" sz="2400" dirty="0"/>
          </a:p>
          <a:p>
            <a:pPr>
              <a:buFont typeface="Wingdings" pitchFamily="2" charset="2"/>
              <a:buChar char="v"/>
            </a:pPr>
            <a:endParaRPr lang="vi-VN" sz="2400" b="1" dirty="0"/>
          </a:p>
        </p:txBody>
      </p:sp>
      <p:sp>
        <p:nvSpPr>
          <p:cNvPr id="4" name="TextBox 3"/>
          <p:cNvSpPr txBox="1"/>
          <p:nvPr/>
        </p:nvSpPr>
        <p:spPr>
          <a:xfrm>
            <a:off x="6934200" y="5029200"/>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621765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9.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endParaRPr lang="vi-VN" sz="2800" dirty="0">
              <a:solidFill>
                <a:schemeClr val="tx1"/>
              </a:solidFill>
            </a:endParaRPr>
          </a:p>
        </p:txBody>
      </p:sp>
      <p:sp>
        <p:nvSpPr>
          <p:cNvPr id="3" name="Content Placeholder 2"/>
          <p:cNvSpPr>
            <a:spLocks noGrp="1"/>
          </p:cNvSpPr>
          <p:nvPr>
            <p:ph sz="quarter" idx="1"/>
          </p:nvPr>
        </p:nvSpPr>
        <p:spPr>
          <a:xfrm>
            <a:off x="609600" y="1295400"/>
            <a:ext cx="7766304" cy="4709160"/>
          </a:xfrm>
        </p:spPr>
        <p:txBody>
          <a:bodyPr>
            <a:normAutofit fontScale="92500" lnSpcReduction="20000"/>
          </a:bodyPr>
          <a:lstStyle/>
          <a:p>
            <a:pPr algn="just">
              <a:lnSpc>
                <a:spcPct val="120000"/>
              </a:lnSpc>
              <a:buClr>
                <a:srgbClr val="FF0000"/>
              </a:buClr>
              <a:buFont typeface="Wingdings" pitchFamily="2" charset="2"/>
              <a:buChar char="v"/>
            </a:pPr>
            <a:r>
              <a:rPr lang="en-US" sz="2400" dirty="0" err="1"/>
              <a:t>Áp</a:t>
            </a:r>
            <a:r>
              <a:rPr lang="en-US" sz="2400" dirty="0"/>
              <a:t> </a:t>
            </a:r>
            <a:r>
              <a:rPr lang="en-US" sz="2400" dirty="0" err="1"/>
              <a:t>dụng</a:t>
            </a:r>
            <a:r>
              <a:rPr lang="en-US" sz="2400" dirty="0"/>
              <a:t> </a:t>
            </a:r>
            <a:r>
              <a:rPr lang="en-US" sz="2400" dirty="0" err="1"/>
              <a:t>cho</a:t>
            </a:r>
            <a:r>
              <a:rPr lang="en-US" sz="2400" dirty="0"/>
              <a:t> </a:t>
            </a:r>
            <a:r>
              <a:rPr lang="en-US" sz="2400" dirty="0" err="1"/>
              <a:t>các</a:t>
            </a:r>
            <a:r>
              <a:rPr lang="en-US" sz="2400" dirty="0"/>
              <a:t> </a:t>
            </a:r>
            <a:r>
              <a:rPr lang="en-US" sz="2400" dirty="0" err="1"/>
              <a:t>công</a:t>
            </a:r>
            <a:r>
              <a:rPr lang="en-US" sz="2400" dirty="0"/>
              <a:t> </a:t>
            </a:r>
            <a:r>
              <a:rPr lang="en-US" sz="2400" dirty="0" err="1"/>
              <a:t>ty</a:t>
            </a:r>
            <a:r>
              <a:rPr lang="en-US" sz="2400" dirty="0"/>
              <a:t> </a:t>
            </a:r>
            <a:r>
              <a:rPr lang="en-US" sz="2400" dirty="0" err="1"/>
              <a:t>có</a:t>
            </a:r>
            <a:r>
              <a:rPr lang="en-US" sz="2400" dirty="0"/>
              <a:t> </a:t>
            </a:r>
            <a:r>
              <a:rPr lang="en-US" sz="2400" dirty="0" err="1"/>
              <a:t>số</a:t>
            </a:r>
            <a:r>
              <a:rPr lang="en-US" sz="2400" dirty="0"/>
              <a:t> </a:t>
            </a:r>
            <a:r>
              <a:rPr lang="en-US" sz="2400" dirty="0" err="1"/>
              <a:t>lượng</a:t>
            </a:r>
            <a:r>
              <a:rPr lang="en-US" sz="2400" dirty="0"/>
              <a:t> </a:t>
            </a:r>
            <a:r>
              <a:rPr lang="en-US" sz="2400" dirty="0" err="1"/>
              <a:t>hàng</a:t>
            </a:r>
            <a:r>
              <a:rPr lang="en-US" sz="2400" dirty="0"/>
              <a:t> </a:t>
            </a:r>
            <a:r>
              <a:rPr lang="en-US" sz="2400" dirty="0" err="1"/>
              <a:t>hóa</a:t>
            </a:r>
            <a:r>
              <a:rPr lang="en-US" sz="2400" dirty="0"/>
              <a:t> </a:t>
            </a:r>
            <a:r>
              <a:rPr lang="en-US" sz="2400" dirty="0" err="1"/>
              <a:t>nhiều</a:t>
            </a:r>
            <a:r>
              <a:rPr lang="en-US" sz="2400" dirty="0"/>
              <a:t>, </a:t>
            </a:r>
            <a:r>
              <a:rPr lang="en-US" sz="2400" dirty="0" err="1"/>
              <a:t>phức</a:t>
            </a:r>
            <a:r>
              <a:rPr lang="en-US" sz="2400" dirty="0"/>
              <a:t> </a:t>
            </a:r>
            <a:r>
              <a:rPr lang="en-US" sz="2400" dirty="0" err="1"/>
              <a:t>tạp</a:t>
            </a:r>
            <a:r>
              <a:rPr lang="en-US" sz="2400" dirty="0"/>
              <a:t> </a:t>
            </a:r>
            <a:r>
              <a:rPr lang="en-US" sz="2400" dirty="0" err="1"/>
              <a:t>về</a:t>
            </a:r>
            <a:r>
              <a:rPr lang="en-US" sz="2400" dirty="0"/>
              <a:t> </a:t>
            </a:r>
            <a:r>
              <a:rPr lang="en-US" sz="2400" dirty="0" err="1"/>
              <a:t>mặt</a:t>
            </a:r>
            <a:r>
              <a:rPr lang="en-US" sz="2400" dirty="0"/>
              <a:t> </a:t>
            </a:r>
            <a:r>
              <a:rPr lang="en-US" sz="2400" dirty="0" err="1"/>
              <a:t>kỹ</a:t>
            </a:r>
            <a:r>
              <a:rPr lang="en-US" sz="2400" dirty="0"/>
              <a:t> </a:t>
            </a:r>
            <a:r>
              <a:rPr lang="en-US" sz="2400" dirty="0" err="1"/>
              <a:t>thuật</a:t>
            </a:r>
            <a:r>
              <a:rPr lang="en-US" sz="2400" dirty="0"/>
              <a:t> </a:t>
            </a:r>
            <a:r>
              <a:rPr lang="en-US" sz="2400" dirty="0" err="1"/>
              <a:t>hoặc</a:t>
            </a:r>
            <a:r>
              <a:rPr lang="en-US" sz="2400" dirty="0"/>
              <a:t> </a:t>
            </a:r>
            <a:r>
              <a:rPr lang="en-US" sz="2400" dirty="0" err="1"/>
              <a:t>các</a:t>
            </a:r>
            <a:r>
              <a:rPr lang="en-US" sz="2400" dirty="0"/>
              <a:t> </a:t>
            </a:r>
            <a:r>
              <a:rPr lang="en-US" sz="2400" dirty="0" err="1"/>
              <a:t>sản</a:t>
            </a:r>
            <a:r>
              <a:rPr lang="en-US" sz="2400" dirty="0"/>
              <a:t> </a:t>
            </a:r>
            <a:r>
              <a:rPr lang="en-US" sz="2400" dirty="0" err="1"/>
              <a:t>phẩm</a:t>
            </a:r>
            <a:r>
              <a:rPr lang="en-US" sz="2400" dirty="0"/>
              <a:t> </a:t>
            </a:r>
            <a:r>
              <a:rPr lang="en-US" sz="2400" dirty="0" err="1"/>
              <a:t>tương</a:t>
            </a:r>
            <a:r>
              <a:rPr lang="en-US" sz="2400" dirty="0"/>
              <a:t> </a:t>
            </a:r>
            <a:r>
              <a:rPr lang="en-US" sz="2400" dirty="0" err="1"/>
              <a:t>đối</a:t>
            </a:r>
            <a:r>
              <a:rPr lang="en-US" sz="2400" dirty="0"/>
              <a:t> </a:t>
            </a:r>
            <a:r>
              <a:rPr lang="en-US" sz="2400" dirty="0" err="1"/>
              <a:t>độc</a:t>
            </a:r>
            <a:r>
              <a:rPr lang="en-US" sz="2400" dirty="0"/>
              <a:t> </a:t>
            </a:r>
            <a:r>
              <a:rPr lang="en-US" sz="2400" dirty="0" err="1"/>
              <a:t>lập</a:t>
            </a:r>
            <a:r>
              <a:rPr lang="en-US" sz="2400" dirty="0"/>
              <a:t> </a:t>
            </a:r>
            <a:r>
              <a:rPr lang="en-US" sz="2400" dirty="0" err="1"/>
              <a:t>nhau</a:t>
            </a:r>
            <a:r>
              <a:rPr lang="en-US" sz="2400" dirty="0"/>
              <a:t>. </a:t>
            </a:r>
          </a:p>
          <a:p>
            <a:pPr algn="just">
              <a:lnSpc>
                <a:spcPct val="120000"/>
              </a:lnSpc>
              <a:buClr>
                <a:srgbClr val="FF0000"/>
              </a:buClr>
              <a:buFont typeface="Wingdings" pitchFamily="2" charset="2"/>
              <a:buChar char="v"/>
            </a:pPr>
            <a:r>
              <a:rPr lang="en-US" sz="2400" dirty="0" err="1"/>
              <a:t>Cơ</a:t>
            </a:r>
            <a:r>
              <a:rPr lang="en-US" sz="2400" dirty="0"/>
              <a:t> </a:t>
            </a:r>
            <a:r>
              <a:rPr lang="en-US" sz="2400" dirty="0" err="1"/>
              <a:t>cấu</a:t>
            </a:r>
            <a:r>
              <a:rPr lang="en-US" sz="2400" dirty="0"/>
              <a:t> </a:t>
            </a:r>
            <a:r>
              <a:rPr lang="en-US" sz="2400" dirty="0" err="1"/>
              <a:t>tổ</a:t>
            </a:r>
            <a:r>
              <a:rPr lang="en-US" sz="2400" dirty="0"/>
              <a:t> </a:t>
            </a:r>
            <a:r>
              <a:rPr lang="en-US" sz="2400" dirty="0" err="1"/>
              <a:t>chức</a:t>
            </a:r>
            <a:r>
              <a:rPr lang="en-US" sz="2400" dirty="0"/>
              <a:t> </a:t>
            </a:r>
            <a:r>
              <a:rPr lang="en-US" sz="2400" dirty="0" err="1"/>
              <a:t>này</a:t>
            </a:r>
            <a:r>
              <a:rPr lang="en-US" sz="2400" dirty="0"/>
              <a:t> </a:t>
            </a:r>
            <a:r>
              <a:rPr lang="en-US" sz="2400" dirty="0" err="1"/>
              <a:t>phù</a:t>
            </a:r>
            <a:r>
              <a:rPr lang="en-US" sz="2400" dirty="0"/>
              <a:t> </a:t>
            </a:r>
            <a:r>
              <a:rPr lang="en-US" sz="2400" dirty="0" err="1"/>
              <a:t>hợp</a:t>
            </a:r>
            <a:r>
              <a:rPr lang="en-US" sz="2400" dirty="0"/>
              <a:t> </a:t>
            </a:r>
            <a:r>
              <a:rPr lang="en-US" sz="2400" dirty="0" err="1"/>
              <a:t>khi</a:t>
            </a:r>
            <a:r>
              <a:rPr lang="en-US" sz="2400" dirty="0"/>
              <a:t> </a:t>
            </a:r>
            <a:r>
              <a:rPr lang="en-US" sz="2400" dirty="0" err="1"/>
              <a:t>sản</a:t>
            </a:r>
            <a:r>
              <a:rPr lang="en-US" sz="2400" dirty="0"/>
              <a:t> </a:t>
            </a:r>
            <a:r>
              <a:rPr lang="en-US" sz="2400" dirty="0" err="1"/>
              <a:t>phẩm</a:t>
            </a:r>
            <a:r>
              <a:rPr lang="en-US" sz="2400" dirty="0"/>
              <a:t> </a:t>
            </a:r>
            <a:r>
              <a:rPr lang="en-US" sz="2400" dirty="0" err="1"/>
              <a:t>bán</a:t>
            </a:r>
            <a:r>
              <a:rPr lang="en-US" sz="2400" dirty="0"/>
              <a:t> </a:t>
            </a:r>
            <a:r>
              <a:rPr lang="en-US" sz="2400" dirty="0" err="1"/>
              <a:t>ra</a:t>
            </a:r>
            <a:r>
              <a:rPr lang="en-US" sz="2400" dirty="0"/>
              <a:t> </a:t>
            </a:r>
            <a:r>
              <a:rPr lang="en-US" sz="2400" dirty="0" err="1"/>
              <a:t>đòi</a:t>
            </a:r>
            <a:r>
              <a:rPr lang="en-US" sz="2400" dirty="0"/>
              <a:t> </a:t>
            </a:r>
            <a:r>
              <a:rPr lang="en-US" sz="2400" dirty="0" err="1"/>
              <a:t>hỏi</a:t>
            </a:r>
            <a:r>
              <a:rPr lang="en-US" sz="2400" dirty="0"/>
              <a:t> </a:t>
            </a:r>
            <a:r>
              <a:rPr lang="en-US" sz="2400" dirty="0" err="1"/>
              <a:t>mức</a:t>
            </a:r>
            <a:r>
              <a:rPr lang="en-US" sz="2400" dirty="0"/>
              <a:t> </a:t>
            </a:r>
            <a:r>
              <a:rPr lang="en-US" sz="2400" dirty="0" err="1"/>
              <a:t>độ</a:t>
            </a:r>
            <a:r>
              <a:rPr lang="en-US" sz="2400" dirty="0"/>
              <a:t> </a:t>
            </a:r>
            <a:r>
              <a:rPr lang="en-US" sz="2400" dirty="0" err="1"/>
              <a:t>chuyên</a:t>
            </a:r>
            <a:r>
              <a:rPr lang="en-US" sz="2400" dirty="0"/>
              <a:t> </a:t>
            </a:r>
            <a:r>
              <a:rPr lang="en-US" sz="2400" dirty="0" err="1"/>
              <a:t>môn</a:t>
            </a:r>
            <a:r>
              <a:rPr lang="en-US" sz="2400" dirty="0"/>
              <a:t> </a:t>
            </a:r>
            <a:r>
              <a:rPr lang="en-US" sz="2400" dirty="0" err="1"/>
              <a:t>hóa</a:t>
            </a:r>
            <a:r>
              <a:rPr lang="en-US" sz="2400" dirty="0"/>
              <a:t> </a:t>
            </a:r>
            <a:r>
              <a:rPr lang="en-US" sz="2400" dirty="0" err="1"/>
              <a:t>cao</a:t>
            </a:r>
            <a:r>
              <a:rPr lang="en-US" sz="2400" dirty="0"/>
              <a:t>, </a:t>
            </a:r>
            <a:r>
              <a:rPr lang="en-US" sz="2400" dirty="0" err="1"/>
              <a:t>đòi</a:t>
            </a:r>
            <a:r>
              <a:rPr lang="en-US" sz="2400" dirty="0"/>
              <a:t> </a:t>
            </a:r>
            <a:r>
              <a:rPr lang="en-US" sz="2400" dirty="0" err="1"/>
              <a:t>hỏi</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trình</a:t>
            </a:r>
            <a:r>
              <a:rPr lang="en-US" sz="2400" dirty="0"/>
              <a:t> </a:t>
            </a:r>
            <a:r>
              <a:rPr lang="en-US" sz="2400" dirty="0" err="1"/>
              <a:t>độ</a:t>
            </a:r>
            <a:r>
              <a:rPr lang="en-US" sz="2400" dirty="0"/>
              <a:t> </a:t>
            </a:r>
            <a:r>
              <a:rPr lang="en-US" sz="2400" dirty="0" err="1"/>
              <a:t>kỹ</a:t>
            </a:r>
            <a:r>
              <a:rPr lang="en-US" sz="2400" dirty="0"/>
              <a:t> </a:t>
            </a:r>
            <a:r>
              <a:rPr lang="en-US" sz="2400" dirty="0" err="1"/>
              <a:t>thuật</a:t>
            </a:r>
            <a:r>
              <a:rPr lang="en-US" sz="2400" dirty="0"/>
              <a:t> </a:t>
            </a:r>
          </a:p>
          <a:p>
            <a:pPr algn="just">
              <a:lnSpc>
                <a:spcPct val="120000"/>
              </a:lnSpc>
              <a:buClr>
                <a:srgbClr val="FF0000"/>
              </a:buClr>
              <a:buFont typeface="Wingdings" pitchFamily="2" charset="2"/>
              <a:buChar char="v"/>
            </a:pPr>
            <a:r>
              <a:rPr lang="en-US" sz="2400" dirty="0" err="1"/>
              <a:t>Nhược</a:t>
            </a:r>
            <a:r>
              <a:rPr lang="en-US" sz="2400" dirty="0"/>
              <a:t> </a:t>
            </a:r>
            <a:r>
              <a:rPr lang="en-US" sz="2400" dirty="0" err="1"/>
              <a:t>điểm</a:t>
            </a:r>
            <a:r>
              <a:rPr lang="en-US" sz="2400" dirty="0"/>
              <a:t> </a:t>
            </a:r>
            <a:r>
              <a:rPr lang="en-US" sz="2400" dirty="0" err="1"/>
              <a:t>là</a:t>
            </a:r>
            <a:r>
              <a:rPr lang="en-US" sz="2400" dirty="0"/>
              <a:t> </a:t>
            </a:r>
            <a:r>
              <a:rPr lang="en-US" sz="2400" dirty="0" err="1"/>
              <a:t>nếu</a:t>
            </a:r>
            <a:r>
              <a:rPr lang="en-US" sz="2400" dirty="0"/>
              <a:t> </a:t>
            </a:r>
            <a:r>
              <a:rPr lang="en-US" sz="2400" dirty="0" err="1"/>
              <a:t>một</a:t>
            </a:r>
            <a:r>
              <a:rPr lang="en-US" sz="2400" dirty="0"/>
              <a:t> </a:t>
            </a:r>
            <a:r>
              <a:rPr lang="en-US" sz="2400" dirty="0" err="1"/>
              <a:t>khách</a:t>
            </a:r>
            <a:r>
              <a:rPr lang="en-US" sz="2400" dirty="0"/>
              <a:t> </a:t>
            </a:r>
            <a:r>
              <a:rPr lang="en-US" sz="2400" dirty="0" err="1"/>
              <a:t>hàng</a:t>
            </a:r>
            <a:r>
              <a:rPr lang="en-US" sz="2400" dirty="0"/>
              <a:t> </a:t>
            </a:r>
            <a:r>
              <a:rPr lang="en-US" sz="2400" dirty="0" err="1"/>
              <a:t>mua</a:t>
            </a:r>
            <a:r>
              <a:rPr lang="en-US" sz="2400" dirty="0"/>
              <a:t> </a:t>
            </a:r>
            <a:r>
              <a:rPr lang="en-US" sz="2400" dirty="0" err="1"/>
              <a:t>nhiều</a:t>
            </a:r>
            <a:r>
              <a:rPr lang="en-US" sz="2400" dirty="0"/>
              <a:t> </a:t>
            </a:r>
            <a:r>
              <a:rPr lang="en-US" sz="2400" dirty="0" err="1"/>
              <a:t>sản</a:t>
            </a:r>
            <a:r>
              <a:rPr lang="en-US" sz="2400" dirty="0"/>
              <a:t> </a:t>
            </a:r>
            <a:r>
              <a:rPr lang="en-US" sz="2400" dirty="0" err="1"/>
              <a:t>phẩm</a:t>
            </a:r>
            <a:r>
              <a:rPr lang="en-US" sz="2400" dirty="0"/>
              <a:t> </a:t>
            </a:r>
            <a:r>
              <a:rPr lang="en-US" sz="2400" dirty="0" err="1"/>
              <a:t>khác</a:t>
            </a:r>
            <a:r>
              <a:rPr lang="en-US" sz="2400" dirty="0"/>
              <a:t> </a:t>
            </a:r>
            <a:r>
              <a:rPr lang="en-US" sz="2400" dirty="0" err="1"/>
              <a:t>loại</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a:t>
            </a:r>
            <a:r>
              <a:rPr lang="en-US" sz="2400" dirty="0" err="1"/>
              <a:t>thì</a:t>
            </a:r>
            <a:r>
              <a:rPr lang="en-US" sz="2400" dirty="0"/>
              <a:t> </a:t>
            </a:r>
            <a:r>
              <a:rPr lang="en-US" sz="2400" dirty="0" err="1"/>
              <a:t>phải</a:t>
            </a:r>
            <a:r>
              <a:rPr lang="en-US" sz="2400" dirty="0"/>
              <a:t> </a:t>
            </a:r>
            <a:r>
              <a:rPr lang="en-US" sz="2400" dirty="0" err="1"/>
              <a:t>liên</a:t>
            </a:r>
            <a:r>
              <a:rPr lang="en-US" sz="2400" dirty="0"/>
              <a:t> </a:t>
            </a:r>
            <a:r>
              <a:rPr lang="en-US" sz="2400" dirty="0" err="1"/>
              <a:t>lạc</a:t>
            </a:r>
            <a:r>
              <a:rPr lang="en-US" sz="2400" dirty="0"/>
              <a:t> </a:t>
            </a:r>
            <a:r>
              <a:rPr lang="en-US" sz="2400" dirty="0" err="1"/>
              <a:t>hoặc</a:t>
            </a:r>
            <a:r>
              <a:rPr lang="en-US" sz="2400" dirty="0"/>
              <a:t> </a:t>
            </a:r>
            <a:r>
              <a:rPr lang="en-US" sz="2400" dirty="0" err="1"/>
              <a:t>có</a:t>
            </a:r>
            <a:r>
              <a:rPr lang="en-US" sz="2400" dirty="0"/>
              <a:t> </a:t>
            </a:r>
            <a:r>
              <a:rPr lang="en-US" sz="2400" dirty="0" err="1"/>
              <a:t>tới</a:t>
            </a:r>
            <a:r>
              <a:rPr lang="en-US" sz="2400" dirty="0"/>
              <a:t> </a:t>
            </a:r>
            <a:r>
              <a:rPr lang="en-US" sz="2400" dirty="0" err="1"/>
              <a:t>vài</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endParaRPr lang="en-US" sz="2400" dirty="0"/>
          </a:p>
          <a:p>
            <a:pPr algn="just">
              <a:lnSpc>
                <a:spcPct val="120000"/>
              </a:lnSpc>
              <a:buClr>
                <a:srgbClr val="FF0000"/>
              </a:buClr>
              <a:buFont typeface="Wingdings" pitchFamily="2" charset="2"/>
              <a:buChar char="v"/>
            </a:pPr>
            <a:r>
              <a:rPr lang="en-US" sz="2400" dirty="0" err="1"/>
              <a:t>Thông</a:t>
            </a:r>
            <a:r>
              <a:rPr lang="en-US" sz="2400" dirty="0"/>
              <a:t> </a:t>
            </a:r>
            <a:r>
              <a:rPr lang="en-US" sz="2400" dirty="0" err="1"/>
              <a:t>thường</a:t>
            </a:r>
            <a:r>
              <a:rPr lang="en-US" sz="2400" dirty="0"/>
              <a:t> </a:t>
            </a:r>
            <a:r>
              <a:rPr lang="en-US" sz="2400" dirty="0" err="1"/>
              <a:t>trong</a:t>
            </a:r>
            <a:r>
              <a:rPr lang="en-US" sz="2400" dirty="0"/>
              <a:t> </a:t>
            </a:r>
            <a:r>
              <a:rPr lang="en-US" sz="2400" dirty="0" err="1"/>
              <a:t>những</a:t>
            </a:r>
            <a:r>
              <a:rPr lang="en-US" sz="2400" dirty="0"/>
              <a:t> </a:t>
            </a:r>
            <a:r>
              <a:rPr lang="en-US" sz="2400" dirty="0" err="1"/>
              <a:t>trường</a:t>
            </a:r>
            <a:r>
              <a:rPr lang="en-US" sz="2400" dirty="0"/>
              <a:t> </a:t>
            </a:r>
            <a:r>
              <a:rPr lang="en-US" sz="2400" dirty="0" err="1"/>
              <a:t>hợp</a:t>
            </a:r>
            <a:r>
              <a:rPr lang="en-US" sz="2400" dirty="0"/>
              <a:t> </a:t>
            </a:r>
            <a:r>
              <a:rPr lang="en-US" sz="2400" dirty="0" err="1"/>
              <a:t>như</a:t>
            </a:r>
            <a:r>
              <a:rPr lang="en-US" sz="2400" dirty="0"/>
              <a:t> </a:t>
            </a:r>
            <a:r>
              <a:rPr lang="en-US" sz="2400" dirty="0" err="1"/>
              <a:t>vậy</a:t>
            </a:r>
            <a:r>
              <a:rPr lang="en-US" sz="2400" dirty="0"/>
              <a:t> </a:t>
            </a:r>
            <a:r>
              <a:rPr lang="en-US" sz="2400" dirty="0" err="1"/>
              <a:t>đòi</a:t>
            </a:r>
            <a:r>
              <a:rPr lang="en-US" sz="2400" dirty="0"/>
              <a:t> </a:t>
            </a:r>
            <a:r>
              <a:rPr lang="en-US" sz="2400" dirty="0" err="1"/>
              <a:t>hỏi</a:t>
            </a:r>
            <a:r>
              <a:rPr lang="en-US" sz="2400" dirty="0"/>
              <a:t> </a:t>
            </a:r>
            <a:r>
              <a:rPr lang="en-US" sz="2400" dirty="0" err="1"/>
              <a:t>có</a:t>
            </a:r>
            <a:r>
              <a:rPr lang="en-US" sz="2400" dirty="0"/>
              <a:t> </a:t>
            </a:r>
            <a:r>
              <a:rPr lang="en-US" sz="2400" dirty="0" err="1"/>
              <a:t>sự</a:t>
            </a:r>
            <a:r>
              <a:rPr lang="en-US" sz="2400" dirty="0"/>
              <a:t> </a:t>
            </a:r>
            <a:r>
              <a:rPr lang="en-US" sz="2400" dirty="0" err="1"/>
              <a:t>kết</a:t>
            </a:r>
            <a:r>
              <a:rPr lang="en-US" sz="2400" dirty="0"/>
              <a:t> </a:t>
            </a:r>
            <a:r>
              <a:rPr lang="en-US" sz="2400" dirty="0" err="1"/>
              <a:t>hợp</a:t>
            </a:r>
            <a:r>
              <a:rPr lang="en-US" sz="2400" dirty="0"/>
              <a:t> </a:t>
            </a:r>
            <a:r>
              <a:rPr lang="en-US" sz="2400" dirty="0" err="1"/>
              <a:t>giữa</a:t>
            </a:r>
            <a:r>
              <a:rPr lang="en-US" sz="2400" dirty="0"/>
              <a:t> </a:t>
            </a:r>
            <a:r>
              <a:rPr lang="en-US" sz="2400" dirty="0" err="1"/>
              <a:t>cơ</a:t>
            </a:r>
            <a:r>
              <a:rPr lang="en-US" sz="2400" dirty="0"/>
              <a:t> </a:t>
            </a:r>
            <a:r>
              <a:rPr lang="en-US" sz="2400" dirty="0" err="1"/>
              <a:t>cấu</a:t>
            </a:r>
            <a:r>
              <a:rPr lang="en-US" sz="2400" dirty="0"/>
              <a:t> </a:t>
            </a:r>
            <a:r>
              <a:rPr lang="en-US" sz="2400" dirty="0" err="1"/>
              <a:t>theo</a:t>
            </a:r>
            <a:r>
              <a:rPr lang="en-US" sz="2400" dirty="0"/>
              <a:t> </a:t>
            </a:r>
            <a:r>
              <a:rPr lang="en-US" sz="2400" dirty="0" err="1"/>
              <a:t>sản</a:t>
            </a:r>
            <a:r>
              <a:rPr lang="en-US" sz="2400" dirty="0"/>
              <a:t> </a:t>
            </a:r>
            <a:r>
              <a:rPr lang="en-US" sz="2400" dirty="0" err="1"/>
              <a:t>phẩm</a:t>
            </a:r>
            <a:r>
              <a:rPr lang="en-US" sz="2400" dirty="0"/>
              <a:t> </a:t>
            </a:r>
            <a:r>
              <a:rPr lang="en-US" sz="2400" dirty="0" err="1"/>
              <a:t>và</a:t>
            </a:r>
            <a:r>
              <a:rPr lang="en-US" sz="2400" dirty="0"/>
              <a:t> </a:t>
            </a:r>
            <a:r>
              <a:rPr lang="en-US" sz="2400" dirty="0" err="1"/>
              <a:t>cơ</a:t>
            </a:r>
            <a:r>
              <a:rPr lang="en-US" sz="2400" dirty="0"/>
              <a:t> </a:t>
            </a:r>
            <a:r>
              <a:rPr lang="en-US" sz="2400" dirty="0" err="1"/>
              <a:t>cấu</a:t>
            </a:r>
            <a:r>
              <a:rPr lang="en-US" sz="2400" dirty="0"/>
              <a:t> </a:t>
            </a:r>
            <a:r>
              <a:rPr lang="en-US" sz="2400" dirty="0" err="1"/>
              <a:t>về</a:t>
            </a:r>
            <a:r>
              <a:rPr lang="en-US" sz="2400" dirty="0"/>
              <a:t> </a:t>
            </a:r>
            <a:r>
              <a:rPr lang="en-US" sz="2400" dirty="0" err="1"/>
              <a:t>mặt</a:t>
            </a:r>
            <a:r>
              <a:rPr lang="en-US" sz="2400" dirty="0"/>
              <a:t> </a:t>
            </a:r>
            <a:r>
              <a:rPr lang="en-US" sz="2400" dirty="0" err="1"/>
              <a:t>địa</a:t>
            </a:r>
            <a:r>
              <a:rPr lang="en-US" sz="2400" dirty="0"/>
              <a:t> </a:t>
            </a:r>
            <a:r>
              <a:rPr lang="en-US" sz="2400" dirty="0" err="1"/>
              <a:t>lý</a:t>
            </a:r>
            <a:endParaRPr lang="vi-VN" sz="2400" dirty="0"/>
          </a:p>
        </p:txBody>
      </p:sp>
    </p:spTree>
    <p:extLst>
      <p:ext uri="{BB962C8B-B14F-4D97-AF65-F5344CB8AC3E}">
        <p14:creationId xmlns:p14="http://schemas.microsoft.com/office/powerpoint/2010/main" val="40107767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tx1"/>
                </a:solidFill>
              </a:rPr>
              <a:t>10. </a:t>
            </a:r>
            <a:r>
              <a:rPr lang="en-US" sz="2800" dirty="0" err="1">
                <a:solidFill>
                  <a:schemeClr val="tx1"/>
                </a:solidFill>
              </a:rPr>
              <a:t>Mô</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endParaRPr lang="vi-VN" dirty="0">
              <a:solidFill>
                <a:schemeClr val="tx1"/>
              </a:solidFill>
            </a:endParaRPr>
          </a:p>
        </p:txBody>
      </p:sp>
      <p:grpSp>
        <p:nvGrpSpPr>
          <p:cNvPr id="4" name="Group 16"/>
          <p:cNvGrpSpPr>
            <a:grpSpLocks/>
          </p:cNvGrpSpPr>
          <p:nvPr/>
        </p:nvGrpSpPr>
        <p:grpSpPr bwMode="auto">
          <a:xfrm>
            <a:off x="725721" y="1540987"/>
            <a:ext cx="7623199" cy="4795689"/>
            <a:chOff x="1736" y="7657"/>
            <a:chExt cx="5542" cy="4473"/>
          </a:xfrm>
        </p:grpSpPr>
        <p:sp>
          <p:nvSpPr>
            <p:cNvPr id="5" name="Rectangle 17"/>
            <p:cNvSpPr>
              <a:spLocks noChangeArrowheads="1"/>
            </p:cNvSpPr>
            <p:nvPr/>
          </p:nvSpPr>
          <p:spPr bwMode="auto">
            <a:xfrm>
              <a:off x="3760" y="7657"/>
              <a:ext cx="1934" cy="654"/>
            </a:xfrm>
            <a:prstGeom prst="rect">
              <a:avLst/>
            </a:prstGeom>
            <a:noFill/>
            <a:ln w="19050">
              <a:solidFill>
                <a:srgbClr val="000000"/>
              </a:solidFill>
              <a:miter lim="800000"/>
              <a:headEnd/>
              <a:tailEnd/>
            </a:ln>
          </p:spPr>
          <p:txBody>
            <a:bodyPr lIns="12700" tIns="12700" rIns="12700" bIns="12700"/>
            <a:lstStyle/>
            <a:p>
              <a:pPr algn="ctr">
                <a:spcBef>
                  <a:spcPts val="300"/>
                </a:spcBef>
                <a:spcAft>
                  <a:spcPts val="3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p>
            <a:p>
              <a:pPr algn="ctr">
                <a:spcBef>
                  <a:spcPts val="300"/>
                </a:spcBef>
                <a:spcAft>
                  <a:spcPts val="300"/>
                </a:spcAft>
              </a:pP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endParaRPr lang="en-US" sz="2000" dirty="0">
                <a:latin typeface="Times New Roman"/>
                <a:cs typeface="Times New Roman"/>
              </a:endParaRPr>
            </a:p>
          </p:txBody>
        </p:sp>
        <p:sp>
          <p:nvSpPr>
            <p:cNvPr id="6" name="Rectangle 18"/>
            <p:cNvSpPr>
              <a:spLocks noChangeArrowheads="1"/>
            </p:cNvSpPr>
            <p:nvPr/>
          </p:nvSpPr>
          <p:spPr bwMode="auto">
            <a:xfrm>
              <a:off x="1736" y="11176"/>
              <a:ext cx="674" cy="954"/>
            </a:xfrm>
            <a:prstGeom prst="rect">
              <a:avLst/>
            </a:prstGeom>
            <a:noFill/>
            <a:ln w="19050">
              <a:solidFill>
                <a:srgbClr val="000000"/>
              </a:solidFill>
              <a:miter lim="800000"/>
              <a:headEnd/>
              <a:tailEnd/>
            </a:ln>
          </p:spPr>
          <p:txBody>
            <a:bodyPr lIns="12700" tIns="12700" rIns="12700" bIns="12700" anchor="ctr"/>
            <a:lstStyle/>
            <a:p>
              <a:pPr>
                <a:spcAft>
                  <a:spcPts val="1000"/>
                </a:spcAft>
              </a:pPr>
              <a:r>
                <a:rPr lang="en-US" sz="1600" dirty="0" err="1">
                  <a:latin typeface="Times New Roman"/>
                  <a:cs typeface="Times New Roman"/>
                </a:rPr>
                <a:t>Nhân</a:t>
              </a:r>
              <a:r>
                <a:rPr lang="en-US" sz="1600" dirty="0">
                  <a:latin typeface="Times New Roman"/>
                  <a:cs typeface="Times New Roman"/>
                </a:rPr>
                <a:t> </a:t>
              </a:r>
              <a:r>
                <a:rPr lang="en-US" sz="1600" dirty="0" err="1">
                  <a:latin typeface="Times New Roman"/>
                  <a:cs typeface="Times New Roman"/>
                </a:rPr>
                <a:t>viên</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hàng</a:t>
              </a:r>
              <a:endParaRPr lang="en-US" sz="1600" dirty="0">
                <a:latin typeface="Times New Roman"/>
                <a:cs typeface="Times New Roman"/>
              </a:endParaRPr>
            </a:p>
          </p:txBody>
        </p:sp>
        <p:sp>
          <p:nvSpPr>
            <p:cNvPr id="7" name="Rectangle 19"/>
            <p:cNvSpPr>
              <a:spLocks noChangeArrowheads="1"/>
            </p:cNvSpPr>
            <p:nvPr/>
          </p:nvSpPr>
          <p:spPr bwMode="auto">
            <a:xfrm>
              <a:off x="2291" y="8765"/>
              <a:ext cx="1220" cy="889"/>
            </a:xfrm>
            <a:prstGeom prst="rect">
              <a:avLst/>
            </a:prstGeom>
            <a:noFill/>
            <a:ln w="19050">
              <a:solidFill>
                <a:srgbClr val="000000"/>
              </a:solidFill>
              <a:miter lim="800000"/>
              <a:headEnd/>
              <a:tailEnd/>
            </a:ln>
          </p:spPr>
          <p:txBody>
            <a:bodyPr lIns="12700" tIns="12700" rIns="12700" bIns="12700" anchor="ctr"/>
            <a:lstStyle/>
            <a:p>
              <a:pPr>
                <a:spcAft>
                  <a:spcPts val="10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r>
                <a:rPr lang="en-US" sz="2000" dirty="0">
                  <a:latin typeface="Times New Roman"/>
                  <a:cs typeface="Times New Roman"/>
                </a:rPr>
                <a:t> </a:t>
              </a:r>
              <a:r>
                <a:rPr lang="en-US" sz="2000" dirty="0" err="1">
                  <a:latin typeface="Times New Roman"/>
                  <a:cs typeface="Times New Roman"/>
                </a:rPr>
                <a:t>KT</a:t>
              </a:r>
              <a:r>
                <a:rPr lang="en-US" sz="2000" dirty="0">
                  <a:latin typeface="Times New Roman"/>
                  <a:cs typeface="Times New Roman"/>
                </a:rPr>
                <a:t> </a:t>
              </a:r>
              <a:r>
                <a:rPr lang="en-US" sz="2000" dirty="0" err="1">
                  <a:latin typeface="Times New Roman"/>
                  <a:cs typeface="Times New Roman"/>
                </a:rPr>
                <a:t>số</a:t>
              </a:r>
              <a:endParaRPr lang="en-US" sz="2000" dirty="0">
                <a:latin typeface="Times New Roman"/>
                <a:cs typeface="Times New Roman"/>
              </a:endParaRPr>
            </a:p>
          </p:txBody>
        </p:sp>
        <p:sp>
          <p:nvSpPr>
            <p:cNvPr id="8" name="Rectangle 20"/>
            <p:cNvSpPr>
              <a:spLocks noChangeArrowheads="1"/>
            </p:cNvSpPr>
            <p:nvPr/>
          </p:nvSpPr>
          <p:spPr bwMode="auto">
            <a:xfrm>
              <a:off x="2560" y="11169"/>
              <a:ext cx="661" cy="923"/>
            </a:xfrm>
            <a:prstGeom prst="rect">
              <a:avLst/>
            </a:prstGeom>
            <a:noFill/>
            <a:ln w="19050">
              <a:solidFill>
                <a:srgbClr val="000000"/>
              </a:solidFill>
              <a:miter lim="800000"/>
              <a:headEnd/>
              <a:tailEnd/>
            </a:ln>
          </p:spPr>
          <p:txBody>
            <a:bodyPr lIns="12700" tIns="12700" rIns="12700" bIns="12700" anchor="ctr"/>
            <a:lstStyle/>
            <a:p>
              <a:pPr>
                <a:spcAft>
                  <a:spcPts val="1000"/>
                </a:spcAft>
              </a:pPr>
              <a:r>
                <a:rPr lang="en-US" sz="1600" dirty="0" err="1">
                  <a:latin typeface="Times New Roman"/>
                  <a:cs typeface="Times New Roman"/>
                </a:rPr>
                <a:t>Nhân</a:t>
              </a:r>
              <a:r>
                <a:rPr lang="en-US" sz="1600" dirty="0">
                  <a:latin typeface="Times New Roman"/>
                  <a:cs typeface="Times New Roman"/>
                </a:rPr>
                <a:t> </a:t>
              </a:r>
              <a:r>
                <a:rPr lang="en-US" sz="1600" dirty="0" err="1">
                  <a:latin typeface="Times New Roman"/>
                  <a:cs typeface="Times New Roman"/>
                </a:rPr>
                <a:t>viên</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hàng</a:t>
              </a:r>
              <a:endParaRPr lang="en-US" sz="1600" dirty="0">
                <a:latin typeface="Times New Roman"/>
                <a:cs typeface="Times New Roman"/>
              </a:endParaRPr>
            </a:p>
          </p:txBody>
        </p:sp>
        <p:sp>
          <p:nvSpPr>
            <p:cNvPr id="9" name="Rectangle 21"/>
            <p:cNvSpPr>
              <a:spLocks noChangeArrowheads="1"/>
            </p:cNvSpPr>
            <p:nvPr/>
          </p:nvSpPr>
          <p:spPr bwMode="auto">
            <a:xfrm>
              <a:off x="6028" y="8693"/>
              <a:ext cx="1250" cy="888"/>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r>
                <a:rPr lang="en-US" sz="2000" dirty="0" err="1">
                  <a:latin typeface="Times New Roman"/>
                  <a:cs typeface="Times New Roman"/>
                </a:rPr>
                <a:t>BH</a:t>
              </a:r>
              <a:r>
                <a:rPr lang="en-US" sz="2000" dirty="0">
                  <a:latin typeface="Times New Roman"/>
                  <a:cs typeface="Times New Roman"/>
                </a:rPr>
                <a:t> </a:t>
              </a:r>
              <a:r>
                <a:rPr lang="en-US" sz="2000" dirty="0" err="1">
                  <a:latin typeface="Times New Roman"/>
                  <a:cs typeface="Times New Roman"/>
                </a:rPr>
                <a:t>điện</a:t>
              </a:r>
              <a:r>
                <a:rPr lang="en-US" sz="2000" dirty="0">
                  <a:latin typeface="Times New Roman"/>
                  <a:cs typeface="Times New Roman"/>
                </a:rPr>
                <a:t> </a:t>
              </a:r>
              <a:r>
                <a:rPr lang="en-US" sz="2000" dirty="0" err="1">
                  <a:latin typeface="Times New Roman"/>
                  <a:cs typeface="Times New Roman"/>
                </a:rPr>
                <a:t>lạnh</a:t>
              </a:r>
              <a:r>
                <a:rPr lang="en-US" sz="2000" dirty="0">
                  <a:latin typeface="Times New Roman"/>
                  <a:cs typeface="Times New Roman"/>
                </a:rPr>
                <a:t> DD</a:t>
              </a:r>
            </a:p>
          </p:txBody>
        </p:sp>
        <p:sp>
          <p:nvSpPr>
            <p:cNvPr id="10" name="Rectangle 22"/>
            <p:cNvSpPr>
              <a:spLocks noChangeArrowheads="1"/>
            </p:cNvSpPr>
            <p:nvPr/>
          </p:nvSpPr>
          <p:spPr bwMode="auto">
            <a:xfrm>
              <a:off x="3369" y="11165"/>
              <a:ext cx="676" cy="919"/>
            </a:xfrm>
            <a:prstGeom prst="rect">
              <a:avLst/>
            </a:prstGeom>
            <a:noFill/>
            <a:ln w="19050">
              <a:solidFill>
                <a:srgbClr val="000000"/>
              </a:solidFill>
              <a:miter lim="800000"/>
              <a:headEnd/>
              <a:tailEnd/>
            </a:ln>
          </p:spPr>
          <p:txBody>
            <a:bodyPr lIns="12700" tIns="12700" rIns="12700" bIns="12700" anchor="ctr"/>
            <a:lstStyle/>
            <a:p>
              <a:r>
                <a:rPr lang="en-US" sz="1600" dirty="0" err="1">
                  <a:latin typeface="Times New Roman"/>
                  <a:cs typeface="Times New Roman"/>
                </a:rPr>
                <a:t>Nhân</a:t>
              </a:r>
              <a:r>
                <a:rPr lang="en-US" sz="1600" dirty="0">
                  <a:latin typeface="Times New Roman"/>
                  <a:cs typeface="Times New Roman"/>
                </a:rPr>
                <a:t> </a:t>
              </a:r>
              <a:r>
                <a:rPr lang="en-US" sz="1600" dirty="0" err="1">
                  <a:latin typeface="Times New Roman"/>
                  <a:cs typeface="Times New Roman"/>
                </a:rPr>
                <a:t>viên</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hàng</a:t>
              </a:r>
              <a:endParaRPr lang="en-US" sz="1600" dirty="0">
                <a:latin typeface="Times New Roman"/>
                <a:cs typeface="Times New Roman"/>
              </a:endParaRPr>
            </a:p>
          </p:txBody>
        </p:sp>
        <p:grpSp>
          <p:nvGrpSpPr>
            <p:cNvPr id="11" name="Group 23"/>
            <p:cNvGrpSpPr>
              <a:grpSpLocks/>
            </p:cNvGrpSpPr>
            <p:nvPr/>
          </p:nvGrpSpPr>
          <p:grpSpPr bwMode="auto">
            <a:xfrm>
              <a:off x="2560" y="8314"/>
              <a:ext cx="3913" cy="1793"/>
              <a:chOff x="2042" y="6418"/>
              <a:chExt cx="3462" cy="2387"/>
            </a:xfrm>
          </p:grpSpPr>
          <p:cxnSp>
            <p:nvCxnSpPr>
              <p:cNvPr id="14" name="Line 24"/>
              <p:cNvCxnSpPr>
                <a:cxnSpLocks noChangeShapeType="1"/>
              </p:cNvCxnSpPr>
              <p:nvPr/>
            </p:nvCxnSpPr>
            <p:spPr bwMode="auto">
              <a:xfrm flipH="1" flipV="1">
                <a:off x="3350" y="8381"/>
                <a:ext cx="6" cy="424"/>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5" name="Line 25"/>
              <p:cNvCxnSpPr>
                <a:cxnSpLocks noChangeShapeType="1"/>
              </p:cNvCxnSpPr>
              <p:nvPr/>
            </p:nvCxnSpPr>
            <p:spPr bwMode="auto">
              <a:xfrm flipV="1">
                <a:off x="2054" y="6627"/>
                <a:ext cx="1" cy="365"/>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7" name="Line 27"/>
              <p:cNvCxnSpPr>
                <a:cxnSpLocks noChangeShapeType="1"/>
              </p:cNvCxnSpPr>
              <p:nvPr/>
            </p:nvCxnSpPr>
            <p:spPr bwMode="auto">
              <a:xfrm flipV="1">
                <a:off x="5503" y="6620"/>
                <a:ext cx="1" cy="363"/>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8" name="Line 28"/>
              <p:cNvCxnSpPr>
                <a:cxnSpLocks noChangeShapeType="1"/>
                <a:endCxn id="5" idx="2"/>
              </p:cNvCxnSpPr>
              <p:nvPr/>
            </p:nvCxnSpPr>
            <p:spPr bwMode="auto">
              <a:xfrm flipV="1">
                <a:off x="3959" y="6418"/>
                <a:ext cx="0" cy="209"/>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 name="Line 29"/>
              <p:cNvCxnSpPr>
                <a:cxnSpLocks noChangeShapeType="1"/>
              </p:cNvCxnSpPr>
              <p:nvPr/>
            </p:nvCxnSpPr>
            <p:spPr bwMode="auto">
              <a:xfrm>
                <a:off x="2042" y="6620"/>
                <a:ext cx="3462" cy="7"/>
              </a:xfrm>
              <a:prstGeom prst="line">
                <a:avLst/>
              </a:prstGeom>
              <a:noFill/>
              <a:ln w="19050">
                <a:solidFill>
                  <a:srgbClr val="000000"/>
                </a:solidFill>
                <a:round/>
                <a:headEnd type="none" w="sm" len="sm"/>
                <a:tailEnd type="none" w="sm" len="sm"/>
              </a:ln>
            </p:spPr>
          </p:cxnSp>
        </p:grpSp>
        <p:cxnSp>
          <p:nvCxnSpPr>
            <p:cNvPr id="13" name="Line 31"/>
            <p:cNvCxnSpPr>
              <a:cxnSpLocks noChangeShapeType="1"/>
            </p:cNvCxnSpPr>
            <p:nvPr/>
          </p:nvCxnSpPr>
          <p:spPr bwMode="auto">
            <a:xfrm>
              <a:off x="1740" y="9811"/>
              <a:ext cx="0" cy="238"/>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grpSp>
      <p:cxnSp>
        <p:nvCxnSpPr>
          <p:cNvPr id="42" name="Line 28"/>
          <p:cNvCxnSpPr>
            <a:cxnSpLocks noChangeShapeType="1"/>
          </p:cNvCxnSpPr>
          <p:nvPr/>
        </p:nvCxnSpPr>
        <p:spPr bwMode="auto">
          <a:xfrm flipV="1">
            <a:off x="2197937" y="3846298"/>
            <a:ext cx="1336" cy="275723"/>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49" name="Line 29"/>
          <p:cNvCxnSpPr>
            <a:cxnSpLocks noChangeShapeType="1"/>
          </p:cNvCxnSpPr>
          <p:nvPr/>
        </p:nvCxnSpPr>
        <p:spPr bwMode="auto">
          <a:xfrm>
            <a:off x="725857" y="3831478"/>
            <a:ext cx="3175967" cy="2179"/>
          </a:xfrm>
          <a:prstGeom prst="line">
            <a:avLst/>
          </a:prstGeom>
          <a:noFill/>
          <a:ln w="19050">
            <a:solidFill>
              <a:srgbClr val="000000"/>
            </a:solidFill>
            <a:round/>
            <a:headEnd type="none" w="sm" len="sm"/>
            <a:tailEnd type="none" w="sm" len="sm"/>
          </a:ln>
        </p:spPr>
      </p:cxnSp>
      <p:sp>
        <p:nvSpPr>
          <p:cNvPr id="174" name="Rectangle 173"/>
          <p:cNvSpPr/>
          <p:nvPr/>
        </p:nvSpPr>
        <p:spPr>
          <a:xfrm>
            <a:off x="6324600" y="4120381"/>
            <a:ext cx="1143000"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QLMH</a:t>
            </a:r>
            <a:r>
              <a:rPr lang="en-US" sz="1400" dirty="0"/>
              <a:t>  </a:t>
            </a:r>
            <a:r>
              <a:rPr lang="en-US" sz="1400" dirty="0" err="1"/>
              <a:t>máy</a:t>
            </a:r>
            <a:r>
              <a:rPr lang="en-US" sz="1400" dirty="0"/>
              <a:t> </a:t>
            </a:r>
            <a:r>
              <a:rPr lang="en-US" sz="1400" dirty="0" err="1"/>
              <a:t>giặt</a:t>
            </a:r>
            <a:endParaRPr lang="vi-VN" sz="1400" dirty="0"/>
          </a:p>
        </p:txBody>
      </p:sp>
      <p:sp>
        <p:nvSpPr>
          <p:cNvPr id="175" name="Rectangle 174"/>
          <p:cNvSpPr/>
          <p:nvPr/>
        </p:nvSpPr>
        <p:spPr>
          <a:xfrm>
            <a:off x="7577934" y="4120381"/>
            <a:ext cx="1261266"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QLMH</a:t>
            </a:r>
            <a:r>
              <a:rPr lang="en-US" sz="1400" dirty="0"/>
              <a:t>  Ti vi</a:t>
            </a:r>
            <a:endParaRPr lang="vi-VN" sz="1400" dirty="0"/>
          </a:p>
        </p:txBody>
      </p:sp>
      <p:sp>
        <p:nvSpPr>
          <p:cNvPr id="176" name="Rectangle 175"/>
          <p:cNvSpPr/>
          <p:nvPr/>
        </p:nvSpPr>
        <p:spPr>
          <a:xfrm>
            <a:off x="4839937" y="4084151"/>
            <a:ext cx="1179863" cy="79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QLMH</a:t>
            </a:r>
            <a:r>
              <a:rPr lang="en-US" sz="1400" dirty="0"/>
              <a:t>  </a:t>
            </a:r>
            <a:r>
              <a:rPr lang="en-US" sz="1400" dirty="0" err="1"/>
              <a:t>tủ</a:t>
            </a:r>
            <a:r>
              <a:rPr lang="en-US" sz="1400" dirty="0"/>
              <a:t> </a:t>
            </a:r>
            <a:r>
              <a:rPr lang="en-US" sz="1400" dirty="0" err="1"/>
              <a:t>lạnh</a:t>
            </a:r>
            <a:endParaRPr lang="vi-VN" sz="1400" dirty="0"/>
          </a:p>
        </p:txBody>
      </p:sp>
      <p:sp>
        <p:nvSpPr>
          <p:cNvPr id="177" name="Rectangle 176"/>
          <p:cNvSpPr/>
          <p:nvPr/>
        </p:nvSpPr>
        <p:spPr>
          <a:xfrm>
            <a:off x="430306" y="4108985"/>
            <a:ext cx="1031942"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QL</a:t>
            </a:r>
            <a:r>
              <a:rPr lang="en-US" sz="1400" dirty="0"/>
              <a:t> </a:t>
            </a:r>
            <a:r>
              <a:rPr lang="en-US" sz="1400" dirty="0" err="1"/>
              <a:t>mặt</a:t>
            </a:r>
            <a:r>
              <a:rPr lang="en-US" sz="1400" dirty="0"/>
              <a:t> </a:t>
            </a:r>
            <a:r>
              <a:rPr lang="en-US" sz="1400" dirty="0" err="1"/>
              <a:t>hàng</a:t>
            </a:r>
            <a:r>
              <a:rPr lang="en-US" sz="1400" dirty="0"/>
              <a:t> </a:t>
            </a:r>
            <a:r>
              <a:rPr lang="en-US" sz="1400" dirty="0" err="1"/>
              <a:t>ĐT</a:t>
            </a:r>
            <a:endParaRPr lang="vi-VN" sz="1400" dirty="0"/>
          </a:p>
        </p:txBody>
      </p:sp>
      <p:sp>
        <p:nvSpPr>
          <p:cNvPr id="178" name="Rectangle 177"/>
          <p:cNvSpPr/>
          <p:nvPr/>
        </p:nvSpPr>
        <p:spPr>
          <a:xfrm>
            <a:off x="1682428" y="4120381"/>
            <a:ext cx="1033691" cy="784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QLMH</a:t>
            </a:r>
            <a:r>
              <a:rPr lang="en-US" sz="1400" dirty="0"/>
              <a:t> </a:t>
            </a:r>
            <a:r>
              <a:rPr lang="en-US" sz="1400" dirty="0" err="1"/>
              <a:t>máy</a:t>
            </a:r>
            <a:r>
              <a:rPr lang="en-US" sz="1400" dirty="0"/>
              <a:t> </a:t>
            </a:r>
            <a:r>
              <a:rPr lang="en-US" sz="1400" dirty="0" err="1"/>
              <a:t>tính</a:t>
            </a:r>
            <a:r>
              <a:rPr lang="en-US" sz="1400" dirty="0"/>
              <a:t> </a:t>
            </a:r>
            <a:r>
              <a:rPr lang="en-US" sz="1400" dirty="0" err="1"/>
              <a:t>để</a:t>
            </a:r>
            <a:r>
              <a:rPr lang="en-US" sz="1400" dirty="0"/>
              <a:t> </a:t>
            </a:r>
            <a:r>
              <a:rPr lang="en-US" sz="1400" dirty="0" err="1"/>
              <a:t>bàn</a:t>
            </a:r>
            <a:endParaRPr lang="vi-VN" sz="1400" dirty="0"/>
          </a:p>
        </p:txBody>
      </p:sp>
      <p:sp>
        <p:nvSpPr>
          <p:cNvPr id="179" name="Rectangle 178"/>
          <p:cNvSpPr/>
          <p:nvPr/>
        </p:nvSpPr>
        <p:spPr>
          <a:xfrm>
            <a:off x="3167291" y="4084150"/>
            <a:ext cx="1202749" cy="792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a:p>
            <a:pPr algn="ctr"/>
            <a:r>
              <a:rPr lang="en-US" sz="1400" dirty="0" err="1"/>
              <a:t>QLMH</a:t>
            </a:r>
            <a:r>
              <a:rPr lang="en-US" sz="1400" dirty="0"/>
              <a:t> </a:t>
            </a:r>
            <a:r>
              <a:rPr lang="en-US" sz="1400" dirty="0" err="1"/>
              <a:t>máy</a:t>
            </a:r>
            <a:r>
              <a:rPr lang="en-US" sz="1400" dirty="0"/>
              <a:t> </a:t>
            </a:r>
            <a:r>
              <a:rPr lang="en-US" sz="1400" dirty="0" err="1"/>
              <a:t>tính</a:t>
            </a:r>
            <a:r>
              <a:rPr lang="en-US" sz="1400" dirty="0"/>
              <a:t> </a:t>
            </a:r>
            <a:r>
              <a:rPr lang="en-US" sz="1400" dirty="0" err="1"/>
              <a:t>cầm</a:t>
            </a:r>
            <a:r>
              <a:rPr lang="en-US" sz="1400" dirty="0"/>
              <a:t> </a:t>
            </a:r>
            <a:r>
              <a:rPr lang="en-US" sz="1400" dirty="0" err="1"/>
              <a:t>tay</a:t>
            </a:r>
            <a:endParaRPr lang="vi-VN" sz="1400" dirty="0"/>
          </a:p>
          <a:p>
            <a:pPr algn="ctr"/>
            <a:endParaRPr lang="vi-VN" sz="1600" dirty="0"/>
          </a:p>
        </p:txBody>
      </p:sp>
      <p:cxnSp>
        <p:nvCxnSpPr>
          <p:cNvPr id="187" name="Line 29"/>
          <p:cNvCxnSpPr>
            <a:cxnSpLocks noChangeShapeType="1"/>
          </p:cNvCxnSpPr>
          <p:nvPr/>
        </p:nvCxnSpPr>
        <p:spPr bwMode="auto">
          <a:xfrm>
            <a:off x="5429868" y="3857198"/>
            <a:ext cx="3175967" cy="2179"/>
          </a:xfrm>
          <a:prstGeom prst="line">
            <a:avLst/>
          </a:prstGeom>
          <a:noFill/>
          <a:ln w="19050">
            <a:solidFill>
              <a:srgbClr val="000000"/>
            </a:solidFill>
            <a:round/>
            <a:headEnd type="none" w="sm" len="sm"/>
            <a:tailEnd type="none" w="sm" len="sm"/>
          </a:ln>
        </p:spPr>
      </p:cxnSp>
      <p:cxnSp>
        <p:nvCxnSpPr>
          <p:cNvPr id="188" name="Line 31"/>
          <p:cNvCxnSpPr>
            <a:cxnSpLocks noChangeShapeType="1"/>
          </p:cNvCxnSpPr>
          <p:nvPr/>
        </p:nvCxnSpPr>
        <p:spPr bwMode="auto">
          <a:xfrm>
            <a:off x="5429868" y="3828980"/>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89" name="Line 31"/>
          <p:cNvCxnSpPr>
            <a:cxnSpLocks noChangeShapeType="1"/>
          </p:cNvCxnSpPr>
          <p:nvPr/>
        </p:nvCxnSpPr>
        <p:spPr bwMode="auto">
          <a:xfrm>
            <a:off x="6789620" y="3833657"/>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0" name="Line 31"/>
          <p:cNvCxnSpPr>
            <a:cxnSpLocks noChangeShapeType="1"/>
          </p:cNvCxnSpPr>
          <p:nvPr/>
        </p:nvCxnSpPr>
        <p:spPr bwMode="auto">
          <a:xfrm>
            <a:off x="8605835" y="3876234"/>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1" name="Line 31"/>
          <p:cNvCxnSpPr>
            <a:cxnSpLocks noChangeShapeType="1"/>
          </p:cNvCxnSpPr>
          <p:nvPr/>
        </p:nvCxnSpPr>
        <p:spPr bwMode="auto">
          <a:xfrm>
            <a:off x="7577934" y="3621064"/>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4" name="Line 31"/>
          <p:cNvCxnSpPr>
            <a:cxnSpLocks noChangeShapeType="1"/>
          </p:cNvCxnSpPr>
          <p:nvPr/>
        </p:nvCxnSpPr>
        <p:spPr bwMode="auto">
          <a:xfrm>
            <a:off x="2199273" y="3674175"/>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5" name="Line 29"/>
          <p:cNvCxnSpPr>
            <a:cxnSpLocks noChangeShapeType="1"/>
          </p:cNvCxnSpPr>
          <p:nvPr/>
        </p:nvCxnSpPr>
        <p:spPr bwMode="auto">
          <a:xfrm>
            <a:off x="562720" y="5111037"/>
            <a:ext cx="3475880" cy="5637"/>
          </a:xfrm>
          <a:prstGeom prst="line">
            <a:avLst/>
          </a:prstGeom>
          <a:noFill/>
          <a:ln w="19050">
            <a:solidFill>
              <a:srgbClr val="000000"/>
            </a:solidFill>
            <a:round/>
            <a:headEnd type="none" w="sm" len="sm"/>
            <a:tailEnd type="none" w="sm" len="sm"/>
          </a:ln>
        </p:spPr>
      </p:cxnSp>
      <p:cxnSp>
        <p:nvCxnSpPr>
          <p:cNvPr id="199" name="Straight Arrow Connector 198"/>
          <p:cNvCxnSpPr/>
          <p:nvPr/>
        </p:nvCxnSpPr>
        <p:spPr>
          <a:xfrm>
            <a:off x="562720" y="5111037"/>
            <a:ext cx="0" cy="68367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4038600" y="5111037"/>
            <a:ext cx="0" cy="70859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4" name="Line 31"/>
          <p:cNvCxnSpPr>
            <a:cxnSpLocks noChangeShapeType="1"/>
          </p:cNvCxnSpPr>
          <p:nvPr/>
        </p:nvCxnSpPr>
        <p:spPr bwMode="auto">
          <a:xfrm>
            <a:off x="946277" y="4855867"/>
            <a:ext cx="0" cy="25517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spTree>
    <p:extLst>
      <p:ext uri="{BB962C8B-B14F-4D97-AF65-F5344CB8AC3E}">
        <p14:creationId xmlns:p14="http://schemas.microsoft.com/office/powerpoint/2010/main" val="14537352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11.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khách</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Content Placeholder 2"/>
          <p:cNvSpPr>
            <a:spLocks noGrp="1"/>
          </p:cNvSpPr>
          <p:nvPr>
            <p:ph sz="quarter" idx="1"/>
          </p:nvPr>
        </p:nvSpPr>
        <p:spPr>
          <a:xfrm>
            <a:off x="600456" y="1291883"/>
            <a:ext cx="8223504" cy="4953000"/>
          </a:xfrm>
        </p:spPr>
        <p:txBody>
          <a:bodyPr>
            <a:normAutofit/>
          </a:bodyPr>
          <a:lstStyle/>
          <a:p>
            <a:pPr algn="just">
              <a:lnSpc>
                <a:spcPct val="120000"/>
              </a:lnSpc>
              <a:buClr>
                <a:srgbClr val="FF0000"/>
              </a:buClr>
              <a:buFont typeface="Wingdings" pitchFamily="2" charset="2"/>
              <a:buChar char="v"/>
            </a:pPr>
            <a:r>
              <a:rPr lang="en-US" sz="2200" dirty="0"/>
              <a:t> </a:t>
            </a:r>
            <a:r>
              <a:rPr lang="en-US" sz="2200" dirty="0" err="1"/>
              <a:t>Cơ</a:t>
            </a:r>
            <a:r>
              <a:rPr lang="en-US" sz="2200" dirty="0"/>
              <a:t> </a:t>
            </a:r>
            <a:r>
              <a:rPr lang="en-US" sz="2200" dirty="0" err="1"/>
              <a:t>cấu</a:t>
            </a:r>
            <a:r>
              <a:rPr lang="en-US" sz="2200" dirty="0"/>
              <a:t> </a:t>
            </a:r>
            <a:r>
              <a:rPr lang="en-US" sz="2200" dirty="0" err="1"/>
              <a:t>tổ</a:t>
            </a:r>
            <a:r>
              <a:rPr lang="en-US" sz="2200" dirty="0"/>
              <a:t> </a:t>
            </a:r>
            <a:r>
              <a:rPr lang="en-US" sz="2200" dirty="0" err="1"/>
              <a:t>chức</a:t>
            </a:r>
            <a:r>
              <a:rPr lang="en-US" sz="2200" dirty="0"/>
              <a:t> </a:t>
            </a:r>
            <a:r>
              <a:rPr lang="en-US" sz="2200" dirty="0" err="1"/>
              <a:t>ngày</a:t>
            </a:r>
            <a:r>
              <a:rPr lang="en-US" sz="2200" dirty="0"/>
              <a:t> </a:t>
            </a:r>
            <a:r>
              <a:rPr lang="en-US" sz="2200" dirty="0" err="1"/>
              <a:t>càng</a:t>
            </a:r>
            <a:r>
              <a:rPr lang="en-US" sz="2200" dirty="0"/>
              <a:t> </a:t>
            </a:r>
            <a:r>
              <a:rPr lang="en-US" sz="2200" dirty="0" err="1"/>
              <a:t>phổ</a:t>
            </a:r>
            <a:r>
              <a:rPr lang="en-US" sz="2200" dirty="0"/>
              <a:t> </a:t>
            </a:r>
            <a:r>
              <a:rPr lang="en-US" sz="2200" dirty="0" err="1"/>
              <a:t>biến</a:t>
            </a:r>
            <a:r>
              <a:rPr lang="en-US" sz="2200" dirty="0"/>
              <a:t> </a:t>
            </a:r>
            <a:r>
              <a:rPr lang="en-US" sz="2200" dirty="0" err="1"/>
              <a:t>và</a:t>
            </a:r>
            <a:r>
              <a:rPr lang="en-US" sz="2200" dirty="0"/>
              <a:t> </a:t>
            </a:r>
            <a:r>
              <a:rPr lang="en-US" sz="2200" dirty="0" err="1"/>
              <a:t>quan</a:t>
            </a:r>
            <a:r>
              <a:rPr lang="en-US" sz="2200" dirty="0"/>
              <a:t> </a:t>
            </a:r>
            <a:r>
              <a:rPr lang="en-US" sz="2200" dirty="0" err="1"/>
              <a:t>trọng</a:t>
            </a:r>
            <a:r>
              <a:rPr lang="en-US" sz="2200" dirty="0"/>
              <a:t> </a:t>
            </a:r>
          </a:p>
          <a:p>
            <a:pPr algn="just">
              <a:lnSpc>
                <a:spcPct val="120000"/>
              </a:lnSpc>
              <a:buClr>
                <a:srgbClr val="FF0000"/>
              </a:buClr>
              <a:buFont typeface="Wingdings" pitchFamily="2" charset="2"/>
              <a:buChar char="v"/>
            </a:pPr>
            <a:r>
              <a:rPr lang="en-US" sz="2200" dirty="0"/>
              <a:t> </a:t>
            </a:r>
            <a:r>
              <a:rPr lang="en-US" sz="2200" dirty="0" err="1"/>
              <a:t>Dựa</a:t>
            </a:r>
            <a:r>
              <a:rPr lang="en-US" sz="2200" dirty="0"/>
              <a:t> </a:t>
            </a:r>
            <a:r>
              <a:rPr lang="en-US" sz="2200" dirty="0" err="1"/>
              <a:t>vào</a:t>
            </a:r>
            <a:r>
              <a:rPr lang="en-US" sz="2200" dirty="0"/>
              <a:t> </a:t>
            </a:r>
            <a:r>
              <a:rPr lang="en-US" sz="2200" dirty="0" err="1"/>
              <a:t>đặc</a:t>
            </a:r>
            <a:r>
              <a:rPr lang="en-US" sz="2200" dirty="0"/>
              <a:t> </a:t>
            </a:r>
            <a:r>
              <a:rPr lang="en-US" sz="2200" dirty="0" err="1"/>
              <a:t>điểm</a:t>
            </a:r>
            <a:r>
              <a:rPr lang="en-US" sz="2200" dirty="0"/>
              <a:t> </a:t>
            </a:r>
            <a:r>
              <a:rPr lang="en-US" sz="2200" dirty="0" err="1"/>
              <a:t>của</a:t>
            </a:r>
            <a:r>
              <a:rPr lang="en-US" sz="2200" dirty="0"/>
              <a:t> </a:t>
            </a:r>
            <a:r>
              <a:rPr lang="en-US" sz="2200" dirty="0" err="1"/>
              <a:t>khách</a:t>
            </a:r>
            <a:r>
              <a:rPr lang="en-US" sz="2200" dirty="0"/>
              <a:t> </a:t>
            </a:r>
            <a:r>
              <a:rPr lang="en-US" sz="2200" dirty="0" err="1"/>
              <a:t>hàng</a:t>
            </a:r>
            <a:r>
              <a:rPr lang="en-US" sz="2200" dirty="0"/>
              <a:t> </a:t>
            </a:r>
            <a:r>
              <a:rPr lang="en-US" sz="2200" dirty="0" err="1"/>
              <a:t>để</a:t>
            </a:r>
            <a:r>
              <a:rPr lang="en-US" sz="2200" dirty="0"/>
              <a:t> </a:t>
            </a:r>
            <a:r>
              <a:rPr lang="en-US" sz="2200" dirty="0" err="1"/>
              <a:t>cơ</a:t>
            </a:r>
            <a:r>
              <a:rPr lang="en-US" sz="2200" dirty="0"/>
              <a:t> </a:t>
            </a:r>
            <a:r>
              <a:rPr lang="en-US" sz="2200" dirty="0" err="1"/>
              <a:t>cấu</a:t>
            </a:r>
            <a:r>
              <a:rPr lang="en-US" sz="2200" dirty="0"/>
              <a:t> </a:t>
            </a:r>
            <a:r>
              <a:rPr lang="en-US" sz="2200" dirty="0" err="1"/>
              <a:t>tổ</a:t>
            </a:r>
            <a:r>
              <a:rPr lang="en-US" sz="2200" dirty="0"/>
              <a:t> </a:t>
            </a:r>
            <a:r>
              <a:rPr lang="en-US" sz="2200" dirty="0" err="1"/>
              <a:t>chức</a:t>
            </a:r>
            <a:r>
              <a:rPr lang="en-US" sz="2200" dirty="0"/>
              <a:t> (</a:t>
            </a:r>
            <a:r>
              <a:rPr lang="en-US" sz="2200" dirty="0" err="1"/>
              <a:t>quy</a:t>
            </a:r>
            <a:r>
              <a:rPr lang="en-US" sz="2200" dirty="0"/>
              <a:t> </a:t>
            </a:r>
            <a:r>
              <a:rPr lang="en-US" sz="2200" dirty="0" err="1"/>
              <a:t>mô</a:t>
            </a:r>
            <a:r>
              <a:rPr lang="en-US" sz="2200" dirty="0"/>
              <a:t> </a:t>
            </a:r>
            <a:r>
              <a:rPr lang="en-US" sz="2200" dirty="0" err="1"/>
              <a:t>khách</a:t>
            </a:r>
            <a:r>
              <a:rPr lang="en-US" sz="2200" dirty="0"/>
              <a:t> </a:t>
            </a:r>
            <a:r>
              <a:rPr lang="en-US" sz="2200" dirty="0" err="1"/>
              <a:t>hàng</a:t>
            </a:r>
            <a:r>
              <a:rPr lang="en-US" sz="2200" dirty="0"/>
              <a:t>, </a:t>
            </a:r>
            <a:r>
              <a:rPr lang="en-US" sz="2200" dirty="0" err="1"/>
              <a:t>hành</a:t>
            </a:r>
            <a:r>
              <a:rPr lang="en-US" sz="2200" dirty="0"/>
              <a:t> vi </a:t>
            </a:r>
            <a:r>
              <a:rPr lang="en-US" sz="2200" dirty="0" err="1"/>
              <a:t>mua</a:t>
            </a:r>
            <a:r>
              <a:rPr lang="en-US" sz="2200" dirty="0"/>
              <a:t> </a:t>
            </a:r>
            <a:r>
              <a:rPr lang="en-US" sz="2200" dirty="0" err="1"/>
              <a:t>sắm</a:t>
            </a:r>
            <a:r>
              <a:rPr lang="en-US" sz="2200" dirty="0"/>
              <a:t> </a:t>
            </a:r>
            <a:r>
              <a:rPr lang="en-US" sz="2200" dirty="0" err="1"/>
              <a:t>và</a:t>
            </a:r>
            <a:r>
              <a:rPr lang="en-US" sz="2200" dirty="0"/>
              <a:t> </a:t>
            </a:r>
            <a:r>
              <a:rPr lang="en-US" sz="2200" dirty="0" err="1"/>
              <a:t>việc</a:t>
            </a:r>
            <a:r>
              <a:rPr lang="en-US" sz="2200" dirty="0"/>
              <a:t> </a:t>
            </a:r>
            <a:r>
              <a:rPr lang="en-US" sz="2200" dirty="0" err="1"/>
              <a:t>sử</a:t>
            </a:r>
            <a:r>
              <a:rPr lang="en-US" sz="2200" dirty="0"/>
              <a:t> </a:t>
            </a:r>
            <a:r>
              <a:rPr lang="en-US" sz="2200" dirty="0" err="1"/>
              <a:t>dụng</a:t>
            </a:r>
            <a:r>
              <a:rPr lang="en-US" sz="2200" dirty="0"/>
              <a:t> </a:t>
            </a:r>
            <a:r>
              <a:rPr lang="en-US" sz="2200" dirty="0" err="1"/>
              <a:t>sản</a:t>
            </a:r>
            <a:r>
              <a:rPr lang="en-US" sz="2200" dirty="0"/>
              <a:t> </a:t>
            </a:r>
            <a:r>
              <a:rPr lang="en-US" sz="2200" dirty="0" err="1"/>
              <a:t>phẩm</a:t>
            </a:r>
            <a:r>
              <a:rPr lang="en-US" sz="2200" dirty="0"/>
              <a:t> </a:t>
            </a:r>
            <a:r>
              <a:rPr lang="en-US" sz="2200" dirty="0" err="1"/>
              <a:t>của</a:t>
            </a:r>
            <a:r>
              <a:rPr lang="en-US" sz="2200" dirty="0"/>
              <a:t> </a:t>
            </a:r>
            <a:r>
              <a:rPr lang="en-US" sz="2200" dirty="0" err="1"/>
              <a:t>khách</a:t>
            </a:r>
            <a:r>
              <a:rPr lang="en-US" sz="2200" dirty="0"/>
              <a:t> </a:t>
            </a:r>
            <a:r>
              <a:rPr lang="en-US" sz="2200" dirty="0" err="1"/>
              <a:t>hàng</a:t>
            </a:r>
            <a:r>
              <a:rPr lang="en-US" sz="2200" dirty="0"/>
              <a:t>) </a:t>
            </a:r>
          </a:p>
          <a:p>
            <a:pPr algn="just">
              <a:lnSpc>
                <a:spcPct val="120000"/>
              </a:lnSpc>
              <a:buClr>
                <a:srgbClr val="FF0000"/>
              </a:buClr>
              <a:buFont typeface="Wingdings" pitchFamily="2" charset="2"/>
              <a:buChar char="v"/>
            </a:pPr>
            <a:r>
              <a:rPr lang="en-US" sz="2200" dirty="0"/>
              <a:t> </a:t>
            </a:r>
            <a:r>
              <a:rPr lang="en-US" sz="2200" dirty="0" err="1"/>
              <a:t>Có</a:t>
            </a:r>
            <a:r>
              <a:rPr lang="en-US" sz="2200" dirty="0"/>
              <a:t> </a:t>
            </a:r>
            <a:r>
              <a:rPr lang="en-US" sz="2200" dirty="0" err="1"/>
              <a:t>ưu</a:t>
            </a:r>
            <a:r>
              <a:rPr lang="en-US" sz="2200" dirty="0"/>
              <a:t> </a:t>
            </a:r>
            <a:r>
              <a:rPr lang="en-US" sz="2200" dirty="0" err="1"/>
              <a:t>điểm</a:t>
            </a:r>
            <a:r>
              <a:rPr lang="en-US" sz="2200" dirty="0"/>
              <a:t> </a:t>
            </a:r>
            <a:r>
              <a:rPr lang="en-US" sz="2200" dirty="0" err="1"/>
              <a:t>là</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biết</a:t>
            </a:r>
            <a:r>
              <a:rPr lang="en-US" sz="2200" dirty="0"/>
              <a:t> </a:t>
            </a:r>
            <a:r>
              <a:rPr lang="en-US" sz="2200" dirty="0" err="1"/>
              <a:t>rõ</a:t>
            </a:r>
            <a:r>
              <a:rPr lang="en-US" sz="2200" dirty="0"/>
              <a:t> </a:t>
            </a:r>
            <a:r>
              <a:rPr lang="en-US" sz="2200" dirty="0" err="1"/>
              <a:t>nhu</a:t>
            </a:r>
            <a:r>
              <a:rPr lang="en-US" sz="2200" dirty="0"/>
              <a:t> </a:t>
            </a:r>
            <a:r>
              <a:rPr lang="en-US" sz="2200" dirty="0" err="1"/>
              <a:t>cầu</a:t>
            </a:r>
            <a:r>
              <a:rPr lang="en-US" sz="2200" dirty="0"/>
              <a:t> </a:t>
            </a:r>
            <a:r>
              <a:rPr lang="en-US" sz="2200" dirty="0" err="1"/>
              <a:t>cụ</a:t>
            </a:r>
            <a:r>
              <a:rPr lang="en-US" sz="2200" dirty="0"/>
              <a:t> </a:t>
            </a:r>
            <a:r>
              <a:rPr lang="en-US" sz="2200" dirty="0" err="1"/>
              <a:t>thể</a:t>
            </a:r>
            <a:r>
              <a:rPr lang="en-US" sz="2200" dirty="0"/>
              <a:t> </a:t>
            </a:r>
            <a:r>
              <a:rPr lang="en-US" sz="2200" dirty="0" err="1"/>
              <a:t>của</a:t>
            </a:r>
            <a:r>
              <a:rPr lang="en-US" sz="2200" dirty="0"/>
              <a:t> </a:t>
            </a:r>
            <a:r>
              <a:rPr lang="en-US" sz="2200" dirty="0" err="1"/>
              <a:t>nhóm</a:t>
            </a:r>
            <a:r>
              <a:rPr lang="en-US" sz="2200" dirty="0"/>
              <a:t> </a:t>
            </a:r>
            <a:r>
              <a:rPr lang="en-US" sz="2200" dirty="0" err="1"/>
              <a:t>khách</a:t>
            </a:r>
            <a:r>
              <a:rPr lang="en-US" sz="2200" dirty="0"/>
              <a:t> </a:t>
            </a:r>
            <a:r>
              <a:rPr lang="en-US" sz="2200" dirty="0" err="1"/>
              <a:t>hàng</a:t>
            </a:r>
            <a:r>
              <a:rPr lang="en-US" sz="2200" dirty="0"/>
              <a:t> </a:t>
            </a:r>
            <a:r>
              <a:rPr lang="en-US" sz="2200" dirty="0" err="1"/>
              <a:t>mình</a:t>
            </a:r>
            <a:r>
              <a:rPr lang="en-US" sz="2200" dirty="0"/>
              <a:t> </a:t>
            </a:r>
            <a:r>
              <a:rPr lang="en-US" sz="2200" dirty="0" err="1"/>
              <a:t>phụ</a:t>
            </a:r>
            <a:r>
              <a:rPr lang="en-US" sz="2200" dirty="0"/>
              <a:t> </a:t>
            </a:r>
            <a:r>
              <a:rPr lang="en-US" sz="2200" dirty="0" err="1"/>
              <a:t>trách</a:t>
            </a:r>
            <a:r>
              <a:rPr lang="en-US" sz="2200" dirty="0"/>
              <a:t> </a:t>
            </a:r>
          </a:p>
          <a:p>
            <a:pPr algn="just">
              <a:lnSpc>
                <a:spcPct val="120000"/>
              </a:lnSpc>
              <a:buClr>
                <a:srgbClr val="FF0000"/>
              </a:buClr>
              <a:buFont typeface="Wingdings" pitchFamily="2" charset="2"/>
              <a:buChar char="v"/>
            </a:pPr>
            <a:r>
              <a:rPr lang="en-US" sz="2200" dirty="0"/>
              <a:t> </a:t>
            </a:r>
            <a:r>
              <a:rPr lang="en-US" sz="2200" dirty="0" err="1"/>
              <a:t>Có</a:t>
            </a:r>
            <a:r>
              <a:rPr lang="en-US" sz="2200" dirty="0"/>
              <a:t> </a:t>
            </a:r>
            <a:r>
              <a:rPr lang="en-US" sz="2200" dirty="0" err="1"/>
              <a:t>nhược</a:t>
            </a:r>
            <a:r>
              <a:rPr lang="en-US" sz="2200" dirty="0"/>
              <a:t> </a:t>
            </a:r>
            <a:r>
              <a:rPr lang="en-US" sz="2200" dirty="0" err="1"/>
              <a:t>điểm</a:t>
            </a:r>
            <a:r>
              <a:rPr lang="en-US" sz="2200" dirty="0"/>
              <a:t> </a:t>
            </a:r>
            <a:r>
              <a:rPr lang="en-US" sz="2200" dirty="0" err="1"/>
              <a:t>nếu</a:t>
            </a:r>
            <a:r>
              <a:rPr lang="en-US" sz="2200" dirty="0"/>
              <a:t> </a:t>
            </a:r>
            <a:r>
              <a:rPr lang="en-US" sz="2200" dirty="0" err="1"/>
              <a:t>khách</a:t>
            </a:r>
            <a:r>
              <a:rPr lang="en-US" sz="2200" dirty="0"/>
              <a:t> </a:t>
            </a:r>
            <a:r>
              <a:rPr lang="en-US" sz="2200" dirty="0" err="1"/>
              <a:t>hàng</a:t>
            </a:r>
            <a:r>
              <a:rPr lang="en-US" sz="2200" dirty="0"/>
              <a:t> </a:t>
            </a:r>
            <a:r>
              <a:rPr lang="en-US" sz="2200" dirty="0" err="1"/>
              <a:t>rải</a:t>
            </a:r>
            <a:r>
              <a:rPr lang="en-US" sz="2200" dirty="0"/>
              <a:t> </a:t>
            </a:r>
            <a:r>
              <a:rPr lang="en-US" sz="2200" dirty="0" err="1"/>
              <a:t>rác</a:t>
            </a:r>
            <a:r>
              <a:rPr lang="en-US" sz="2200" dirty="0"/>
              <a:t> </a:t>
            </a:r>
            <a:r>
              <a:rPr lang="en-US" sz="2200" dirty="0" err="1"/>
              <a:t>trên</a:t>
            </a:r>
            <a:r>
              <a:rPr lang="en-US" sz="2200" dirty="0"/>
              <a:t> </a:t>
            </a:r>
            <a:r>
              <a:rPr lang="en-US" sz="2200" dirty="0" err="1"/>
              <a:t>phạm</a:t>
            </a:r>
            <a:r>
              <a:rPr lang="en-US" sz="2200" dirty="0"/>
              <a:t> vi </a:t>
            </a:r>
            <a:r>
              <a:rPr lang="en-US" sz="2200" dirty="0" err="1"/>
              <a:t>rộng</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phải</a:t>
            </a:r>
            <a:r>
              <a:rPr lang="en-US" sz="2200" dirty="0"/>
              <a:t> </a:t>
            </a:r>
            <a:r>
              <a:rPr lang="en-US" sz="2200" dirty="0" err="1"/>
              <a:t>đi</a:t>
            </a:r>
            <a:r>
              <a:rPr lang="en-US" sz="2200" dirty="0"/>
              <a:t> </a:t>
            </a:r>
            <a:r>
              <a:rPr lang="en-US" sz="2200" dirty="0" err="1"/>
              <a:t>lại</a:t>
            </a:r>
            <a:r>
              <a:rPr lang="en-US" sz="2200" dirty="0"/>
              <a:t> </a:t>
            </a:r>
            <a:r>
              <a:rPr lang="en-US" sz="2200" dirty="0" err="1"/>
              <a:t>nhiều</a:t>
            </a:r>
            <a:r>
              <a:rPr lang="en-US" sz="2200" dirty="0"/>
              <a:t>.</a:t>
            </a:r>
            <a:endParaRPr lang="vi-VN" sz="2200" dirty="0"/>
          </a:p>
          <a:p>
            <a:pPr marL="0" indent="0">
              <a:buNone/>
            </a:pPr>
            <a:endParaRPr lang="vi-VN" sz="2200" dirty="0"/>
          </a:p>
        </p:txBody>
      </p:sp>
    </p:spTree>
    <p:extLst>
      <p:ext uri="{BB962C8B-B14F-4D97-AF65-F5344CB8AC3E}">
        <p14:creationId xmlns:p14="http://schemas.microsoft.com/office/powerpoint/2010/main" val="17375024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12. </a:t>
            </a:r>
            <a:r>
              <a:rPr lang="en-US" sz="2800" dirty="0" err="1">
                <a:solidFill>
                  <a:schemeClr val="tx1"/>
                </a:solidFill>
              </a:rPr>
              <a:t>Mô</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khách</a:t>
            </a:r>
            <a:r>
              <a:rPr lang="en-US" sz="2800" dirty="0">
                <a:solidFill>
                  <a:schemeClr val="tx1"/>
                </a:solidFill>
              </a:rPr>
              <a:t> </a:t>
            </a:r>
            <a:r>
              <a:rPr lang="en-US" sz="2800" dirty="0" err="1">
                <a:solidFill>
                  <a:schemeClr val="tx1"/>
                </a:solidFill>
              </a:rPr>
              <a:t>hàng</a:t>
            </a:r>
            <a:r>
              <a:rPr lang="en-US" sz="2800" dirty="0">
                <a:solidFill>
                  <a:schemeClr val="tx1"/>
                </a:solidFill>
              </a:rPr>
              <a:t> </a:t>
            </a:r>
            <a:endParaRPr lang="vi-VN" sz="2800" dirty="0">
              <a:solidFill>
                <a:schemeClr val="tx1"/>
              </a:solidFill>
            </a:endParaRPr>
          </a:p>
        </p:txBody>
      </p:sp>
      <p:sp>
        <p:nvSpPr>
          <p:cNvPr id="3" name="Content Placeholder 2"/>
          <p:cNvSpPr>
            <a:spLocks noGrp="1"/>
          </p:cNvSpPr>
          <p:nvPr>
            <p:ph sz="quarter" idx="1"/>
          </p:nvPr>
        </p:nvSpPr>
        <p:spPr>
          <a:xfrm>
            <a:off x="320040" y="1790700"/>
            <a:ext cx="8503920" cy="4953000"/>
          </a:xfrm>
        </p:spPr>
        <p:txBody>
          <a:bodyPr/>
          <a:lstStyle/>
          <a:p>
            <a:pPr marL="0" indent="0">
              <a:buNone/>
            </a:pPr>
            <a:endParaRPr lang="en-US" dirty="0"/>
          </a:p>
          <a:p>
            <a:pPr marL="0" indent="0">
              <a:buNone/>
            </a:pPr>
            <a:endParaRPr lang="vi-VN" dirty="0"/>
          </a:p>
        </p:txBody>
      </p:sp>
      <p:grpSp>
        <p:nvGrpSpPr>
          <p:cNvPr id="4" name="Group 16"/>
          <p:cNvGrpSpPr>
            <a:grpSpLocks/>
          </p:cNvGrpSpPr>
          <p:nvPr/>
        </p:nvGrpSpPr>
        <p:grpSpPr bwMode="auto">
          <a:xfrm>
            <a:off x="1326140" y="1828275"/>
            <a:ext cx="6859779" cy="2255786"/>
            <a:chOff x="2291" y="7560"/>
            <a:chExt cx="4987" cy="2104"/>
          </a:xfrm>
        </p:grpSpPr>
        <p:sp>
          <p:nvSpPr>
            <p:cNvPr id="5" name="Rectangle 17"/>
            <p:cNvSpPr>
              <a:spLocks noChangeArrowheads="1"/>
            </p:cNvSpPr>
            <p:nvPr/>
          </p:nvSpPr>
          <p:spPr bwMode="auto">
            <a:xfrm>
              <a:off x="3784" y="7560"/>
              <a:ext cx="1934" cy="654"/>
            </a:xfrm>
            <a:prstGeom prst="rect">
              <a:avLst/>
            </a:prstGeom>
            <a:noFill/>
            <a:ln w="19050">
              <a:solidFill>
                <a:srgbClr val="000000"/>
              </a:solidFill>
              <a:miter lim="800000"/>
              <a:headEnd/>
              <a:tailEnd/>
            </a:ln>
          </p:spPr>
          <p:txBody>
            <a:bodyPr lIns="12700" tIns="12700" rIns="12700" bIns="12700"/>
            <a:lstStyle/>
            <a:p>
              <a:pPr algn="ctr">
                <a:spcBef>
                  <a:spcPts val="300"/>
                </a:spcBef>
                <a:spcAft>
                  <a:spcPts val="3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p>
            <a:p>
              <a:pPr algn="ctr">
                <a:spcBef>
                  <a:spcPts val="300"/>
                </a:spcBef>
                <a:spcAft>
                  <a:spcPts val="300"/>
                </a:spcAft>
              </a:pP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endParaRPr lang="en-US" sz="2000" dirty="0">
                <a:latin typeface="Times New Roman"/>
                <a:cs typeface="Times New Roman"/>
              </a:endParaRPr>
            </a:p>
          </p:txBody>
        </p:sp>
        <p:sp>
          <p:nvSpPr>
            <p:cNvPr id="7" name="Rectangle 19"/>
            <p:cNvSpPr>
              <a:spLocks noChangeArrowheads="1"/>
            </p:cNvSpPr>
            <p:nvPr/>
          </p:nvSpPr>
          <p:spPr bwMode="auto">
            <a:xfrm>
              <a:off x="2291" y="8765"/>
              <a:ext cx="1220" cy="889"/>
            </a:xfrm>
            <a:prstGeom prst="rect">
              <a:avLst/>
            </a:prstGeom>
            <a:noFill/>
            <a:ln w="19050">
              <a:solidFill>
                <a:srgbClr val="000000"/>
              </a:solidFill>
              <a:miter lim="800000"/>
              <a:headEnd/>
              <a:tailEnd/>
            </a:ln>
          </p:spPr>
          <p:txBody>
            <a:bodyPr lIns="12700" tIns="12700" rIns="12700" bIns="12700" anchor="ctr"/>
            <a:lstStyle/>
            <a:p>
              <a:pPr algn="ctr">
                <a:spcAft>
                  <a:spcPts val="1000"/>
                </a:spcAft>
              </a:pPr>
              <a:r>
                <a:rPr lang="en-US" sz="1800" dirty="0" err="1">
                  <a:latin typeface="Times New Roman"/>
                  <a:cs typeface="Times New Roman"/>
                </a:rPr>
                <a:t>Giám</a:t>
              </a:r>
              <a:r>
                <a:rPr lang="en-US" sz="1800" dirty="0">
                  <a:latin typeface="Times New Roman"/>
                  <a:cs typeface="Times New Roman"/>
                </a:rPr>
                <a:t> </a:t>
              </a:r>
              <a:r>
                <a:rPr lang="en-US" sz="1800" dirty="0" err="1">
                  <a:latin typeface="Times New Roman"/>
                  <a:cs typeface="Times New Roman"/>
                </a:rPr>
                <a:t>BH</a:t>
              </a:r>
              <a:r>
                <a:rPr lang="en-US" sz="1800" dirty="0">
                  <a:latin typeface="Times New Roman"/>
                  <a:cs typeface="Times New Roman"/>
                </a:rPr>
                <a:t> </a:t>
              </a:r>
              <a:r>
                <a:rPr lang="en-US" sz="1800" dirty="0" err="1">
                  <a:latin typeface="Times New Roman"/>
                  <a:cs typeface="Times New Roman"/>
                </a:rPr>
                <a:t>khối</a:t>
              </a:r>
              <a:r>
                <a:rPr lang="en-US" sz="1800" dirty="0">
                  <a:latin typeface="Times New Roman"/>
                  <a:cs typeface="Times New Roman"/>
                </a:rPr>
                <a:t> </a:t>
              </a:r>
              <a:r>
                <a:rPr lang="en-US" sz="1800" dirty="0" err="1">
                  <a:latin typeface="Times New Roman"/>
                  <a:cs typeface="Times New Roman"/>
                </a:rPr>
                <a:t>siêu</a:t>
              </a:r>
              <a:r>
                <a:rPr lang="en-US" sz="1800" dirty="0">
                  <a:latin typeface="Times New Roman"/>
                  <a:cs typeface="Times New Roman"/>
                </a:rPr>
                <a:t> </a:t>
              </a:r>
              <a:r>
                <a:rPr lang="en-US" sz="1800" dirty="0" err="1">
                  <a:latin typeface="Times New Roman"/>
                  <a:cs typeface="Times New Roman"/>
                </a:rPr>
                <a:t>thị</a:t>
              </a:r>
              <a:endParaRPr lang="en-US" sz="1800" dirty="0">
                <a:latin typeface="Times New Roman"/>
                <a:cs typeface="Times New Roman"/>
              </a:endParaRPr>
            </a:p>
          </p:txBody>
        </p:sp>
        <p:sp>
          <p:nvSpPr>
            <p:cNvPr id="9" name="Rectangle 21"/>
            <p:cNvSpPr>
              <a:spLocks noChangeArrowheads="1"/>
            </p:cNvSpPr>
            <p:nvPr/>
          </p:nvSpPr>
          <p:spPr bwMode="auto">
            <a:xfrm>
              <a:off x="6028" y="8693"/>
              <a:ext cx="1250" cy="888"/>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r>
                <a:rPr lang="en-US" sz="1600" dirty="0" err="1">
                  <a:latin typeface="Times New Roman"/>
                  <a:cs typeface="Times New Roman"/>
                </a:rPr>
                <a:t>GĐ</a:t>
              </a:r>
              <a:r>
                <a:rPr lang="en-US" sz="1600" dirty="0">
                  <a:latin typeface="Times New Roman"/>
                  <a:cs typeface="Times New Roman"/>
                </a:rPr>
                <a:t> </a:t>
              </a:r>
              <a:r>
                <a:rPr lang="en-US" sz="1600" dirty="0" err="1">
                  <a:latin typeface="Times New Roman"/>
                  <a:cs typeface="Times New Roman"/>
                </a:rPr>
                <a:t>BH</a:t>
              </a:r>
              <a:endParaRPr lang="en-US" sz="1600" dirty="0">
                <a:latin typeface="Times New Roman"/>
                <a:cs typeface="Times New Roman"/>
              </a:endParaRPr>
            </a:p>
            <a:p>
              <a:pPr algn="ctr">
                <a:spcBef>
                  <a:spcPts val="300"/>
                </a:spcBef>
                <a:spcAft>
                  <a:spcPts val="300"/>
                </a:spcAft>
              </a:pPr>
              <a:r>
                <a:rPr lang="en-US" sz="1600" dirty="0" err="1">
                  <a:latin typeface="Times New Roman"/>
                  <a:cs typeface="Times New Roman"/>
                </a:rPr>
                <a:t>Khối</a:t>
              </a:r>
              <a:r>
                <a:rPr lang="en-US" sz="1600" dirty="0">
                  <a:latin typeface="Times New Roman"/>
                  <a:cs typeface="Times New Roman"/>
                </a:rPr>
                <a:t> </a:t>
              </a:r>
              <a:r>
                <a:rPr lang="en-US" sz="1600" dirty="0" err="1">
                  <a:latin typeface="Times New Roman"/>
                  <a:cs typeface="Times New Roman"/>
                </a:rPr>
                <a:t>NHKS</a:t>
              </a:r>
              <a:r>
                <a:rPr lang="en-US" sz="1600" dirty="0">
                  <a:latin typeface="Times New Roman"/>
                  <a:cs typeface="Times New Roman"/>
                </a:rPr>
                <a:t> </a:t>
              </a:r>
            </a:p>
          </p:txBody>
        </p:sp>
        <p:sp>
          <p:nvSpPr>
            <p:cNvPr id="10" name="Rectangle 22"/>
            <p:cNvSpPr>
              <a:spLocks noChangeArrowheads="1"/>
            </p:cNvSpPr>
            <p:nvPr/>
          </p:nvSpPr>
          <p:spPr bwMode="auto">
            <a:xfrm>
              <a:off x="4161" y="8745"/>
              <a:ext cx="1321" cy="919"/>
            </a:xfrm>
            <a:prstGeom prst="rect">
              <a:avLst/>
            </a:prstGeom>
            <a:noFill/>
            <a:ln w="19050">
              <a:solidFill>
                <a:srgbClr val="000000"/>
              </a:solidFill>
              <a:miter lim="800000"/>
              <a:headEnd/>
              <a:tailEnd/>
            </a:ln>
          </p:spPr>
          <p:txBody>
            <a:bodyPr lIns="12700" tIns="12700" rIns="12700" bIns="12700" anchor="ctr"/>
            <a:lstStyle/>
            <a:p>
              <a:pPr algn="ctr"/>
              <a:r>
                <a:rPr lang="en-US" sz="1600" dirty="0" err="1">
                  <a:latin typeface="Times New Roman"/>
                  <a:cs typeface="Times New Roman"/>
                </a:rPr>
                <a:t>Giám</a:t>
              </a:r>
              <a:r>
                <a:rPr lang="en-US" sz="1600" dirty="0">
                  <a:latin typeface="Times New Roman"/>
                  <a:cs typeface="Times New Roman"/>
                </a:rPr>
                <a:t> </a:t>
              </a:r>
              <a:r>
                <a:rPr lang="en-US" sz="1600" dirty="0" err="1">
                  <a:latin typeface="Times New Roman"/>
                  <a:cs typeface="Times New Roman"/>
                </a:rPr>
                <a:t>đốc</a:t>
              </a:r>
              <a:r>
                <a:rPr lang="en-US" sz="1600" dirty="0">
                  <a:latin typeface="Times New Roman"/>
                  <a:cs typeface="Times New Roman"/>
                </a:rPr>
                <a:t> </a:t>
              </a:r>
            </a:p>
            <a:p>
              <a:pPr algn="ctr"/>
              <a:r>
                <a:rPr lang="en-US" sz="1600" dirty="0" err="1">
                  <a:latin typeface="Times New Roman"/>
                  <a:cs typeface="Times New Roman"/>
                </a:rPr>
                <a:t>kênh</a:t>
              </a:r>
              <a:r>
                <a:rPr lang="en-US" sz="1600" dirty="0">
                  <a:latin typeface="Times New Roman"/>
                  <a:cs typeface="Times New Roman"/>
                </a:rPr>
                <a:t> </a:t>
              </a:r>
              <a:r>
                <a:rPr lang="en-US" sz="1600" dirty="0" err="1">
                  <a:latin typeface="Times New Roman"/>
                  <a:cs typeface="Times New Roman"/>
                </a:rPr>
                <a:t>bán</a:t>
              </a:r>
              <a:r>
                <a:rPr lang="en-US" sz="1600" dirty="0">
                  <a:latin typeface="Times New Roman"/>
                  <a:cs typeface="Times New Roman"/>
                </a:rPr>
                <a:t> </a:t>
              </a:r>
              <a:r>
                <a:rPr lang="en-US" sz="1600" dirty="0" err="1">
                  <a:latin typeface="Times New Roman"/>
                  <a:cs typeface="Times New Roman"/>
                </a:rPr>
                <a:t>lẻ</a:t>
              </a:r>
              <a:endParaRPr lang="en-US" sz="1600" dirty="0">
                <a:latin typeface="Times New Roman"/>
                <a:cs typeface="Times New Roman"/>
              </a:endParaRPr>
            </a:p>
          </p:txBody>
        </p:sp>
        <p:grpSp>
          <p:nvGrpSpPr>
            <p:cNvPr id="11" name="Group 23"/>
            <p:cNvGrpSpPr>
              <a:grpSpLocks/>
            </p:cNvGrpSpPr>
            <p:nvPr/>
          </p:nvGrpSpPr>
          <p:grpSpPr bwMode="auto">
            <a:xfrm>
              <a:off x="2560" y="8211"/>
              <a:ext cx="3913" cy="530"/>
              <a:chOff x="2042" y="6286"/>
              <a:chExt cx="3462" cy="706"/>
            </a:xfrm>
          </p:grpSpPr>
          <p:cxnSp>
            <p:nvCxnSpPr>
              <p:cNvPr id="15" name="Line 25"/>
              <p:cNvCxnSpPr>
                <a:cxnSpLocks noChangeShapeType="1"/>
              </p:cNvCxnSpPr>
              <p:nvPr/>
            </p:nvCxnSpPr>
            <p:spPr bwMode="auto">
              <a:xfrm flipV="1">
                <a:off x="2054" y="6627"/>
                <a:ext cx="1" cy="365"/>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7" name="Line 27"/>
              <p:cNvCxnSpPr>
                <a:cxnSpLocks noChangeShapeType="1"/>
              </p:cNvCxnSpPr>
              <p:nvPr/>
            </p:nvCxnSpPr>
            <p:spPr bwMode="auto">
              <a:xfrm flipV="1">
                <a:off x="5503" y="6620"/>
                <a:ext cx="1" cy="363"/>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8" name="Line 28"/>
              <p:cNvCxnSpPr>
                <a:cxnSpLocks noChangeShapeType="1"/>
                <a:endCxn id="5" idx="2"/>
              </p:cNvCxnSpPr>
              <p:nvPr/>
            </p:nvCxnSpPr>
            <p:spPr bwMode="auto">
              <a:xfrm flipV="1">
                <a:off x="3980" y="6286"/>
                <a:ext cx="0" cy="341"/>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 name="Line 29"/>
              <p:cNvCxnSpPr>
                <a:cxnSpLocks noChangeShapeType="1"/>
              </p:cNvCxnSpPr>
              <p:nvPr/>
            </p:nvCxnSpPr>
            <p:spPr bwMode="auto">
              <a:xfrm>
                <a:off x="2042" y="6620"/>
                <a:ext cx="3462" cy="7"/>
              </a:xfrm>
              <a:prstGeom prst="line">
                <a:avLst/>
              </a:prstGeom>
              <a:noFill/>
              <a:ln w="19050">
                <a:solidFill>
                  <a:srgbClr val="000000"/>
                </a:solidFill>
                <a:round/>
                <a:headEnd type="none" w="sm" len="sm"/>
                <a:tailEnd type="none" w="sm" len="sm"/>
              </a:ln>
            </p:spPr>
          </p:cxnSp>
        </p:grpSp>
      </p:grpSp>
      <p:cxnSp>
        <p:nvCxnSpPr>
          <p:cNvPr id="189" name="Line 31"/>
          <p:cNvCxnSpPr>
            <a:cxnSpLocks noChangeShapeType="1"/>
          </p:cNvCxnSpPr>
          <p:nvPr/>
        </p:nvCxnSpPr>
        <p:spPr bwMode="auto">
          <a:xfrm>
            <a:off x="4681418" y="2802778"/>
            <a:ext cx="8965" cy="315266"/>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5" name="Line 29"/>
          <p:cNvCxnSpPr>
            <a:cxnSpLocks noChangeShapeType="1"/>
          </p:cNvCxnSpPr>
          <p:nvPr/>
        </p:nvCxnSpPr>
        <p:spPr bwMode="auto">
          <a:xfrm>
            <a:off x="842682" y="4572000"/>
            <a:ext cx="3847701" cy="16775"/>
          </a:xfrm>
          <a:prstGeom prst="line">
            <a:avLst/>
          </a:prstGeom>
          <a:noFill/>
          <a:ln w="19050">
            <a:solidFill>
              <a:srgbClr val="000000"/>
            </a:solidFill>
            <a:round/>
            <a:headEnd type="none" w="sm" len="sm"/>
            <a:tailEnd type="none" w="sm" len="sm"/>
          </a:ln>
        </p:spPr>
      </p:cxnSp>
      <p:cxnSp>
        <p:nvCxnSpPr>
          <p:cNvPr id="199" name="Straight Arrow Connector 198"/>
          <p:cNvCxnSpPr/>
          <p:nvPr/>
        </p:nvCxnSpPr>
        <p:spPr>
          <a:xfrm>
            <a:off x="838200" y="4572000"/>
            <a:ext cx="0" cy="6096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4678545" y="4562974"/>
            <a:ext cx="62" cy="59282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4" name="Line 31"/>
          <p:cNvCxnSpPr>
            <a:cxnSpLocks noChangeShapeType="1"/>
          </p:cNvCxnSpPr>
          <p:nvPr/>
        </p:nvCxnSpPr>
        <p:spPr bwMode="auto">
          <a:xfrm>
            <a:off x="1627287" y="4073340"/>
            <a:ext cx="1" cy="49866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sp>
        <p:nvSpPr>
          <p:cNvPr id="23" name="Rectangle 22"/>
          <p:cNvSpPr/>
          <p:nvPr/>
        </p:nvSpPr>
        <p:spPr>
          <a:xfrm>
            <a:off x="1021792" y="4749000"/>
            <a:ext cx="1031126" cy="88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NVBH</a:t>
            </a:r>
            <a:endParaRPr lang="vi-VN" sz="1600" dirty="0"/>
          </a:p>
        </p:txBody>
      </p:sp>
      <p:sp>
        <p:nvSpPr>
          <p:cNvPr id="24" name="Rectangle 23"/>
          <p:cNvSpPr/>
          <p:nvPr/>
        </p:nvSpPr>
        <p:spPr>
          <a:xfrm>
            <a:off x="2297168" y="4749001"/>
            <a:ext cx="1049629" cy="889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NVBH</a:t>
            </a:r>
            <a:endParaRPr lang="vi-VN" sz="1600" dirty="0"/>
          </a:p>
        </p:txBody>
      </p:sp>
      <p:sp>
        <p:nvSpPr>
          <p:cNvPr id="25" name="Rectangle 24"/>
          <p:cNvSpPr/>
          <p:nvPr/>
        </p:nvSpPr>
        <p:spPr>
          <a:xfrm>
            <a:off x="3581400" y="4749000"/>
            <a:ext cx="990600" cy="813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NVBH</a:t>
            </a:r>
            <a:endParaRPr lang="vi-VN" sz="1600" dirty="0"/>
          </a:p>
        </p:txBody>
      </p:sp>
    </p:spTree>
    <p:extLst>
      <p:ext uri="{BB962C8B-B14F-4D97-AF65-F5344CB8AC3E}">
        <p14:creationId xmlns:p14="http://schemas.microsoft.com/office/powerpoint/2010/main" val="42156102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solidFill>
                  <a:schemeClr val="tx1"/>
                </a:solidFill>
              </a:rPr>
              <a:t>14.Tổ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năng</a:t>
            </a:r>
            <a:endParaRPr lang="vi-VN" sz="2800" dirty="0">
              <a:solidFill>
                <a:schemeClr val="tx1"/>
              </a:solidFill>
            </a:endParaRPr>
          </a:p>
        </p:txBody>
      </p:sp>
      <p:sp>
        <p:nvSpPr>
          <p:cNvPr id="3" name="Content Placeholder 2"/>
          <p:cNvSpPr>
            <a:spLocks noGrp="1"/>
          </p:cNvSpPr>
          <p:nvPr>
            <p:ph sz="quarter" idx="1"/>
          </p:nvPr>
        </p:nvSpPr>
        <p:spPr>
          <a:xfrm>
            <a:off x="582637" y="1295400"/>
            <a:ext cx="8223504" cy="4709160"/>
          </a:xfrm>
        </p:spPr>
        <p:txBody>
          <a:bodyPr>
            <a:normAutofit/>
          </a:bodyPr>
          <a:lstStyle/>
          <a:p>
            <a:pPr algn="just">
              <a:lnSpc>
                <a:spcPct val="120000"/>
              </a:lnSpc>
              <a:buClr>
                <a:srgbClr val="FF0000"/>
              </a:buClr>
              <a:buFont typeface="Wingdings" pitchFamily="2" charset="2"/>
              <a:buChar char="v"/>
            </a:pPr>
            <a:r>
              <a:rPr lang="vi-VN" sz="2200" dirty="0"/>
              <a:t> Do các loại nhiệm vụ bán hàng thường yêu cầu những khả năng và kỹ năng khác nhau ở người nhân viên bán hàng.</a:t>
            </a:r>
          </a:p>
          <a:p>
            <a:pPr algn="just">
              <a:lnSpc>
                <a:spcPct val="120000"/>
              </a:lnSpc>
              <a:buClr>
                <a:srgbClr val="FF0000"/>
              </a:buClr>
              <a:buFont typeface="Wingdings" pitchFamily="2" charset="2"/>
              <a:buChar char="v"/>
            </a:pPr>
            <a:r>
              <a:rPr lang="vi-VN" sz="2200" dirty="0"/>
              <a:t> Một nhóm bán hàng chuyên tìm kiếm và phát triển khách hàng mới còn một nhóm bán hàng chuyên duy trì và phục vụ khách hàng cũ</a:t>
            </a:r>
          </a:p>
          <a:p>
            <a:pPr algn="just">
              <a:lnSpc>
                <a:spcPct val="120000"/>
              </a:lnSpc>
              <a:buClr>
                <a:srgbClr val="FF0000"/>
              </a:buClr>
              <a:buFont typeface="Wingdings" pitchFamily="2" charset="2"/>
              <a:buChar char="v"/>
            </a:pPr>
            <a:r>
              <a:rPr lang="vi-VN" sz="2200" dirty="0"/>
              <a:t> Một nhóm nhân viên bán hàng chuyên phụ trách và bán các sản phẩm trong giai đoạn đầu của chu kỳ đời sống sản phẩm</a:t>
            </a:r>
          </a:p>
          <a:p>
            <a:pPr marL="0" indent="0">
              <a:buNone/>
            </a:pPr>
            <a:endParaRPr lang="vi-VN" sz="2200" dirty="0"/>
          </a:p>
        </p:txBody>
      </p:sp>
    </p:spTree>
    <p:extLst>
      <p:ext uri="{BB962C8B-B14F-4D97-AF65-F5344CB8AC3E}">
        <p14:creationId xmlns:p14="http://schemas.microsoft.com/office/powerpoint/2010/main" val="9845877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solidFill>
                  <a:schemeClr val="tx1"/>
                </a:solidFill>
              </a:rPr>
              <a:t>15. </a:t>
            </a:r>
            <a:r>
              <a:rPr lang="en-US" sz="2800" dirty="0" err="1">
                <a:solidFill>
                  <a:schemeClr val="tx1"/>
                </a:solidFill>
              </a:rPr>
              <a:t>Mô</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năng</a:t>
            </a:r>
            <a:endParaRPr lang="vi-VN" dirty="0">
              <a:solidFill>
                <a:schemeClr val="tx1"/>
              </a:solidFill>
            </a:endParaRPr>
          </a:p>
        </p:txBody>
      </p:sp>
      <p:sp>
        <p:nvSpPr>
          <p:cNvPr id="3" name="Content Placeholder 2"/>
          <p:cNvSpPr>
            <a:spLocks noGrp="1"/>
          </p:cNvSpPr>
          <p:nvPr>
            <p:ph sz="quarter" idx="1"/>
          </p:nvPr>
        </p:nvSpPr>
        <p:spPr>
          <a:xfrm>
            <a:off x="320040" y="1790700"/>
            <a:ext cx="8503920" cy="4953000"/>
          </a:xfrm>
        </p:spPr>
        <p:txBody>
          <a:bodyPr/>
          <a:lstStyle/>
          <a:p>
            <a:pPr marL="0" indent="0">
              <a:buNone/>
            </a:pPr>
            <a:endParaRPr lang="en-US" dirty="0"/>
          </a:p>
          <a:p>
            <a:pPr marL="0" indent="0">
              <a:buNone/>
            </a:pPr>
            <a:endParaRPr lang="vi-VN" dirty="0"/>
          </a:p>
        </p:txBody>
      </p:sp>
      <p:grpSp>
        <p:nvGrpSpPr>
          <p:cNvPr id="4" name="Group 16"/>
          <p:cNvGrpSpPr>
            <a:grpSpLocks/>
          </p:cNvGrpSpPr>
          <p:nvPr/>
        </p:nvGrpSpPr>
        <p:grpSpPr bwMode="auto">
          <a:xfrm>
            <a:off x="1371600" y="1894306"/>
            <a:ext cx="6859779" cy="2255786"/>
            <a:chOff x="2291" y="7560"/>
            <a:chExt cx="4987" cy="2104"/>
          </a:xfrm>
        </p:grpSpPr>
        <p:sp>
          <p:nvSpPr>
            <p:cNvPr id="5" name="Rectangle 17"/>
            <p:cNvSpPr>
              <a:spLocks noChangeArrowheads="1"/>
            </p:cNvSpPr>
            <p:nvPr/>
          </p:nvSpPr>
          <p:spPr bwMode="auto">
            <a:xfrm>
              <a:off x="3784" y="7560"/>
              <a:ext cx="1934" cy="654"/>
            </a:xfrm>
            <a:prstGeom prst="rect">
              <a:avLst/>
            </a:prstGeom>
            <a:noFill/>
            <a:ln w="19050">
              <a:solidFill>
                <a:srgbClr val="000000"/>
              </a:solidFill>
              <a:miter lim="800000"/>
              <a:headEnd/>
              <a:tailEnd/>
            </a:ln>
          </p:spPr>
          <p:txBody>
            <a:bodyPr lIns="12700" tIns="12700" rIns="12700" bIns="12700"/>
            <a:lstStyle/>
            <a:p>
              <a:pPr algn="ctr">
                <a:spcBef>
                  <a:spcPts val="300"/>
                </a:spcBef>
                <a:spcAft>
                  <a:spcPts val="300"/>
                </a:spcAft>
              </a:pPr>
              <a:r>
                <a:rPr lang="en-US" sz="2000" dirty="0" err="1">
                  <a:latin typeface="Times New Roman"/>
                  <a:cs typeface="Times New Roman"/>
                </a:rPr>
                <a:t>Giám</a:t>
              </a:r>
              <a:r>
                <a:rPr lang="en-US" sz="2000" dirty="0">
                  <a:latin typeface="Times New Roman"/>
                  <a:cs typeface="Times New Roman"/>
                </a:rPr>
                <a:t> </a:t>
              </a:r>
              <a:r>
                <a:rPr lang="en-US" sz="2000" dirty="0" err="1">
                  <a:latin typeface="Times New Roman"/>
                  <a:cs typeface="Times New Roman"/>
                </a:rPr>
                <a:t>đốc</a:t>
              </a:r>
              <a:r>
                <a:rPr lang="en-US" sz="2000" dirty="0">
                  <a:latin typeface="Times New Roman"/>
                  <a:cs typeface="Times New Roman"/>
                </a:rPr>
                <a:t> </a:t>
              </a:r>
            </a:p>
            <a:p>
              <a:pPr algn="ctr">
                <a:spcBef>
                  <a:spcPts val="300"/>
                </a:spcBef>
                <a:spcAft>
                  <a:spcPts val="300"/>
                </a:spcAft>
              </a:pPr>
              <a:r>
                <a:rPr lang="en-US" sz="2000" dirty="0" err="1">
                  <a:latin typeface="Times New Roman"/>
                  <a:cs typeface="Times New Roman"/>
                </a:rPr>
                <a:t>bán</a:t>
              </a:r>
              <a:r>
                <a:rPr lang="en-US" sz="2000" dirty="0">
                  <a:latin typeface="Times New Roman"/>
                  <a:cs typeface="Times New Roman"/>
                </a:rPr>
                <a:t> </a:t>
              </a:r>
              <a:r>
                <a:rPr lang="en-US" sz="2000" dirty="0" err="1">
                  <a:latin typeface="Times New Roman"/>
                  <a:cs typeface="Times New Roman"/>
                </a:rPr>
                <a:t>hàng</a:t>
              </a:r>
              <a:endParaRPr lang="en-US" sz="2000" dirty="0">
                <a:latin typeface="Times New Roman"/>
                <a:cs typeface="Times New Roman"/>
              </a:endParaRPr>
            </a:p>
          </p:txBody>
        </p:sp>
        <p:sp>
          <p:nvSpPr>
            <p:cNvPr id="7" name="Rectangle 19"/>
            <p:cNvSpPr>
              <a:spLocks noChangeArrowheads="1"/>
            </p:cNvSpPr>
            <p:nvPr/>
          </p:nvSpPr>
          <p:spPr bwMode="auto">
            <a:xfrm>
              <a:off x="2291" y="8765"/>
              <a:ext cx="1220" cy="889"/>
            </a:xfrm>
            <a:prstGeom prst="rect">
              <a:avLst/>
            </a:prstGeom>
            <a:noFill/>
            <a:ln w="19050">
              <a:solidFill>
                <a:srgbClr val="000000"/>
              </a:solidFill>
              <a:miter lim="800000"/>
              <a:headEnd/>
              <a:tailEnd/>
            </a:ln>
          </p:spPr>
          <p:txBody>
            <a:bodyPr lIns="12700" tIns="12700" rIns="12700" bIns="12700" anchor="ctr"/>
            <a:lstStyle/>
            <a:p>
              <a:pPr algn="ctr">
                <a:spcAft>
                  <a:spcPts val="1000"/>
                </a:spcAft>
              </a:pPr>
              <a:r>
                <a:rPr lang="en-US" sz="1800" dirty="0" err="1">
                  <a:latin typeface="Times New Roman"/>
                  <a:cs typeface="Times New Roman"/>
                </a:rPr>
                <a:t>Trưởng</a:t>
              </a:r>
              <a:r>
                <a:rPr lang="en-US" sz="1800" dirty="0">
                  <a:latin typeface="Times New Roman"/>
                  <a:cs typeface="Times New Roman"/>
                </a:rPr>
                <a:t> </a:t>
              </a:r>
              <a:r>
                <a:rPr lang="en-US" sz="1800" dirty="0" err="1">
                  <a:latin typeface="Times New Roman"/>
                  <a:cs typeface="Times New Roman"/>
                </a:rPr>
                <a:t>nhóm</a:t>
              </a:r>
              <a:r>
                <a:rPr lang="en-US" sz="1800" dirty="0">
                  <a:latin typeface="Times New Roman"/>
                  <a:cs typeface="Times New Roman"/>
                </a:rPr>
                <a:t> </a:t>
              </a:r>
              <a:r>
                <a:rPr lang="en-US" sz="1800" dirty="0" err="1">
                  <a:latin typeface="Times New Roman"/>
                  <a:cs typeface="Times New Roman"/>
                </a:rPr>
                <a:t>phát</a:t>
              </a:r>
              <a:r>
                <a:rPr lang="en-US" sz="1800" dirty="0">
                  <a:latin typeface="Times New Roman"/>
                  <a:cs typeface="Times New Roman"/>
                </a:rPr>
                <a:t> </a:t>
              </a:r>
              <a:r>
                <a:rPr lang="en-US" sz="1800" dirty="0" err="1">
                  <a:latin typeface="Times New Roman"/>
                  <a:cs typeface="Times New Roman"/>
                </a:rPr>
                <a:t>triển</a:t>
              </a:r>
              <a:r>
                <a:rPr lang="en-US" sz="1800" dirty="0">
                  <a:latin typeface="Times New Roman"/>
                  <a:cs typeface="Times New Roman"/>
                </a:rPr>
                <a:t> </a:t>
              </a:r>
              <a:r>
                <a:rPr lang="en-US" sz="1800" dirty="0" err="1">
                  <a:latin typeface="Times New Roman"/>
                  <a:cs typeface="Times New Roman"/>
                </a:rPr>
                <a:t>TT</a:t>
              </a:r>
              <a:endParaRPr lang="en-US" sz="1800" dirty="0">
                <a:latin typeface="Times New Roman"/>
                <a:cs typeface="Times New Roman"/>
              </a:endParaRPr>
            </a:p>
          </p:txBody>
        </p:sp>
        <p:sp>
          <p:nvSpPr>
            <p:cNvPr id="9" name="Rectangle 21"/>
            <p:cNvSpPr>
              <a:spLocks noChangeArrowheads="1"/>
            </p:cNvSpPr>
            <p:nvPr/>
          </p:nvSpPr>
          <p:spPr bwMode="auto">
            <a:xfrm>
              <a:off x="6028" y="8693"/>
              <a:ext cx="1250" cy="888"/>
            </a:xfrm>
            <a:prstGeom prst="rect">
              <a:avLst/>
            </a:prstGeom>
            <a:noFill/>
            <a:ln w="19050">
              <a:solidFill>
                <a:srgbClr val="000000"/>
              </a:solidFill>
              <a:miter lim="800000"/>
              <a:headEnd/>
              <a:tailEnd/>
            </a:ln>
          </p:spPr>
          <p:txBody>
            <a:bodyPr lIns="12700" tIns="12700" rIns="12700" bIns="12700" anchor="ctr"/>
            <a:lstStyle/>
            <a:p>
              <a:pPr algn="ctr">
                <a:spcBef>
                  <a:spcPts val="300"/>
                </a:spcBef>
                <a:spcAft>
                  <a:spcPts val="300"/>
                </a:spcAft>
              </a:pPr>
              <a:r>
                <a:rPr lang="en-US" sz="1800" dirty="0" err="1">
                  <a:latin typeface="Times New Roman"/>
                  <a:cs typeface="Times New Roman"/>
                </a:rPr>
                <a:t>Trưởng</a:t>
              </a:r>
              <a:r>
                <a:rPr lang="en-US" sz="1800" dirty="0">
                  <a:latin typeface="Times New Roman"/>
                  <a:cs typeface="Times New Roman"/>
                </a:rPr>
                <a:t> </a:t>
              </a:r>
              <a:r>
                <a:rPr lang="en-US" sz="1800" dirty="0" err="1">
                  <a:latin typeface="Times New Roman"/>
                  <a:cs typeface="Times New Roman"/>
                </a:rPr>
                <a:t>nhóm</a:t>
              </a:r>
              <a:r>
                <a:rPr lang="en-US" sz="1800" dirty="0">
                  <a:latin typeface="Times New Roman"/>
                  <a:cs typeface="Times New Roman"/>
                </a:rPr>
                <a:t> </a:t>
              </a:r>
              <a:r>
                <a:rPr lang="en-US" sz="1800" dirty="0" err="1">
                  <a:latin typeface="Times New Roman"/>
                  <a:cs typeface="Times New Roman"/>
                </a:rPr>
                <a:t>dịch</a:t>
              </a:r>
              <a:r>
                <a:rPr lang="en-US" sz="1800" dirty="0">
                  <a:latin typeface="Times New Roman"/>
                  <a:cs typeface="Times New Roman"/>
                </a:rPr>
                <a:t> </a:t>
              </a:r>
              <a:r>
                <a:rPr lang="en-US" sz="1800" dirty="0" err="1">
                  <a:latin typeface="Times New Roman"/>
                  <a:cs typeface="Times New Roman"/>
                </a:rPr>
                <a:t>vụ</a:t>
              </a:r>
              <a:endParaRPr lang="en-US" sz="1800" dirty="0">
                <a:latin typeface="Times New Roman"/>
                <a:cs typeface="Times New Roman"/>
              </a:endParaRPr>
            </a:p>
          </p:txBody>
        </p:sp>
        <p:sp>
          <p:nvSpPr>
            <p:cNvPr id="10" name="Rectangle 22"/>
            <p:cNvSpPr>
              <a:spLocks noChangeArrowheads="1"/>
            </p:cNvSpPr>
            <p:nvPr/>
          </p:nvSpPr>
          <p:spPr bwMode="auto">
            <a:xfrm>
              <a:off x="4161" y="8745"/>
              <a:ext cx="1321" cy="919"/>
            </a:xfrm>
            <a:prstGeom prst="rect">
              <a:avLst/>
            </a:prstGeom>
            <a:noFill/>
            <a:ln w="19050">
              <a:solidFill>
                <a:srgbClr val="000000"/>
              </a:solidFill>
              <a:miter lim="800000"/>
              <a:headEnd/>
              <a:tailEnd/>
            </a:ln>
          </p:spPr>
          <p:txBody>
            <a:bodyPr lIns="12700" tIns="12700" rIns="12700" bIns="12700" anchor="ctr"/>
            <a:lstStyle/>
            <a:p>
              <a:pPr algn="ctr"/>
              <a:r>
                <a:rPr lang="en-US" sz="1800" dirty="0" err="1">
                  <a:latin typeface="Times New Roman"/>
                  <a:cs typeface="Times New Roman"/>
                </a:rPr>
                <a:t>Trưởng</a:t>
              </a:r>
              <a:r>
                <a:rPr lang="en-US" sz="1800" dirty="0">
                  <a:latin typeface="Times New Roman"/>
                  <a:cs typeface="Times New Roman"/>
                </a:rPr>
                <a:t> </a:t>
              </a:r>
              <a:r>
                <a:rPr lang="en-US" sz="1800" dirty="0" err="1">
                  <a:latin typeface="Times New Roman"/>
                  <a:cs typeface="Times New Roman"/>
                </a:rPr>
                <a:t>nhóm</a:t>
              </a:r>
              <a:endParaRPr lang="en-US" sz="1800" dirty="0">
                <a:latin typeface="Times New Roman"/>
                <a:cs typeface="Times New Roman"/>
              </a:endParaRPr>
            </a:p>
            <a:p>
              <a:pPr algn="ctr"/>
              <a:r>
                <a:rPr lang="en-US" sz="1800" dirty="0">
                  <a:latin typeface="Times New Roman"/>
                  <a:cs typeface="Times New Roman"/>
                </a:rPr>
                <a:t> </a:t>
              </a:r>
              <a:r>
                <a:rPr lang="en-US" sz="1800" dirty="0" err="1">
                  <a:latin typeface="Times New Roman"/>
                  <a:cs typeface="Times New Roman"/>
                </a:rPr>
                <a:t>CSKH</a:t>
              </a:r>
              <a:endParaRPr lang="en-US" sz="1800" dirty="0">
                <a:latin typeface="Times New Roman"/>
                <a:cs typeface="Times New Roman"/>
              </a:endParaRPr>
            </a:p>
          </p:txBody>
        </p:sp>
        <p:grpSp>
          <p:nvGrpSpPr>
            <p:cNvPr id="11" name="Group 23"/>
            <p:cNvGrpSpPr>
              <a:grpSpLocks/>
            </p:cNvGrpSpPr>
            <p:nvPr/>
          </p:nvGrpSpPr>
          <p:grpSpPr bwMode="auto">
            <a:xfrm>
              <a:off x="2560" y="8211"/>
              <a:ext cx="3913" cy="530"/>
              <a:chOff x="2042" y="6286"/>
              <a:chExt cx="3462" cy="706"/>
            </a:xfrm>
          </p:grpSpPr>
          <p:cxnSp>
            <p:nvCxnSpPr>
              <p:cNvPr id="15" name="Line 25"/>
              <p:cNvCxnSpPr>
                <a:cxnSpLocks noChangeShapeType="1"/>
              </p:cNvCxnSpPr>
              <p:nvPr/>
            </p:nvCxnSpPr>
            <p:spPr bwMode="auto">
              <a:xfrm flipV="1">
                <a:off x="2054" y="6627"/>
                <a:ext cx="1" cy="365"/>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7" name="Line 27"/>
              <p:cNvCxnSpPr>
                <a:cxnSpLocks noChangeShapeType="1"/>
              </p:cNvCxnSpPr>
              <p:nvPr/>
            </p:nvCxnSpPr>
            <p:spPr bwMode="auto">
              <a:xfrm flipV="1">
                <a:off x="5503" y="6620"/>
                <a:ext cx="1" cy="363"/>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8" name="Line 28"/>
              <p:cNvCxnSpPr>
                <a:cxnSpLocks noChangeShapeType="1"/>
                <a:endCxn id="5" idx="2"/>
              </p:cNvCxnSpPr>
              <p:nvPr/>
            </p:nvCxnSpPr>
            <p:spPr bwMode="auto">
              <a:xfrm flipV="1">
                <a:off x="3980" y="6286"/>
                <a:ext cx="0" cy="341"/>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 name="Line 29"/>
              <p:cNvCxnSpPr>
                <a:cxnSpLocks noChangeShapeType="1"/>
              </p:cNvCxnSpPr>
              <p:nvPr/>
            </p:nvCxnSpPr>
            <p:spPr bwMode="auto">
              <a:xfrm>
                <a:off x="2042" y="6620"/>
                <a:ext cx="3462" cy="7"/>
              </a:xfrm>
              <a:prstGeom prst="line">
                <a:avLst/>
              </a:prstGeom>
              <a:noFill/>
              <a:ln w="19050">
                <a:solidFill>
                  <a:srgbClr val="000000"/>
                </a:solidFill>
                <a:round/>
                <a:headEnd type="none" w="sm" len="sm"/>
                <a:tailEnd type="none" w="sm" len="sm"/>
              </a:ln>
            </p:spPr>
          </p:cxnSp>
        </p:grpSp>
      </p:grpSp>
      <p:cxnSp>
        <p:nvCxnSpPr>
          <p:cNvPr id="189" name="Line 31"/>
          <p:cNvCxnSpPr>
            <a:cxnSpLocks noChangeShapeType="1"/>
          </p:cNvCxnSpPr>
          <p:nvPr/>
        </p:nvCxnSpPr>
        <p:spPr bwMode="auto">
          <a:xfrm>
            <a:off x="4738255" y="2897579"/>
            <a:ext cx="0" cy="262926"/>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cxnSp>
        <p:nvCxnSpPr>
          <p:cNvPr id="195" name="Line 29"/>
          <p:cNvCxnSpPr>
            <a:cxnSpLocks noChangeShapeType="1"/>
          </p:cNvCxnSpPr>
          <p:nvPr/>
        </p:nvCxnSpPr>
        <p:spPr bwMode="auto">
          <a:xfrm flipV="1">
            <a:off x="838200" y="4537876"/>
            <a:ext cx="3840679" cy="17232"/>
          </a:xfrm>
          <a:prstGeom prst="line">
            <a:avLst/>
          </a:prstGeom>
          <a:noFill/>
          <a:ln w="19050">
            <a:solidFill>
              <a:srgbClr val="000000"/>
            </a:solidFill>
            <a:round/>
            <a:headEnd type="none" w="sm" len="sm"/>
            <a:tailEnd type="none" w="sm" len="sm"/>
          </a:ln>
        </p:spPr>
      </p:cxnSp>
      <p:cxnSp>
        <p:nvCxnSpPr>
          <p:cNvPr id="199" name="Straight Arrow Connector 198"/>
          <p:cNvCxnSpPr/>
          <p:nvPr/>
        </p:nvCxnSpPr>
        <p:spPr>
          <a:xfrm>
            <a:off x="838200" y="45720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cxnSpLocks/>
          </p:cNvCxnSpPr>
          <p:nvPr/>
        </p:nvCxnSpPr>
        <p:spPr>
          <a:xfrm>
            <a:off x="4676067" y="4508802"/>
            <a:ext cx="62" cy="68509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4" name="Line 31"/>
          <p:cNvCxnSpPr>
            <a:cxnSpLocks noChangeShapeType="1"/>
          </p:cNvCxnSpPr>
          <p:nvPr/>
        </p:nvCxnSpPr>
        <p:spPr bwMode="auto">
          <a:xfrm>
            <a:off x="1627287" y="4073340"/>
            <a:ext cx="1" cy="498660"/>
          </a:xfrm>
          <a:prstGeom prst="line">
            <a:avLst/>
          </a:prstGeom>
          <a:noFill/>
          <a:ln w="19050">
            <a:solidFill>
              <a:srgbClr val="000000"/>
            </a:solidFill>
            <a:round/>
            <a:headEnd type="none" w="sm" len="sm"/>
            <a:tailEnd type="none" w="sm" len="sm"/>
          </a:ln>
          <a:effectLst>
            <a:outerShdw dist="35921" dir="2700000" algn="ctr" rotWithShape="0">
              <a:srgbClr val="808080"/>
            </a:outerShdw>
          </a:effectLst>
        </p:spPr>
      </p:cxnSp>
      <p:sp>
        <p:nvSpPr>
          <p:cNvPr id="23" name="Rectangle 22"/>
          <p:cNvSpPr/>
          <p:nvPr/>
        </p:nvSpPr>
        <p:spPr>
          <a:xfrm>
            <a:off x="1021792" y="4749000"/>
            <a:ext cx="1031126" cy="88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NVBH</a:t>
            </a:r>
            <a:endParaRPr lang="vi-VN" sz="1600" dirty="0"/>
          </a:p>
        </p:txBody>
      </p:sp>
      <p:sp>
        <p:nvSpPr>
          <p:cNvPr id="24" name="Rectangle 23"/>
          <p:cNvSpPr/>
          <p:nvPr/>
        </p:nvSpPr>
        <p:spPr>
          <a:xfrm>
            <a:off x="2297168" y="4749001"/>
            <a:ext cx="1049629" cy="889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NVBH</a:t>
            </a:r>
            <a:endParaRPr lang="vi-VN" sz="1600" dirty="0"/>
          </a:p>
        </p:txBody>
      </p:sp>
      <p:sp>
        <p:nvSpPr>
          <p:cNvPr id="25" name="Rectangle 24"/>
          <p:cNvSpPr/>
          <p:nvPr/>
        </p:nvSpPr>
        <p:spPr>
          <a:xfrm>
            <a:off x="3581400" y="4749000"/>
            <a:ext cx="990600" cy="813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NVBH</a:t>
            </a:r>
            <a:endParaRPr lang="vi-VN" sz="1600" dirty="0"/>
          </a:p>
        </p:txBody>
      </p:sp>
    </p:spTree>
    <p:extLst>
      <p:ext uri="{BB962C8B-B14F-4D97-AF65-F5344CB8AC3E}">
        <p14:creationId xmlns:p14="http://schemas.microsoft.com/office/powerpoint/2010/main" val="19123989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solidFill>
                  <a:schemeClr val="tx1"/>
                </a:solidFill>
              </a:rPr>
              <a:t>16.Tổ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hỗn</a:t>
            </a:r>
            <a:r>
              <a:rPr lang="en-US" sz="2800" dirty="0">
                <a:solidFill>
                  <a:schemeClr val="tx1"/>
                </a:solidFill>
              </a:rPr>
              <a:t> </a:t>
            </a:r>
            <a:r>
              <a:rPr lang="en-US" sz="2800" dirty="0" err="1">
                <a:solidFill>
                  <a:schemeClr val="tx1"/>
                </a:solidFill>
              </a:rPr>
              <a:t>hợp</a:t>
            </a:r>
            <a:endParaRPr lang="vi-VN" sz="2800" dirty="0">
              <a:solidFill>
                <a:schemeClr val="tx1"/>
              </a:solidFill>
            </a:endParaRPr>
          </a:p>
        </p:txBody>
      </p:sp>
      <p:sp>
        <p:nvSpPr>
          <p:cNvPr id="3" name="Content Placeholder 2"/>
          <p:cNvSpPr>
            <a:spLocks noGrp="1"/>
          </p:cNvSpPr>
          <p:nvPr>
            <p:ph sz="quarter" idx="1"/>
          </p:nvPr>
        </p:nvSpPr>
        <p:spPr>
          <a:xfrm>
            <a:off x="487680" y="1320018"/>
            <a:ext cx="8223504" cy="4953000"/>
          </a:xfrm>
        </p:spPr>
        <p:txBody>
          <a:bodyPr>
            <a:normAutofit/>
          </a:bodyPr>
          <a:lstStyle/>
          <a:p>
            <a:pPr algn="just">
              <a:lnSpc>
                <a:spcPct val="120000"/>
              </a:lnSpc>
              <a:buClr>
                <a:srgbClr val="FF0000"/>
              </a:buClr>
              <a:buFont typeface="Wingdings" pitchFamily="2" charset="2"/>
              <a:buChar char="v"/>
            </a:pPr>
            <a:r>
              <a:rPr lang="vi-VN" sz="2200" dirty="0"/>
              <a:t> Khi bán nhiều loại sản phẩm khác nhau cho nhiều khách hàng trên một địa bàn rộng lớn</a:t>
            </a:r>
            <a:endParaRPr lang="en-US" sz="2200" dirty="0"/>
          </a:p>
          <a:p>
            <a:pPr algn="just">
              <a:lnSpc>
                <a:spcPct val="120000"/>
              </a:lnSpc>
              <a:buClr>
                <a:srgbClr val="FF0000"/>
              </a:buClr>
              <a:buFont typeface="Wingdings" pitchFamily="2" charset="2"/>
              <a:buChar char="v"/>
            </a:pPr>
            <a:r>
              <a:rPr lang="vi-VN" sz="2200" dirty="0"/>
              <a:t> Một nhân viên bán hàng có thể chịu sự giám sát của một hoặc nhiều giám đốc kinh doanh.</a:t>
            </a:r>
          </a:p>
          <a:p>
            <a:pPr algn="just">
              <a:lnSpc>
                <a:spcPct val="120000"/>
              </a:lnSpc>
              <a:buClr>
                <a:srgbClr val="FF0000"/>
              </a:buClr>
              <a:buFont typeface="Wingdings" pitchFamily="2" charset="2"/>
              <a:buChar char="v"/>
            </a:pPr>
            <a:r>
              <a:rPr lang="vi-VN" sz="2200" dirty="0"/>
              <a:t> Các dạng chuyên môn hóa hỗn hợp như: sản phẩm-khu vực, khách hàng-sản phẩm, khách hàng-khu vực, khách hàng-sản phẩm-khu vực</a:t>
            </a:r>
          </a:p>
        </p:txBody>
      </p:sp>
    </p:spTree>
    <p:extLst>
      <p:ext uri="{BB962C8B-B14F-4D97-AF65-F5344CB8AC3E}">
        <p14:creationId xmlns:p14="http://schemas.microsoft.com/office/powerpoint/2010/main" val="194349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5" y="222505"/>
            <a:ext cx="8223504" cy="1126684"/>
          </a:xfrm>
        </p:spPr>
        <p:txBody>
          <a:bodyPr>
            <a:normAutofit/>
          </a:bodyPr>
          <a:lstStyle/>
          <a:p>
            <a:pPr algn="ctr"/>
            <a:r>
              <a:rPr lang="vi-VN" sz="2800" dirty="0">
                <a:solidFill>
                  <a:schemeClr val="tx1"/>
                </a:solidFill>
              </a:rPr>
              <a:t>17. Mô hình tổ chức </a:t>
            </a:r>
            <a:r>
              <a:rPr lang="vi-VN" sz="2800" dirty="0" err="1">
                <a:solidFill>
                  <a:schemeClr val="tx1"/>
                </a:solidFill>
              </a:rPr>
              <a:t>hỗn</a:t>
            </a:r>
            <a:r>
              <a:rPr lang="vi-VN" sz="2800" dirty="0">
                <a:solidFill>
                  <a:schemeClr val="tx1"/>
                </a:solidFill>
              </a:rPr>
              <a:t> </a:t>
            </a:r>
            <a:r>
              <a:rPr lang="vi-VN" sz="2800" dirty="0" err="1">
                <a:solidFill>
                  <a:schemeClr val="tx1"/>
                </a:solidFill>
              </a:rPr>
              <a:t>hợp</a:t>
            </a:r>
            <a:endParaRPr lang="vi-VN" sz="2800" dirty="0">
              <a:solidFill>
                <a:schemeClr val="tx1"/>
              </a:solidFill>
            </a:endParaRPr>
          </a:p>
        </p:txBody>
      </p:sp>
      <p:cxnSp>
        <p:nvCxnSpPr>
          <p:cNvPr id="7" name="Straight Arrow Connector 6"/>
          <p:cNvCxnSpPr/>
          <p:nvPr/>
        </p:nvCxnSpPr>
        <p:spPr>
          <a:xfrm>
            <a:off x="4186518" y="2559424"/>
            <a:ext cx="0" cy="262217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76400" y="3886200"/>
            <a:ext cx="50292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429000" y="1600200"/>
            <a:ext cx="1676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t>Nhu cầu KH đa dạng</a:t>
            </a:r>
          </a:p>
        </p:txBody>
      </p:sp>
      <p:sp>
        <p:nvSpPr>
          <p:cNvPr id="23" name="Rounded Rectangle 22"/>
          <p:cNvSpPr/>
          <p:nvPr/>
        </p:nvSpPr>
        <p:spPr>
          <a:xfrm>
            <a:off x="2209800" y="2895600"/>
            <a:ext cx="1524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t>Định hướng tổ chức theo KH</a:t>
            </a:r>
          </a:p>
        </p:txBody>
      </p:sp>
      <p:sp>
        <p:nvSpPr>
          <p:cNvPr id="24" name="Rounded Rectangle 23"/>
          <p:cNvSpPr/>
          <p:nvPr/>
        </p:nvSpPr>
        <p:spPr>
          <a:xfrm>
            <a:off x="4661646" y="2895600"/>
            <a:ext cx="1358153"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t>Định hướng tổ chức theo SP-KH</a:t>
            </a:r>
          </a:p>
        </p:txBody>
      </p:sp>
      <p:sp>
        <p:nvSpPr>
          <p:cNvPr id="26" name="Rounded Rectangle 25"/>
          <p:cNvSpPr/>
          <p:nvPr/>
        </p:nvSpPr>
        <p:spPr>
          <a:xfrm>
            <a:off x="4648199" y="4137212"/>
            <a:ext cx="1371600" cy="891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t>Định hướng tổ chức theo SP</a:t>
            </a:r>
          </a:p>
        </p:txBody>
      </p:sp>
      <p:sp>
        <p:nvSpPr>
          <p:cNvPr id="27" name="Rounded Rectangle 26"/>
          <p:cNvSpPr/>
          <p:nvPr/>
        </p:nvSpPr>
        <p:spPr>
          <a:xfrm>
            <a:off x="2209800" y="4137212"/>
            <a:ext cx="1524000" cy="891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t>Định hướng tổ chức theo khu vực địa lý</a:t>
            </a:r>
          </a:p>
        </p:txBody>
      </p:sp>
      <p:sp>
        <p:nvSpPr>
          <p:cNvPr id="28" name="Rounded Rectangle 27"/>
          <p:cNvSpPr/>
          <p:nvPr/>
        </p:nvSpPr>
        <p:spPr>
          <a:xfrm>
            <a:off x="3411071" y="5334000"/>
            <a:ext cx="1676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t>Nhu cầu KH đồng nhất</a:t>
            </a:r>
          </a:p>
        </p:txBody>
      </p:sp>
      <p:sp>
        <p:nvSpPr>
          <p:cNvPr id="29" name="Rounded Rectangle 28"/>
          <p:cNvSpPr/>
          <p:nvPr/>
        </p:nvSpPr>
        <p:spPr>
          <a:xfrm>
            <a:off x="6858000" y="3528732"/>
            <a:ext cx="1219200" cy="6835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t>SP đa dạng phức tạp</a:t>
            </a:r>
          </a:p>
        </p:txBody>
      </p:sp>
      <p:sp>
        <p:nvSpPr>
          <p:cNvPr id="30" name="Rounded Rectangle 29"/>
          <p:cNvSpPr/>
          <p:nvPr/>
        </p:nvSpPr>
        <p:spPr>
          <a:xfrm>
            <a:off x="457200" y="3510803"/>
            <a:ext cx="1066800" cy="750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t>SP tương dối đồng nhất</a:t>
            </a:r>
          </a:p>
        </p:txBody>
      </p:sp>
    </p:spTree>
    <p:extLst>
      <p:ext uri="{BB962C8B-B14F-4D97-AF65-F5344CB8AC3E}">
        <p14:creationId xmlns:p14="http://schemas.microsoft.com/office/powerpoint/2010/main" val="32738492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solidFill>
                  <a:schemeClr val="tx1"/>
                </a:solidFill>
              </a:rPr>
              <a:t>18. </a:t>
            </a:r>
            <a:r>
              <a:rPr lang="vi-VN" sz="2800" dirty="0" err="1">
                <a:solidFill>
                  <a:schemeClr val="tx1"/>
                </a:solidFill>
              </a:rPr>
              <a:t>Xác</a:t>
            </a:r>
            <a:r>
              <a:rPr lang="vi-VN" sz="2800" dirty="0">
                <a:solidFill>
                  <a:schemeClr val="tx1"/>
                </a:solidFill>
              </a:rPr>
              <a:t> định quy mô của lực </a:t>
            </a:r>
            <a:r>
              <a:rPr lang="vi-VN" sz="2800" dirty="0" err="1">
                <a:solidFill>
                  <a:schemeClr val="tx1"/>
                </a:solidFill>
              </a:rPr>
              <a:t>lượng</a:t>
            </a:r>
            <a:r>
              <a:rPr lang="vi-VN" sz="2800" dirty="0">
                <a:solidFill>
                  <a:schemeClr val="tx1"/>
                </a:solidFill>
              </a:rPr>
              <a:t> </a:t>
            </a:r>
            <a:br>
              <a:rPr lang="vi-VN" sz="2800" dirty="0">
                <a:solidFill>
                  <a:schemeClr val="tx1"/>
                </a:solidFill>
              </a:rPr>
            </a:br>
            <a:r>
              <a:rPr lang="vi-VN" sz="2800" dirty="0" err="1">
                <a:solidFill>
                  <a:schemeClr val="tx1"/>
                </a:solidFill>
              </a:rPr>
              <a:t>bán</a:t>
            </a:r>
            <a:r>
              <a:rPr lang="vi-VN" sz="2800" dirty="0">
                <a:solidFill>
                  <a:schemeClr val="tx1"/>
                </a:solidFill>
              </a:rPr>
              <a:t> hàng</a:t>
            </a:r>
          </a:p>
        </p:txBody>
      </p:sp>
      <p:sp>
        <p:nvSpPr>
          <p:cNvPr id="3" name="Content Placeholder 2"/>
          <p:cNvSpPr>
            <a:spLocks noGrp="1"/>
          </p:cNvSpPr>
          <p:nvPr>
            <p:ph sz="quarter" idx="1"/>
          </p:nvPr>
        </p:nvSpPr>
        <p:spPr>
          <a:xfrm>
            <a:off x="609600" y="1371600"/>
            <a:ext cx="8382000" cy="4953000"/>
          </a:xfrm>
        </p:spPr>
        <p:txBody>
          <a:bodyPr>
            <a:normAutofit fontScale="70000" lnSpcReduction="20000"/>
          </a:bodyPr>
          <a:lstStyle/>
          <a:p>
            <a:pPr marL="0" indent="0" algn="just">
              <a:lnSpc>
                <a:spcPct val="140000"/>
              </a:lnSpc>
              <a:buNone/>
            </a:pPr>
            <a:r>
              <a:rPr lang="vi-VN" dirty="0"/>
              <a:t>Để thiết lập quy mô lực lượng bán hàng có thể sử dụng phương pháp dựa vào sức ép công việc.</a:t>
            </a:r>
            <a:r>
              <a:rPr lang="en-US" dirty="0"/>
              <a:t> </a:t>
            </a:r>
            <a:r>
              <a:rPr lang="en-US" dirty="0" err="1"/>
              <a:t>Nội</a:t>
            </a:r>
            <a:r>
              <a:rPr lang="en-US" dirty="0"/>
              <a:t> dung </a:t>
            </a:r>
            <a:r>
              <a:rPr lang="en-US" dirty="0" err="1"/>
              <a:t>của</a:t>
            </a:r>
            <a:r>
              <a:rPr lang="en-US" dirty="0"/>
              <a:t> </a:t>
            </a:r>
            <a:r>
              <a:rPr lang="en-US" dirty="0" err="1"/>
              <a:t>phương</a:t>
            </a:r>
            <a:r>
              <a:rPr lang="en-US" dirty="0"/>
              <a:t> </a:t>
            </a:r>
            <a:r>
              <a:rPr lang="en-US" dirty="0" err="1"/>
              <a:t>pháp</a:t>
            </a:r>
            <a:r>
              <a:rPr lang="en-US" dirty="0"/>
              <a:t>:</a:t>
            </a:r>
            <a:endParaRPr lang="vi-VN" dirty="0"/>
          </a:p>
          <a:p>
            <a:pPr algn="just">
              <a:buClr>
                <a:srgbClr val="FF0000"/>
              </a:buClr>
              <a:buFont typeface="Wingdings" panose="05000000000000000000" pitchFamily="2" charset="2"/>
              <a:buChar char="v"/>
            </a:pPr>
            <a:r>
              <a:rPr lang="en-US" dirty="0" err="1"/>
              <a:t>Phân</a:t>
            </a:r>
            <a:r>
              <a:rPr lang="en-US" dirty="0"/>
              <a:t> </a:t>
            </a:r>
            <a:r>
              <a:rPr lang="en-US" dirty="0" err="1"/>
              <a:t>nhóm</a:t>
            </a:r>
            <a:r>
              <a:rPr lang="en-US" dirty="0"/>
              <a:t> </a:t>
            </a:r>
            <a:r>
              <a:rPr lang="en-US" dirty="0" err="1"/>
              <a:t>các</a:t>
            </a:r>
            <a:r>
              <a:rPr lang="en-US" dirty="0"/>
              <a:t> </a:t>
            </a:r>
            <a:r>
              <a:rPr lang="en-US" dirty="0" err="1"/>
              <a:t>khách</a:t>
            </a:r>
            <a:r>
              <a:rPr lang="en-US" dirty="0"/>
              <a:t> </a:t>
            </a:r>
            <a:r>
              <a:rPr lang="en-US" dirty="0" err="1"/>
              <a:t>hàng</a:t>
            </a:r>
            <a:r>
              <a:rPr lang="en-US" dirty="0"/>
              <a:t> </a:t>
            </a:r>
            <a:r>
              <a:rPr lang="en-US" dirty="0" err="1"/>
              <a:t>thành</a:t>
            </a:r>
            <a:r>
              <a:rPr lang="en-US" dirty="0"/>
              <a:t> </a:t>
            </a:r>
            <a:r>
              <a:rPr lang="en-US" dirty="0" err="1"/>
              <a:t>từng</a:t>
            </a:r>
            <a:r>
              <a:rPr lang="en-US" dirty="0"/>
              <a:t> </a:t>
            </a:r>
            <a:r>
              <a:rPr lang="en-US" dirty="0" err="1"/>
              <a:t>loại</a:t>
            </a:r>
            <a:r>
              <a:rPr lang="en-US" dirty="0"/>
              <a:t> </a:t>
            </a:r>
            <a:r>
              <a:rPr lang="en-US" dirty="0" err="1"/>
              <a:t>riêng</a:t>
            </a:r>
            <a:r>
              <a:rPr lang="en-US" dirty="0"/>
              <a:t> </a:t>
            </a:r>
            <a:r>
              <a:rPr lang="en-US" dirty="0" err="1"/>
              <a:t>biệt</a:t>
            </a:r>
            <a:r>
              <a:rPr lang="en-US" dirty="0"/>
              <a:t> </a:t>
            </a:r>
            <a:r>
              <a:rPr lang="en-US" dirty="0" err="1"/>
              <a:t>theo</a:t>
            </a:r>
            <a:r>
              <a:rPr lang="en-US" dirty="0"/>
              <a:t> </a:t>
            </a:r>
            <a:r>
              <a:rPr lang="en-US" dirty="0" err="1"/>
              <a:t>quy</a:t>
            </a:r>
            <a:r>
              <a:rPr lang="en-US" dirty="0"/>
              <a:t> </a:t>
            </a:r>
            <a:r>
              <a:rPr lang="en-US" dirty="0" err="1"/>
              <a:t>mô</a:t>
            </a:r>
            <a:r>
              <a:rPr lang="en-US" dirty="0"/>
              <a:t>, </a:t>
            </a:r>
            <a:r>
              <a:rPr lang="en-US" dirty="0" err="1"/>
              <a:t>tình</a:t>
            </a:r>
            <a:r>
              <a:rPr lang="en-US" dirty="0"/>
              <a:t> </a:t>
            </a:r>
            <a:r>
              <a:rPr lang="en-US" dirty="0" err="1"/>
              <a:t>trạng</a:t>
            </a:r>
            <a:r>
              <a:rPr lang="en-US" dirty="0"/>
              <a:t> </a:t>
            </a:r>
            <a:r>
              <a:rPr lang="en-US" dirty="0" err="1"/>
              <a:t>hoạt</a:t>
            </a:r>
            <a:r>
              <a:rPr lang="en-US" dirty="0"/>
              <a:t> </a:t>
            </a:r>
            <a:r>
              <a:rPr lang="en-US" dirty="0" err="1"/>
              <a:t>động</a:t>
            </a:r>
            <a:r>
              <a:rPr lang="en-US" dirty="0"/>
              <a:t> </a:t>
            </a:r>
            <a:r>
              <a:rPr lang="en-US" dirty="0" err="1"/>
              <a:t>hoặc</a:t>
            </a:r>
            <a:r>
              <a:rPr lang="en-US" dirty="0"/>
              <a:t> </a:t>
            </a:r>
            <a:r>
              <a:rPr lang="en-US" dirty="0" err="1"/>
              <a:t>những</a:t>
            </a:r>
            <a:r>
              <a:rPr lang="en-US" dirty="0"/>
              <a:t> </a:t>
            </a:r>
            <a:r>
              <a:rPr lang="en-US" dirty="0" err="1"/>
              <a:t>yếu</a:t>
            </a:r>
            <a:r>
              <a:rPr lang="en-US" dirty="0"/>
              <a:t> </a:t>
            </a:r>
            <a:r>
              <a:rPr lang="en-US" dirty="0" err="1"/>
              <a:t>tố</a:t>
            </a:r>
            <a:r>
              <a:rPr lang="en-US" dirty="0"/>
              <a:t> </a:t>
            </a:r>
            <a:r>
              <a:rPr lang="en-US" dirty="0" err="1"/>
              <a:t>khác</a:t>
            </a:r>
            <a:r>
              <a:rPr lang="en-US" dirty="0"/>
              <a:t> </a:t>
            </a:r>
            <a:endParaRPr lang="vi-VN" dirty="0"/>
          </a:p>
          <a:p>
            <a:pPr algn="just">
              <a:buClr>
                <a:srgbClr val="FF0000"/>
              </a:buClr>
              <a:buFont typeface="Wingdings" panose="05000000000000000000" pitchFamily="2" charset="2"/>
              <a:buChar char="v"/>
            </a:pPr>
            <a:r>
              <a:rPr lang="en-US" dirty="0" err="1"/>
              <a:t>Xác</a:t>
            </a:r>
            <a:r>
              <a:rPr lang="en-US" dirty="0"/>
              <a:t> </a:t>
            </a:r>
            <a:r>
              <a:rPr lang="en-US" dirty="0" err="1"/>
              <a:t>định</a:t>
            </a:r>
            <a:r>
              <a:rPr lang="en-US" dirty="0"/>
              <a:t> </a:t>
            </a:r>
            <a:r>
              <a:rPr lang="en-US" dirty="0" err="1"/>
              <a:t>mức</a:t>
            </a:r>
            <a:r>
              <a:rPr lang="en-US" dirty="0"/>
              <a:t> </a:t>
            </a:r>
            <a:r>
              <a:rPr lang="en-US" dirty="0" err="1"/>
              <a:t>độ</a:t>
            </a:r>
            <a:r>
              <a:rPr lang="en-US" dirty="0"/>
              <a:t> </a:t>
            </a:r>
            <a:r>
              <a:rPr lang="en-US" dirty="0" err="1"/>
              <a:t>công</a:t>
            </a:r>
            <a:r>
              <a:rPr lang="en-US" dirty="0"/>
              <a:t> </a:t>
            </a:r>
            <a:r>
              <a:rPr lang="en-US" dirty="0" err="1"/>
              <a:t>việc</a:t>
            </a:r>
            <a:r>
              <a:rPr lang="en-US" dirty="0"/>
              <a:t> </a:t>
            </a:r>
            <a:r>
              <a:rPr lang="en-US" dirty="0" err="1"/>
              <a:t>lực</a:t>
            </a:r>
            <a:r>
              <a:rPr lang="en-US" dirty="0"/>
              <a:t> </a:t>
            </a:r>
            <a:r>
              <a:rPr lang="en-US" dirty="0" err="1"/>
              <a:t>lượng</a:t>
            </a:r>
            <a:r>
              <a:rPr lang="en-US" dirty="0"/>
              <a:t> </a:t>
            </a:r>
            <a:r>
              <a:rPr lang="en-US" dirty="0" err="1"/>
              <a:t>bán</a:t>
            </a:r>
            <a:r>
              <a:rPr lang="en-US" dirty="0"/>
              <a:t> </a:t>
            </a:r>
            <a:r>
              <a:rPr lang="en-US" dirty="0" err="1"/>
              <a:t>hàng</a:t>
            </a:r>
            <a:r>
              <a:rPr lang="en-US" dirty="0"/>
              <a:t> </a:t>
            </a:r>
            <a:r>
              <a:rPr lang="en-US" dirty="0" err="1"/>
              <a:t>phải</a:t>
            </a:r>
            <a:r>
              <a:rPr lang="en-US" dirty="0"/>
              <a:t> </a:t>
            </a:r>
            <a:r>
              <a:rPr lang="en-US" dirty="0" err="1"/>
              <a:t>dành</a:t>
            </a:r>
            <a:r>
              <a:rPr lang="en-US" dirty="0"/>
              <a:t> </a:t>
            </a:r>
            <a:r>
              <a:rPr lang="en-US" dirty="0" err="1"/>
              <a:t>cho</a:t>
            </a:r>
            <a:r>
              <a:rPr lang="en-US" dirty="0"/>
              <a:t> </a:t>
            </a:r>
            <a:r>
              <a:rPr lang="en-US" dirty="0" err="1"/>
              <a:t>từng</a:t>
            </a:r>
            <a:r>
              <a:rPr lang="en-US" dirty="0"/>
              <a:t> </a:t>
            </a:r>
            <a:r>
              <a:rPr lang="en-US" dirty="0" err="1"/>
              <a:t>loại</a:t>
            </a:r>
            <a:r>
              <a:rPr lang="en-US" dirty="0"/>
              <a:t> </a:t>
            </a:r>
            <a:r>
              <a:rPr lang="en-US" dirty="0" err="1"/>
              <a:t>khách</a:t>
            </a:r>
            <a:r>
              <a:rPr lang="en-US" dirty="0"/>
              <a:t> </a:t>
            </a:r>
            <a:r>
              <a:rPr lang="en-US" dirty="0" err="1"/>
              <a:t>hàng</a:t>
            </a:r>
            <a:r>
              <a:rPr lang="en-US" dirty="0"/>
              <a:t>:</a:t>
            </a:r>
          </a:p>
          <a:p>
            <a:pPr marL="0" indent="0" algn="ctr">
              <a:buClr>
                <a:srgbClr val="FF0000"/>
              </a:buClr>
              <a:buNone/>
            </a:pPr>
            <a:r>
              <a:rPr lang="en-US" dirty="0"/>
              <a:t>∑M=  </a:t>
            </a:r>
            <a:r>
              <a:rPr lang="en-US" dirty="0" err="1"/>
              <a:t>SL</a:t>
            </a:r>
            <a:r>
              <a:rPr lang="en-US" baseline="-25000" dirty="0" err="1"/>
              <a:t>i</a:t>
            </a:r>
            <a:r>
              <a:rPr lang="en-US" dirty="0"/>
              <a:t> × </a:t>
            </a:r>
            <a:r>
              <a:rPr lang="en-US" dirty="0" err="1"/>
              <a:t>Md</a:t>
            </a:r>
            <a:r>
              <a:rPr lang="en-US" baseline="-25000" dirty="0" err="1"/>
              <a:t>i</a:t>
            </a:r>
            <a:r>
              <a:rPr lang="en-US" baseline="-25000" dirty="0"/>
              <a:t> </a:t>
            </a:r>
          </a:p>
          <a:p>
            <a:pPr algn="ctr">
              <a:buClr>
                <a:srgbClr val="FF0000"/>
              </a:buClr>
              <a:buFont typeface="Wingdings" panose="05000000000000000000" pitchFamily="2" charset="2"/>
              <a:buChar char="v"/>
            </a:pPr>
            <a:r>
              <a:rPr lang="en-US" dirty="0"/>
              <a:t> </a:t>
            </a:r>
            <a:r>
              <a:rPr lang="en-US" sz="2400" dirty="0"/>
              <a:t>(</a:t>
            </a:r>
            <a:r>
              <a:rPr lang="en-US" sz="2400" dirty="0" err="1"/>
              <a:t>SL­­</a:t>
            </a:r>
            <a:r>
              <a:rPr lang="en-US" sz="2400" baseline="-25000" dirty="0" err="1"/>
              <a:t>i</a:t>
            </a:r>
            <a:r>
              <a:rPr lang="en-US" sz="2400" dirty="0"/>
              <a:t> – </a:t>
            </a:r>
            <a:r>
              <a:rPr lang="en-US" sz="2400" dirty="0" err="1"/>
              <a:t>số</a:t>
            </a:r>
            <a:r>
              <a:rPr lang="en-US" sz="2400" dirty="0"/>
              <a:t> </a:t>
            </a:r>
            <a:r>
              <a:rPr lang="en-US" sz="2400" dirty="0" err="1"/>
              <a:t>lượng</a:t>
            </a:r>
            <a:r>
              <a:rPr lang="en-US" sz="2400" dirty="0"/>
              <a:t> </a:t>
            </a:r>
            <a:r>
              <a:rPr lang="en-US" sz="2400" dirty="0" err="1"/>
              <a:t>khách</a:t>
            </a:r>
            <a:r>
              <a:rPr lang="en-US" sz="2400" dirty="0"/>
              <a:t> </a:t>
            </a:r>
            <a:r>
              <a:rPr lang="en-US" sz="2400" dirty="0" err="1"/>
              <a:t>hàng</a:t>
            </a:r>
            <a:r>
              <a:rPr lang="en-US" sz="2400" dirty="0"/>
              <a:t> </a:t>
            </a:r>
            <a:r>
              <a:rPr lang="en-US" sz="2400" dirty="0" err="1"/>
              <a:t>thuộc</a:t>
            </a:r>
            <a:r>
              <a:rPr lang="en-US" sz="2400" dirty="0"/>
              <a:t> </a:t>
            </a:r>
            <a:r>
              <a:rPr lang="en-US" sz="2400" dirty="0" err="1"/>
              <a:t>nhóm</a:t>
            </a:r>
            <a:r>
              <a:rPr lang="en-US" sz="2400" dirty="0"/>
              <a:t> i;  </a:t>
            </a:r>
            <a:r>
              <a:rPr lang="en-US" sz="2400" dirty="0" err="1"/>
              <a:t>MD</a:t>
            </a:r>
            <a:r>
              <a:rPr lang="en-US" sz="2400" baseline="-25000" dirty="0" err="1"/>
              <a:t>i</a:t>
            </a:r>
            <a:r>
              <a:rPr lang="en-US" sz="2400" dirty="0"/>
              <a:t>– </a:t>
            </a:r>
            <a:r>
              <a:rPr lang="en-US" sz="2400" dirty="0" err="1"/>
              <a:t>mức</a:t>
            </a:r>
            <a:r>
              <a:rPr lang="en-US" sz="2400" dirty="0"/>
              <a:t> </a:t>
            </a:r>
            <a:r>
              <a:rPr lang="en-US" sz="2400" dirty="0" err="1"/>
              <a:t>độ</a:t>
            </a:r>
            <a:r>
              <a:rPr lang="en-US" sz="2400" dirty="0"/>
              <a:t> </a:t>
            </a:r>
            <a:r>
              <a:rPr lang="en-US" sz="2400" dirty="0" err="1"/>
              <a:t>công</a:t>
            </a:r>
            <a:r>
              <a:rPr lang="en-US" sz="2400" dirty="0"/>
              <a:t> </a:t>
            </a:r>
            <a:r>
              <a:rPr lang="en-US" sz="2400" dirty="0" err="1"/>
              <a:t>việc</a:t>
            </a:r>
            <a:r>
              <a:rPr lang="en-US" sz="2400" dirty="0"/>
              <a:t> </a:t>
            </a:r>
            <a:r>
              <a:rPr lang="en-US" sz="2400" dirty="0" err="1"/>
              <a:t>phải</a:t>
            </a:r>
            <a:r>
              <a:rPr lang="en-US" sz="2400" dirty="0"/>
              <a:t> </a:t>
            </a:r>
            <a:r>
              <a:rPr lang="en-US" sz="2400" dirty="0" err="1"/>
              <a:t>dành</a:t>
            </a:r>
            <a:r>
              <a:rPr lang="en-US" sz="2400" dirty="0"/>
              <a:t> </a:t>
            </a:r>
            <a:r>
              <a:rPr lang="en-US" sz="2400" dirty="0" err="1"/>
              <a:t>cho</a:t>
            </a:r>
            <a:r>
              <a:rPr lang="en-US" sz="2400" dirty="0"/>
              <a:t> 1 </a:t>
            </a:r>
            <a:r>
              <a:rPr lang="en-US" sz="2400" dirty="0" err="1"/>
              <a:t>khách</a:t>
            </a:r>
            <a:r>
              <a:rPr lang="en-US" sz="2400" dirty="0"/>
              <a:t> </a:t>
            </a:r>
            <a:r>
              <a:rPr lang="en-US" sz="2400" dirty="0" err="1"/>
              <a:t>hàng</a:t>
            </a:r>
            <a:r>
              <a:rPr lang="en-US" sz="2400" dirty="0"/>
              <a:t> </a:t>
            </a:r>
            <a:r>
              <a:rPr lang="en-US" sz="2400" dirty="0" err="1"/>
              <a:t>trong</a:t>
            </a:r>
            <a:r>
              <a:rPr lang="en-US" sz="2400" dirty="0"/>
              <a:t> </a:t>
            </a:r>
            <a:r>
              <a:rPr lang="en-US" sz="2400" dirty="0" err="1"/>
              <a:t>nhóm</a:t>
            </a:r>
            <a:r>
              <a:rPr lang="en-US" sz="2400" dirty="0"/>
              <a:t> </a:t>
            </a:r>
            <a:r>
              <a:rPr lang="en-US" sz="2400" dirty="0" err="1"/>
              <a:t>i</a:t>
            </a:r>
            <a:r>
              <a:rPr lang="en-US" sz="2400" dirty="0"/>
              <a:t>)</a:t>
            </a:r>
          </a:p>
          <a:p>
            <a:pPr lvl="0" algn="just">
              <a:buClr>
                <a:srgbClr val="FF0000"/>
              </a:buClr>
              <a:buFont typeface="Wingdings" panose="05000000000000000000" pitchFamily="2" charset="2"/>
              <a:buChar char="v"/>
            </a:pPr>
            <a:r>
              <a:rPr lang="en-US" dirty="0" err="1"/>
              <a:t>Tính</a:t>
            </a:r>
            <a:r>
              <a:rPr lang="en-US" dirty="0"/>
              <a:t> </a:t>
            </a:r>
            <a:r>
              <a:rPr lang="en-US" dirty="0" err="1"/>
              <a:t>toán</a:t>
            </a:r>
            <a:r>
              <a:rPr lang="en-US" dirty="0"/>
              <a:t> </a:t>
            </a:r>
            <a:r>
              <a:rPr lang="en-US" dirty="0" err="1"/>
              <a:t>mức</a:t>
            </a:r>
            <a:r>
              <a:rPr lang="en-US" dirty="0"/>
              <a:t> </a:t>
            </a:r>
            <a:r>
              <a:rPr lang="en-US" dirty="0" err="1"/>
              <a:t>độ</a:t>
            </a:r>
            <a:r>
              <a:rPr lang="en-US" dirty="0"/>
              <a:t> </a:t>
            </a:r>
            <a:r>
              <a:rPr lang="en-US" dirty="0" err="1"/>
              <a:t>công</a:t>
            </a:r>
            <a:r>
              <a:rPr lang="en-US" dirty="0"/>
              <a:t> </a:t>
            </a:r>
            <a:r>
              <a:rPr lang="en-US" dirty="0" err="1"/>
              <a:t>việc</a:t>
            </a:r>
            <a:r>
              <a:rPr lang="en-US" dirty="0"/>
              <a:t> </a:t>
            </a:r>
            <a:r>
              <a:rPr lang="en-US" dirty="0" err="1"/>
              <a:t>mà</a:t>
            </a:r>
            <a:r>
              <a:rPr lang="en-US" dirty="0"/>
              <a:t> </a:t>
            </a:r>
            <a:r>
              <a:rPr lang="en-US" dirty="0" err="1"/>
              <a:t>trung</a:t>
            </a:r>
            <a:r>
              <a:rPr lang="en-US" dirty="0"/>
              <a:t> </a:t>
            </a:r>
            <a:r>
              <a:rPr lang="en-US" dirty="0" err="1"/>
              <a:t>bình</a:t>
            </a:r>
            <a:r>
              <a:rPr lang="en-US" dirty="0"/>
              <a:t> </a:t>
            </a:r>
            <a:r>
              <a:rPr lang="en-US" dirty="0" err="1"/>
              <a:t>một</a:t>
            </a:r>
            <a:r>
              <a:rPr lang="en-US" dirty="0"/>
              <a:t> </a:t>
            </a:r>
            <a:r>
              <a:rPr lang="en-US" dirty="0" err="1"/>
              <a:t>nhân</a:t>
            </a:r>
            <a:r>
              <a:rPr lang="en-US" dirty="0"/>
              <a:t> </a:t>
            </a:r>
            <a:r>
              <a:rPr lang="en-US" dirty="0" err="1"/>
              <a:t>viên</a:t>
            </a:r>
            <a:r>
              <a:rPr lang="en-US" dirty="0"/>
              <a:t> </a:t>
            </a:r>
            <a:r>
              <a:rPr lang="en-US" dirty="0" err="1"/>
              <a:t>bán</a:t>
            </a:r>
            <a:r>
              <a:rPr lang="en-US" dirty="0"/>
              <a:t> </a:t>
            </a:r>
            <a:r>
              <a:rPr lang="en-US" dirty="0" err="1"/>
              <a:t>hàng</a:t>
            </a:r>
            <a:r>
              <a:rPr lang="en-US" dirty="0"/>
              <a:t> </a:t>
            </a:r>
            <a:r>
              <a:rPr lang="en-US" dirty="0" err="1"/>
              <a:t>trong</a:t>
            </a:r>
            <a:r>
              <a:rPr lang="en-US" dirty="0"/>
              <a:t> </a:t>
            </a:r>
            <a:r>
              <a:rPr lang="en-US" dirty="0" err="1"/>
              <a:t>doanh</a:t>
            </a:r>
            <a:r>
              <a:rPr lang="en-US" dirty="0"/>
              <a:t> </a:t>
            </a:r>
            <a:r>
              <a:rPr lang="en-US" dirty="0" err="1"/>
              <a:t>nghiệp</a:t>
            </a:r>
            <a:r>
              <a:rPr lang="en-US" dirty="0"/>
              <a:t> </a:t>
            </a:r>
            <a:r>
              <a:rPr lang="en-US" dirty="0" err="1"/>
              <a:t>có</a:t>
            </a:r>
            <a:r>
              <a:rPr lang="en-US" dirty="0"/>
              <a:t> </a:t>
            </a:r>
            <a:r>
              <a:rPr lang="en-US" dirty="0" err="1"/>
              <a:t>thể</a:t>
            </a:r>
            <a:r>
              <a:rPr lang="en-US" dirty="0"/>
              <a:t> </a:t>
            </a:r>
            <a:r>
              <a:rPr lang="en-US" dirty="0" err="1"/>
              <a:t>đảm</a:t>
            </a:r>
            <a:r>
              <a:rPr lang="en-US" dirty="0"/>
              <a:t> </a:t>
            </a:r>
            <a:r>
              <a:rPr lang="en-US" dirty="0" err="1"/>
              <a:t>nhận</a:t>
            </a:r>
            <a:r>
              <a:rPr lang="en-US" dirty="0"/>
              <a:t> (M).</a:t>
            </a:r>
            <a:endParaRPr lang="vi-VN" dirty="0"/>
          </a:p>
          <a:p>
            <a:pPr lvl="0" algn="just">
              <a:buClr>
                <a:srgbClr val="FF0000"/>
              </a:buClr>
              <a:buFont typeface="Wingdings" panose="05000000000000000000" pitchFamily="2" charset="2"/>
              <a:buChar char="v"/>
            </a:pPr>
            <a:r>
              <a:rPr lang="en-US" dirty="0" err="1"/>
              <a:t>Khi</a:t>
            </a:r>
            <a:r>
              <a:rPr lang="en-US" dirty="0"/>
              <a:t> </a:t>
            </a:r>
            <a:r>
              <a:rPr lang="en-US" dirty="0" err="1"/>
              <a:t>đó</a:t>
            </a:r>
            <a:r>
              <a:rPr lang="en-US" dirty="0"/>
              <a:t> </a:t>
            </a:r>
            <a:r>
              <a:rPr lang="en-US" dirty="0" err="1"/>
              <a:t>quy</a:t>
            </a:r>
            <a:r>
              <a:rPr lang="en-US" dirty="0"/>
              <a:t> </a:t>
            </a:r>
            <a:r>
              <a:rPr lang="en-US" dirty="0" err="1"/>
              <a:t>mô</a:t>
            </a:r>
            <a:r>
              <a:rPr lang="en-US" dirty="0"/>
              <a:t> </a:t>
            </a:r>
            <a:r>
              <a:rPr lang="en-US" dirty="0" err="1"/>
              <a:t>lực</a:t>
            </a:r>
            <a:r>
              <a:rPr lang="en-US" dirty="0"/>
              <a:t> </a:t>
            </a:r>
            <a:r>
              <a:rPr lang="en-US" dirty="0" err="1"/>
              <a:t>lượng</a:t>
            </a:r>
            <a:r>
              <a:rPr lang="en-US" dirty="0"/>
              <a:t> </a:t>
            </a:r>
            <a:r>
              <a:rPr lang="en-US" dirty="0" err="1"/>
              <a:t>bán</a:t>
            </a:r>
            <a:r>
              <a:rPr lang="en-US" dirty="0"/>
              <a:t> </a:t>
            </a:r>
            <a:r>
              <a:rPr lang="en-US" dirty="0" err="1"/>
              <a:t>hàng</a:t>
            </a:r>
            <a:r>
              <a:rPr lang="en-US" dirty="0"/>
              <a:t> hay </a:t>
            </a:r>
            <a:r>
              <a:rPr lang="en-US" dirty="0" err="1"/>
              <a:t>số</a:t>
            </a:r>
            <a:r>
              <a:rPr lang="en-US" dirty="0"/>
              <a:t> </a:t>
            </a:r>
            <a:r>
              <a:rPr lang="en-US" dirty="0" err="1"/>
              <a:t>lượng</a:t>
            </a:r>
            <a:r>
              <a:rPr lang="en-US" dirty="0"/>
              <a:t> </a:t>
            </a:r>
            <a:r>
              <a:rPr lang="en-US" dirty="0" err="1"/>
              <a:t>nhân</a:t>
            </a:r>
            <a:r>
              <a:rPr lang="en-US" dirty="0"/>
              <a:t> </a:t>
            </a:r>
            <a:r>
              <a:rPr lang="en-US" dirty="0" err="1"/>
              <a:t>viên</a:t>
            </a:r>
            <a:r>
              <a:rPr lang="en-US" dirty="0"/>
              <a:t> </a:t>
            </a:r>
            <a:r>
              <a:rPr lang="en-US" dirty="0" err="1"/>
              <a:t>bán</a:t>
            </a:r>
            <a:r>
              <a:rPr lang="en-US" dirty="0"/>
              <a:t> </a:t>
            </a:r>
            <a:r>
              <a:rPr lang="en-US" dirty="0" err="1"/>
              <a:t>cần</a:t>
            </a:r>
            <a:r>
              <a:rPr lang="en-US" dirty="0"/>
              <a:t> </a:t>
            </a:r>
            <a:r>
              <a:rPr lang="en-US" dirty="0" err="1"/>
              <a:t>thiết</a:t>
            </a:r>
            <a:r>
              <a:rPr lang="en-US" dirty="0"/>
              <a:t> </a:t>
            </a:r>
            <a:r>
              <a:rPr lang="en-US" dirty="0" err="1"/>
              <a:t>để</a:t>
            </a:r>
            <a:r>
              <a:rPr lang="en-US" dirty="0"/>
              <a:t> </a:t>
            </a:r>
            <a:r>
              <a:rPr lang="en-US" dirty="0" err="1"/>
              <a:t>phục</a:t>
            </a:r>
            <a:r>
              <a:rPr lang="en-US" dirty="0"/>
              <a:t> </a:t>
            </a:r>
            <a:r>
              <a:rPr lang="en-US" dirty="0" err="1"/>
              <a:t>vụ</a:t>
            </a:r>
            <a:r>
              <a:rPr lang="en-US" dirty="0"/>
              <a:t> </a:t>
            </a:r>
            <a:r>
              <a:rPr lang="en-US" dirty="0" err="1"/>
              <a:t>cho</a:t>
            </a:r>
            <a:r>
              <a:rPr lang="en-US" dirty="0"/>
              <a:t> </a:t>
            </a:r>
            <a:r>
              <a:rPr lang="en-US" dirty="0" err="1"/>
              <a:t>từng</a:t>
            </a:r>
            <a:r>
              <a:rPr lang="en-US" dirty="0"/>
              <a:t> </a:t>
            </a:r>
            <a:r>
              <a:rPr lang="en-US" dirty="0" err="1"/>
              <a:t>loại</a:t>
            </a:r>
            <a:r>
              <a:rPr lang="en-US" dirty="0"/>
              <a:t> </a:t>
            </a:r>
            <a:r>
              <a:rPr lang="en-US" dirty="0" err="1"/>
              <a:t>khách</a:t>
            </a:r>
            <a:r>
              <a:rPr lang="en-US" dirty="0"/>
              <a:t> </a:t>
            </a:r>
            <a:r>
              <a:rPr lang="en-US" dirty="0" err="1"/>
              <a:t>hàng</a:t>
            </a:r>
            <a:r>
              <a:rPr lang="en-US" dirty="0"/>
              <a:t> </a:t>
            </a:r>
            <a:r>
              <a:rPr lang="en-US" dirty="0" err="1"/>
              <a:t>trong</a:t>
            </a:r>
            <a:r>
              <a:rPr lang="en-US" dirty="0"/>
              <a:t> </a:t>
            </a:r>
            <a:r>
              <a:rPr lang="en-US" dirty="0" err="1"/>
              <a:t>khoảng</a:t>
            </a:r>
            <a:r>
              <a:rPr lang="en-US" dirty="0"/>
              <a:t> </a:t>
            </a:r>
            <a:r>
              <a:rPr lang="en-US" dirty="0" err="1"/>
              <a:t>thời</a:t>
            </a:r>
            <a:r>
              <a:rPr lang="en-US" dirty="0"/>
              <a:t> </a:t>
            </a:r>
            <a:r>
              <a:rPr lang="en-US" dirty="0" err="1"/>
              <a:t>gian</a:t>
            </a:r>
            <a:r>
              <a:rPr lang="en-US" dirty="0"/>
              <a:t> </a:t>
            </a:r>
            <a:r>
              <a:rPr lang="en-US" dirty="0" err="1"/>
              <a:t>mong</a:t>
            </a:r>
            <a:r>
              <a:rPr lang="en-US" dirty="0"/>
              <a:t> </a:t>
            </a:r>
            <a:r>
              <a:rPr lang="en-US" dirty="0" err="1"/>
              <a:t>muốn</a:t>
            </a:r>
            <a:r>
              <a:rPr lang="en-US" dirty="0"/>
              <a:t> – QM </a:t>
            </a:r>
            <a:r>
              <a:rPr lang="en-US" dirty="0" err="1"/>
              <a:t>là</a:t>
            </a:r>
            <a:r>
              <a:rPr lang="en-US" dirty="0"/>
              <a:t>:</a:t>
            </a:r>
            <a:endParaRPr lang="vi-VN" dirty="0"/>
          </a:p>
          <a:p>
            <a:pPr marL="0" indent="0" hangingPunct="0">
              <a:buClr>
                <a:srgbClr val="FF0000"/>
              </a:buClr>
              <a:buNone/>
            </a:pPr>
            <a:r>
              <a:rPr lang="en-US" dirty="0"/>
              <a:t>                                         QM = [∑ </a:t>
            </a:r>
            <a:r>
              <a:rPr lang="en-US" dirty="0" err="1"/>
              <a:t>SL</a:t>
            </a:r>
            <a:r>
              <a:rPr lang="en-US" baseline="-25000" dirty="0" err="1"/>
              <a:t>i</a:t>
            </a:r>
            <a:r>
              <a:rPr lang="en-US" dirty="0"/>
              <a:t> × </a:t>
            </a:r>
            <a:r>
              <a:rPr lang="en-US" dirty="0" err="1"/>
              <a:t>MD</a:t>
            </a:r>
            <a:r>
              <a:rPr lang="en-US" baseline="-25000" dirty="0" err="1"/>
              <a:t>i</a:t>
            </a:r>
            <a:r>
              <a:rPr lang="en-US" dirty="0"/>
              <a:t>]/ M </a:t>
            </a:r>
            <a:endParaRPr lang="vi-VN" dirty="0"/>
          </a:p>
          <a:p>
            <a:pPr marL="0" indent="0">
              <a:buNone/>
            </a:pPr>
            <a:endParaRPr lang="vi-VN" dirty="0"/>
          </a:p>
          <a:p>
            <a:pPr marL="0" indent="0">
              <a:buNone/>
            </a:pPr>
            <a:endParaRPr lang="vi-VN" dirty="0"/>
          </a:p>
        </p:txBody>
      </p:sp>
    </p:spTree>
    <p:extLst>
      <p:ext uri="{BB962C8B-B14F-4D97-AF65-F5344CB8AC3E}">
        <p14:creationId xmlns:p14="http://schemas.microsoft.com/office/powerpoint/2010/main" val="15151851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12" y="532410"/>
            <a:ext cx="8534400" cy="609600"/>
          </a:xfrm>
        </p:spPr>
        <p:txBody>
          <a:bodyPr>
            <a:noAutofit/>
          </a:bodyPr>
          <a:lstStyle/>
          <a:p>
            <a:pPr algn="ctr">
              <a:lnSpc>
                <a:spcPct val="100000"/>
              </a:lnSpc>
            </a:pPr>
            <a:r>
              <a:rPr lang="en-US" sz="2800" dirty="0">
                <a:solidFill>
                  <a:schemeClr val="tx1"/>
                </a:solidFill>
              </a:rPr>
              <a:t>19.</a:t>
            </a:r>
            <a:r>
              <a:rPr lang="fr-FR" sz="2800" dirty="0" err="1">
                <a:solidFill>
                  <a:schemeClr val="tx1"/>
                </a:solidFill>
              </a:rPr>
              <a:t>Tổ</a:t>
            </a:r>
            <a:r>
              <a:rPr lang="fr-FR" sz="2800" dirty="0">
                <a:solidFill>
                  <a:schemeClr val="tx1"/>
                </a:solidFill>
              </a:rPr>
              <a:t> </a:t>
            </a:r>
            <a:r>
              <a:rPr lang="fr-FR" sz="2800" dirty="0" err="1">
                <a:solidFill>
                  <a:schemeClr val="tx1"/>
                </a:solidFill>
              </a:rPr>
              <a:t>chức</a:t>
            </a:r>
            <a:r>
              <a:rPr lang="fr-FR" sz="2800" dirty="0">
                <a:solidFill>
                  <a:schemeClr val="tx1"/>
                </a:solidFill>
              </a:rPr>
              <a:t> </a:t>
            </a:r>
            <a:r>
              <a:rPr lang="fr-FR" sz="2800" dirty="0" err="1">
                <a:solidFill>
                  <a:schemeClr val="tx1"/>
                </a:solidFill>
              </a:rPr>
              <a:t>lực</a:t>
            </a:r>
            <a:r>
              <a:rPr lang="fr-FR" sz="2800" dirty="0">
                <a:solidFill>
                  <a:schemeClr val="tx1"/>
                </a:solidFill>
              </a:rPr>
              <a:t> </a:t>
            </a:r>
            <a:r>
              <a:rPr lang="fr-FR" sz="2800" dirty="0" err="1">
                <a:solidFill>
                  <a:schemeClr val="tx1"/>
                </a:solidFill>
              </a:rPr>
              <a:t>lượng</a:t>
            </a:r>
            <a:r>
              <a:rPr lang="fr-FR" sz="2800" dirty="0">
                <a:solidFill>
                  <a:schemeClr val="tx1"/>
                </a:solidFill>
              </a:rPr>
              <a:t> </a:t>
            </a:r>
            <a:r>
              <a:rPr lang="fr-FR" sz="2800" dirty="0" err="1">
                <a:solidFill>
                  <a:schemeClr val="tx1"/>
                </a:solidFill>
              </a:rPr>
              <a:t>bán</a:t>
            </a:r>
            <a:r>
              <a:rPr lang="fr-FR" sz="2800" dirty="0">
                <a:solidFill>
                  <a:schemeClr val="tx1"/>
                </a:solidFill>
              </a:rPr>
              <a:t> </a:t>
            </a:r>
            <a:r>
              <a:rPr lang="fr-FR" sz="2800" dirty="0" err="1">
                <a:solidFill>
                  <a:schemeClr val="tx1"/>
                </a:solidFill>
              </a:rPr>
              <a:t>hàng</a:t>
            </a:r>
            <a:r>
              <a:rPr lang="fr-FR" sz="2800" dirty="0">
                <a:solidFill>
                  <a:schemeClr val="tx1"/>
                </a:solidFill>
              </a:rPr>
              <a:t> </a:t>
            </a:r>
            <a:r>
              <a:rPr lang="fr-FR" sz="2800" dirty="0" err="1">
                <a:solidFill>
                  <a:schemeClr val="tx1"/>
                </a:solidFill>
              </a:rPr>
              <a:t>bên</a:t>
            </a:r>
            <a:r>
              <a:rPr lang="fr-FR" sz="2800" dirty="0">
                <a:solidFill>
                  <a:schemeClr val="tx1"/>
                </a:solidFill>
              </a:rPr>
              <a:t> </a:t>
            </a:r>
            <a:r>
              <a:rPr lang="fr-FR" sz="2800" dirty="0" err="1">
                <a:solidFill>
                  <a:schemeClr val="tx1"/>
                </a:solidFill>
              </a:rPr>
              <a:t>trong</a:t>
            </a:r>
            <a:r>
              <a:rPr lang="fr-FR" sz="2800" dirty="0">
                <a:solidFill>
                  <a:schemeClr val="tx1"/>
                </a:solidFill>
              </a:rPr>
              <a:t> </a:t>
            </a:r>
            <a:r>
              <a:rPr lang="fr-FR" sz="2800" dirty="0" err="1">
                <a:solidFill>
                  <a:schemeClr val="tx1"/>
                </a:solidFill>
              </a:rPr>
              <a:t>và</a:t>
            </a:r>
            <a:r>
              <a:rPr lang="fr-FR" sz="2800" dirty="0">
                <a:solidFill>
                  <a:schemeClr val="tx1"/>
                </a:solidFill>
              </a:rPr>
              <a:t> </a:t>
            </a:r>
            <a:r>
              <a:rPr lang="fr-FR" sz="2800" dirty="0" err="1">
                <a:solidFill>
                  <a:schemeClr val="tx1"/>
                </a:solidFill>
              </a:rPr>
              <a:t>bên</a:t>
            </a:r>
            <a:r>
              <a:rPr lang="fr-FR" sz="2800" dirty="0">
                <a:solidFill>
                  <a:schemeClr val="tx1"/>
                </a:solidFill>
              </a:rPr>
              <a:t> </a:t>
            </a:r>
            <a:r>
              <a:rPr lang="fr-FR" sz="2800" dirty="0" err="1">
                <a:solidFill>
                  <a:schemeClr val="tx1"/>
                </a:solidFill>
              </a:rPr>
              <a:t>ngoài</a:t>
            </a:r>
            <a:endParaRPr lang="vi-VN" sz="2800"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pPr algn="just">
              <a:lnSpc>
                <a:spcPct val="120000"/>
              </a:lnSpc>
              <a:buClr>
                <a:srgbClr val="FF0000"/>
              </a:buClr>
              <a:buFont typeface="Wingdings" pitchFamily="2" charset="2"/>
              <a:buChar char="v"/>
            </a:pPr>
            <a:r>
              <a:rPr lang="fr-FR" dirty="0"/>
              <a:t> </a:t>
            </a:r>
            <a:r>
              <a:rPr lang="fr-FR" sz="2400" dirty="0" err="1"/>
              <a:t>Công</a:t>
            </a:r>
            <a:r>
              <a:rPr lang="fr-FR" sz="2400" dirty="0"/>
              <a:t> </a:t>
            </a:r>
            <a:r>
              <a:rPr lang="fr-FR" sz="2400" dirty="0" err="1"/>
              <a:t>ty</a:t>
            </a:r>
            <a:r>
              <a:rPr lang="fr-FR" sz="2400" dirty="0"/>
              <a:t> </a:t>
            </a:r>
            <a:r>
              <a:rPr lang="fr-FR" sz="2400" dirty="0" err="1"/>
              <a:t>có</a:t>
            </a:r>
            <a:r>
              <a:rPr lang="fr-FR" sz="2400" dirty="0"/>
              <a:t> </a:t>
            </a:r>
            <a:r>
              <a:rPr lang="fr-FR" sz="2400" dirty="0" err="1"/>
              <a:t>thể</a:t>
            </a:r>
            <a:r>
              <a:rPr lang="fr-FR" sz="2400" dirty="0"/>
              <a:t> </a:t>
            </a:r>
            <a:r>
              <a:rPr lang="fr-FR" sz="2400" dirty="0" err="1"/>
              <a:t>có</a:t>
            </a:r>
            <a:r>
              <a:rPr lang="fr-FR" sz="2400" dirty="0"/>
              <a:t> </a:t>
            </a:r>
            <a:r>
              <a:rPr lang="fr-FR" sz="2400" dirty="0" err="1"/>
              <a:t>lực</a:t>
            </a:r>
            <a:r>
              <a:rPr lang="fr-FR" sz="2400" dirty="0"/>
              <a:t> </a:t>
            </a:r>
            <a:r>
              <a:rPr lang="fr-FR" sz="2400" dirty="0" err="1"/>
              <a:t>lượng</a:t>
            </a:r>
            <a:r>
              <a:rPr lang="fr-FR" sz="2400" dirty="0"/>
              <a:t> </a:t>
            </a:r>
            <a:r>
              <a:rPr lang="fr-FR" sz="2400" dirty="0" err="1"/>
              <a:t>bán</a:t>
            </a:r>
            <a:r>
              <a:rPr lang="fr-FR" sz="2400" dirty="0"/>
              <a:t> </a:t>
            </a:r>
            <a:r>
              <a:rPr lang="fr-FR" sz="2400" dirty="0" err="1"/>
              <a:t>hàng</a:t>
            </a:r>
            <a:r>
              <a:rPr lang="fr-FR" sz="2400" dirty="0"/>
              <a:t> </a:t>
            </a:r>
            <a:r>
              <a:rPr lang="fr-FR" sz="2400" dirty="0" err="1"/>
              <a:t>bên</a:t>
            </a:r>
            <a:r>
              <a:rPr lang="fr-FR" sz="2400" dirty="0"/>
              <a:t> </a:t>
            </a:r>
            <a:r>
              <a:rPr lang="fr-FR" sz="2400" dirty="0" err="1"/>
              <a:t>ngoài</a:t>
            </a:r>
            <a:r>
              <a:rPr lang="fr-FR" sz="2400" dirty="0"/>
              <a:t> </a:t>
            </a:r>
            <a:r>
              <a:rPr lang="fr-FR" sz="2400" dirty="0" err="1"/>
              <a:t>và</a:t>
            </a:r>
            <a:r>
              <a:rPr lang="fr-FR" sz="2400" dirty="0"/>
              <a:t> </a:t>
            </a:r>
            <a:r>
              <a:rPr lang="fr-FR" sz="2400" dirty="0" err="1"/>
              <a:t>bên</a:t>
            </a:r>
            <a:r>
              <a:rPr lang="fr-FR" sz="2400" dirty="0"/>
              <a:t> </a:t>
            </a:r>
            <a:r>
              <a:rPr lang="fr-FR" sz="2400" dirty="0" err="1"/>
              <a:t>trong</a:t>
            </a:r>
            <a:r>
              <a:rPr lang="fr-FR" sz="2400" dirty="0"/>
              <a:t> </a:t>
            </a:r>
            <a:r>
              <a:rPr lang="fr-FR" sz="2400" dirty="0" err="1"/>
              <a:t>hoặc</a:t>
            </a:r>
            <a:r>
              <a:rPr lang="fr-FR" sz="2400" dirty="0"/>
              <a:t> </a:t>
            </a:r>
            <a:r>
              <a:rPr lang="fr-FR" sz="2400" dirty="0" err="1"/>
              <a:t>cả</a:t>
            </a:r>
            <a:r>
              <a:rPr lang="fr-FR" sz="2400" dirty="0"/>
              <a:t> </a:t>
            </a:r>
            <a:r>
              <a:rPr lang="fr-FR" sz="2400" dirty="0" err="1"/>
              <a:t>hai</a:t>
            </a:r>
            <a:r>
              <a:rPr lang="fr-FR" sz="2400" dirty="0"/>
              <a:t>. </a:t>
            </a:r>
          </a:p>
          <a:p>
            <a:pPr algn="just">
              <a:lnSpc>
                <a:spcPct val="120000"/>
              </a:lnSpc>
              <a:buClr>
                <a:srgbClr val="FF0000"/>
              </a:buClr>
              <a:buFont typeface="Wingdings" pitchFamily="2" charset="2"/>
              <a:buChar char="v"/>
            </a:pPr>
            <a:r>
              <a:rPr lang="fr-FR" sz="2400" dirty="0"/>
              <a:t> </a:t>
            </a:r>
            <a:r>
              <a:rPr lang="fr-FR" sz="2400" dirty="0" err="1"/>
              <a:t>Lực</a:t>
            </a:r>
            <a:r>
              <a:rPr lang="fr-FR" sz="2400" dirty="0"/>
              <a:t> </a:t>
            </a:r>
            <a:r>
              <a:rPr lang="fr-FR" sz="2400" dirty="0" err="1"/>
              <a:t>lượng</a:t>
            </a:r>
            <a:r>
              <a:rPr lang="fr-FR" sz="2400" dirty="0"/>
              <a:t> </a:t>
            </a:r>
            <a:r>
              <a:rPr lang="fr-FR" sz="2400" dirty="0" err="1"/>
              <a:t>bán</a:t>
            </a:r>
            <a:r>
              <a:rPr lang="fr-FR" sz="2400" dirty="0"/>
              <a:t> </a:t>
            </a:r>
            <a:r>
              <a:rPr lang="fr-FR" sz="2400" dirty="0" err="1"/>
              <a:t>hàng</a:t>
            </a:r>
            <a:r>
              <a:rPr lang="fr-FR" sz="2400" dirty="0"/>
              <a:t> </a:t>
            </a:r>
            <a:r>
              <a:rPr lang="fr-FR" sz="2400" dirty="0" err="1"/>
              <a:t>bên</a:t>
            </a:r>
            <a:r>
              <a:rPr lang="fr-FR" sz="2400" dirty="0"/>
              <a:t> </a:t>
            </a:r>
            <a:r>
              <a:rPr lang="fr-FR" sz="2400" dirty="0" err="1"/>
              <a:t>ngoài</a:t>
            </a:r>
            <a:r>
              <a:rPr lang="fr-FR" sz="2400" dirty="0"/>
              <a:t> </a:t>
            </a:r>
            <a:r>
              <a:rPr lang="fr-FR" sz="2400" dirty="0" err="1"/>
              <a:t>đi</a:t>
            </a:r>
            <a:r>
              <a:rPr lang="fr-FR" sz="2400" dirty="0"/>
              <a:t> </a:t>
            </a:r>
            <a:r>
              <a:rPr lang="fr-FR" sz="2400" dirty="0" err="1"/>
              <a:t>tới</a:t>
            </a:r>
            <a:r>
              <a:rPr lang="fr-FR" sz="2400" dirty="0"/>
              <a:t> </a:t>
            </a:r>
            <a:r>
              <a:rPr lang="fr-FR" sz="2400" dirty="0" err="1"/>
              <a:t>các</a:t>
            </a:r>
            <a:r>
              <a:rPr lang="fr-FR" sz="2400" dirty="0"/>
              <a:t> </a:t>
            </a:r>
            <a:r>
              <a:rPr lang="fr-FR" sz="2400" dirty="0" err="1"/>
              <a:t>khách</a:t>
            </a:r>
            <a:r>
              <a:rPr lang="fr-FR" sz="2400" dirty="0"/>
              <a:t> </a:t>
            </a:r>
            <a:r>
              <a:rPr lang="fr-FR" sz="2400" dirty="0" err="1"/>
              <a:t>hàng</a:t>
            </a:r>
            <a:r>
              <a:rPr lang="fr-FR" sz="2400" dirty="0"/>
              <a:t> </a:t>
            </a:r>
            <a:r>
              <a:rPr lang="fr-FR" sz="2400" dirty="0" err="1"/>
              <a:t>để</a:t>
            </a:r>
            <a:r>
              <a:rPr lang="fr-FR" sz="2400" dirty="0"/>
              <a:t> </a:t>
            </a:r>
            <a:r>
              <a:rPr lang="fr-FR" sz="2400" dirty="0" err="1"/>
              <a:t>chào</a:t>
            </a:r>
            <a:r>
              <a:rPr lang="fr-FR" sz="2400" dirty="0"/>
              <a:t> </a:t>
            </a:r>
            <a:r>
              <a:rPr lang="fr-FR" sz="2400" dirty="0" err="1"/>
              <a:t>bán</a:t>
            </a:r>
            <a:r>
              <a:rPr lang="fr-FR" sz="2400" dirty="0"/>
              <a:t> </a:t>
            </a:r>
            <a:r>
              <a:rPr lang="fr-FR" sz="2400" dirty="0" err="1"/>
              <a:t>cho</a:t>
            </a:r>
            <a:r>
              <a:rPr lang="fr-FR" sz="2400" dirty="0"/>
              <a:t> </a:t>
            </a:r>
            <a:r>
              <a:rPr lang="fr-FR" sz="2400" dirty="0" err="1"/>
              <a:t>các</a:t>
            </a:r>
            <a:r>
              <a:rPr lang="fr-FR" sz="2400" dirty="0"/>
              <a:t> </a:t>
            </a:r>
            <a:r>
              <a:rPr lang="fr-FR" sz="2400" dirty="0" err="1"/>
              <a:t>khách</a:t>
            </a:r>
            <a:r>
              <a:rPr lang="fr-FR" sz="2400" dirty="0"/>
              <a:t> </a:t>
            </a:r>
            <a:r>
              <a:rPr lang="fr-FR" sz="2400" dirty="0" err="1"/>
              <a:t>hàng</a:t>
            </a:r>
            <a:r>
              <a:rPr lang="fr-FR" sz="2400" dirty="0"/>
              <a:t> </a:t>
            </a:r>
            <a:r>
              <a:rPr lang="fr-FR" sz="2400" dirty="0" err="1"/>
              <a:t>tại</a:t>
            </a:r>
            <a:r>
              <a:rPr lang="fr-FR" sz="2400" dirty="0"/>
              <a:t> </a:t>
            </a:r>
            <a:r>
              <a:rPr lang="fr-FR" sz="2400" dirty="0" err="1"/>
              <a:t>hiện</a:t>
            </a:r>
            <a:r>
              <a:rPr lang="fr-FR" sz="2400" dirty="0"/>
              <a:t> </a:t>
            </a:r>
            <a:r>
              <a:rPr lang="fr-FR" sz="2400" dirty="0" err="1"/>
              <a:t>trường</a:t>
            </a:r>
            <a:r>
              <a:rPr lang="fr-FR" sz="2400" dirty="0"/>
              <a:t>.</a:t>
            </a:r>
          </a:p>
          <a:p>
            <a:pPr algn="just">
              <a:lnSpc>
                <a:spcPct val="120000"/>
              </a:lnSpc>
              <a:buClr>
                <a:srgbClr val="FF0000"/>
              </a:buClr>
              <a:buFont typeface="Wingdings" pitchFamily="2" charset="2"/>
              <a:buChar char="v"/>
            </a:pPr>
            <a:r>
              <a:rPr lang="fr-FR" sz="2400" dirty="0"/>
              <a:t> </a:t>
            </a:r>
            <a:r>
              <a:rPr lang="fr-FR" sz="2400" dirty="0" err="1"/>
              <a:t>Lực</a:t>
            </a:r>
            <a:r>
              <a:rPr lang="fr-FR" sz="2400" dirty="0"/>
              <a:t> </a:t>
            </a:r>
            <a:r>
              <a:rPr lang="fr-FR" sz="2400" dirty="0" err="1"/>
              <a:t>lượng</a:t>
            </a:r>
            <a:r>
              <a:rPr lang="fr-FR" sz="2400" dirty="0"/>
              <a:t> </a:t>
            </a:r>
            <a:r>
              <a:rPr lang="fr-FR" sz="2400" dirty="0" err="1"/>
              <a:t>bán</a:t>
            </a:r>
            <a:r>
              <a:rPr lang="fr-FR" sz="2400" dirty="0"/>
              <a:t> </a:t>
            </a:r>
            <a:r>
              <a:rPr lang="fr-FR" sz="2400" dirty="0" err="1"/>
              <a:t>hàng</a:t>
            </a:r>
            <a:r>
              <a:rPr lang="fr-FR" sz="2400" dirty="0"/>
              <a:t> </a:t>
            </a:r>
            <a:r>
              <a:rPr lang="fr-FR" sz="2400" dirty="0" err="1"/>
              <a:t>bên</a:t>
            </a:r>
            <a:r>
              <a:rPr lang="fr-FR" sz="2400" dirty="0"/>
              <a:t> </a:t>
            </a:r>
            <a:r>
              <a:rPr lang="fr-FR" sz="2400" dirty="0" err="1"/>
              <a:t>trong</a:t>
            </a:r>
            <a:r>
              <a:rPr lang="fr-FR" sz="2400" dirty="0"/>
              <a:t> </a:t>
            </a:r>
            <a:r>
              <a:rPr lang="fr-FR" sz="2400" dirty="0" err="1"/>
              <a:t>thực</a:t>
            </a:r>
            <a:r>
              <a:rPr lang="fr-FR" sz="2400" dirty="0"/>
              <a:t> </a:t>
            </a:r>
            <a:r>
              <a:rPr lang="fr-FR" sz="2400" dirty="0" err="1"/>
              <a:t>hiện</a:t>
            </a:r>
            <a:r>
              <a:rPr lang="fr-FR" sz="2400" dirty="0"/>
              <a:t> </a:t>
            </a:r>
            <a:r>
              <a:rPr lang="fr-FR" sz="2400" dirty="0" err="1"/>
              <a:t>công</a:t>
            </a:r>
            <a:r>
              <a:rPr lang="fr-FR" sz="2400" dirty="0"/>
              <a:t> </a:t>
            </a:r>
            <a:r>
              <a:rPr lang="fr-FR" sz="2400" dirty="0" err="1"/>
              <a:t>việc</a:t>
            </a:r>
            <a:r>
              <a:rPr lang="fr-FR" sz="2400" dirty="0"/>
              <a:t> </a:t>
            </a:r>
            <a:r>
              <a:rPr lang="fr-FR" sz="2400" dirty="0" err="1"/>
              <a:t>kinh</a:t>
            </a:r>
            <a:r>
              <a:rPr lang="fr-FR" sz="2400" dirty="0"/>
              <a:t> </a:t>
            </a:r>
            <a:r>
              <a:rPr lang="fr-FR" sz="2400" dirty="0" err="1"/>
              <a:t>doanh</a:t>
            </a:r>
            <a:r>
              <a:rPr lang="fr-FR" sz="2400" dirty="0"/>
              <a:t> </a:t>
            </a:r>
            <a:r>
              <a:rPr lang="fr-FR" sz="2400" dirty="0" err="1"/>
              <a:t>từ</a:t>
            </a:r>
            <a:r>
              <a:rPr lang="fr-FR" sz="2400" dirty="0"/>
              <a:t> </a:t>
            </a:r>
            <a:r>
              <a:rPr lang="fr-FR" sz="2400" dirty="0" err="1"/>
              <a:t>văn</a:t>
            </a:r>
            <a:r>
              <a:rPr lang="fr-FR" sz="2400" dirty="0"/>
              <a:t> </a:t>
            </a:r>
            <a:r>
              <a:rPr lang="fr-FR" sz="2400" dirty="0" err="1"/>
              <a:t>phòng</a:t>
            </a:r>
            <a:r>
              <a:rPr lang="fr-FR" sz="2400" dirty="0"/>
              <a:t> </a:t>
            </a:r>
            <a:r>
              <a:rPr lang="fr-FR" sz="2400" dirty="0" err="1"/>
              <a:t>công</a:t>
            </a:r>
            <a:r>
              <a:rPr lang="fr-FR" sz="2400" dirty="0"/>
              <a:t> </a:t>
            </a:r>
            <a:r>
              <a:rPr lang="fr-FR" sz="2400" dirty="0" err="1"/>
              <a:t>ty</a:t>
            </a:r>
            <a:r>
              <a:rPr lang="fr-FR" sz="2400" dirty="0"/>
              <a:t> </a:t>
            </a:r>
            <a:r>
              <a:rPr lang="fr-FR" sz="2400" dirty="0" err="1"/>
              <a:t>thông</a:t>
            </a:r>
            <a:r>
              <a:rPr lang="fr-FR" sz="2400" dirty="0"/>
              <a:t> qua </a:t>
            </a:r>
            <a:r>
              <a:rPr lang="fr-FR" sz="2400" dirty="0" err="1"/>
              <a:t>điện</a:t>
            </a:r>
            <a:r>
              <a:rPr lang="fr-FR" sz="2400" dirty="0"/>
              <a:t> </a:t>
            </a:r>
            <a:r>
              <a:rPr lang="fr-FR" sz="2400" dirty="0" err="1"/>
              <a:t>thoại</a:t>
            </a:r>
            <a:r>
              <a:rPr lang="fr-FR" sz="2400" dirty="0"/>
              <a:t>, </a:t>
            </a:r>
            <a:r>
              <a:rPr lang="fr-FR" sz="2400" dirty="0" err="1"/>
              <a:t>mạng</a:t>
            </a:r>
            <a:r>
              <a:rPr lang="fr-FR" sz="2400" dirty="0"/>
              <a:t> Internet </a:t>
            </a:r>
            <a:r>
              <a:rPr lang="fr-FR" sz="2400" dirty="0" err="1"/>
              <a:t>hoặc</a:t>
            </a:r>
            <a:r>
              <a:rPr lang="fr-FR" sz="2400" dirty="0"/>
              <a:t> </a:t>
            </a:r>
            <a:r>
              <a:rPr lang="fr-FR" sz="2400" dirty="0" err="1"/>
              <a:t>tiếp</a:t>
            </a:r>
            <a:r>
              <a:rPr lang="fr-FR" sz="2400" dirty="0"/>
              <a:t> </a:t>
            </a:r>
            <a:r>
              <a:rPr lang="fr-FR" sz="2400" dirty="0" err="1"/>
              <a:t>đón</a:t>
            </a:r>
            <a:r>
              <a:rPr lang="fr-FR" sz="2400" dirty="0"/>
              <a:t> </a:t>
            </a:r>
            <a:r>
              <a:rPr lang="fr-FR" sz="2400" dirty="0" err="1"/>
              <a:t>khách</a:t>
            </a:r>
            <a:r>
              <a:rPr lang="fr-FR" sz="2400" dirty="0"/>
              <a:t> </a:t>
            </a:r>
            <a:r>
              <a:rPr lang="fr-FR" sz="2400" dirty="0" err="1"/>
              <a:t>hàng</a:t>
            </a:r>
            <a:r>
              <a:rPr lang="fr-FR" sz="2400" dirty="0"/>
              <a:t> </a:t>
            </a:r>
            <a:r>
              <a:rPr lang="fr-FR" sz="2400" dirty="0" err="1"/>
              <a:t>ghé</a:t>
            </a:r>
            <a:r>
              <a:rPr lang="fr-FR" sz="2400" dirty="0"/>
              <a:t> </a:t>
            </a:r>
            <a:r>
              <a:rPr lang="fr-FR" sz="2400" dirty="0" err="1"/>
              <a:t>thăm</a:t>
            </a:r>
            <a:r>
              <a:rPr lang="fr-FR" sz="2400" dirty="0"/>
              <a:t> </a:t>
            </a:r>
            <a:r>
              <a:rPr lang="fr-FR" sz="2400" dirty="0" err="1"/>
              <a:t>văn</a:t>
            </a:r>
            <a:r>
              <a:rPr lang="fr-FR" sz="2400" dirty="0"/>
              <a:t> </a:t>
            </a:r>
            <a:r>
              <a:rPr lang="fr-FR" sz="2400" dirty="0" err="1"/>
              <a:t>phòng</a:t>
            </a:r>
            <a:r>
              <a:rPr lang="fr-FR" sz="2400" dirty="0"/>
              <a:t>. </a:t>
            </a:r>
          </a:p>
          <a:p>
            <a:pPr algn="just">
              <a:lnSpc>
                <a:spcPct val="120000"/>
              </a:lnSpc>
              <a:buClr>
                <a:srgbClr val="FF0000"/>
              </a:buClr>
              <a:buFont typeface="Wingdings" pitchFamily="2" charset="2"/>
              <a:buChar char="v"/>
            </a:pPr>
            <a:r>
              <a:rPr lang="fr-FR" sz="2400" dirty="0"/>
              <a:t> </a:t>
            </a:r>
            <a:r>
              <a:rPr lang="fr-FR" sz="2400" dirty="0" err="1"/>
              <a:t>Các</a:t>
            </a:r>
            <a:r>
              <a:rPr lang="fr-FR" sz="2400" dirty="0"/>
              <a:t> </a:t>
            </a:r>
            <a:r>
              <a:rPr lang="fr-FR" sz="2400" dirty="0" err="1"/>
              <a:t>nhân</a:t>
            </a:r>
            <a:r>
              <a:rPr lang="fr-FR" sz="2400" dirty="0"/>
              <a:t> </a:t>
            </a:r>
            <a:r>
              <a:rPr lang="fr-FR" sz="2400" dirty="0" err="1"/>
              <a:t>viên</a:t>
            </a:r>
            <a:r>
              <a:rPr lang="fr-FR" sz="2400" dirty="0"/>
              <a:t> </a:t>
            </a:r>
            <a:r>
              <a:rPr lang="fr-FR" sz="2400" dirty="0" err="1"/>
              <a:t>bán</a:t>
            </a:r>
            <a:r>
              <a:rPr lang="fr-FR" sz="2400" dirty="0"/>
              <a:t> </a:t>
            </a:r>
            <a:r>
              <a:rPr lang="fr-FR" sz="2400" dirty="0" err="1"/>
              <a:t>hàng</a:t>
            </a:r>
            <a:r>
              <a:rPr lang="fr-FR" sz="2400" dirty="0"/>
              <a:t> </a:t>
            </a:r>
            <a:r>
              <a:rPr lang="fr-FR" sz="2400" dirty="0" err="1"/>
              <a:t>bên</a:t>
            </a:r>
            <a:r>
              <a:rPr lang="fr-FR" sz="2400" dirty="0"/>
              <a:t> </a:t>
            </a:r>
            <a:r>
              <a:rPr lang="fr-FR" sz="2400" dirty="0" err="1"/>
              <a:t>trong</a:t>
            </a:r>
            <a:r>
              <a:rPr lang="fr-FR" sz="2400" dirty="0"/>
              <a:t> </a:t>
            </a:r>
            <a:r>
              <a:rPr lang="fr-FR" sz="2400" dirty="0" err="1"/>
              <a:t>không</a:t>
            </a:r>
            <a:r>
              <a:rPr lang="fr-FR" sz="2400" dirty="0"/>
              <a:t> </a:t>
            </a:r>
            <a:r>
              <a:rPr lang="fr-FR" sz="2400" dirty="0" err="1"/>
              <a:t>chỉ</a:t>
            </a:r>
            <a:r>
              <a:rPr lang="fr-FR" sz="2400" dirty="0"/>
              <a:t> </a:t>
            </a:r>
            <a:r>
              <a:rPr lang="fr-FR" sz="2400" dirty="0" err="1"/>
              <a:t>hỗ</a:t>
            </a:r>
            <a:r>
              <a:rPr lang="fr-FR" sz="2400" dirty="0"/>
              <a:t> </a:t>
            </a:r>
            <a:r>
              <a:rPr lang="fr-FR" sz="2400" dirty="0" err="1"/>
              <a:t>trợ</a:t>
            </a:r>
            <a:r>
              <a:rPr lang="fr-FR" sz="2400" dirty="0"/>
              <a:t> </a:t>
            </a:r>
            <a:r>
              <a:rPr lang="fr-FR" sz="2400" dirty="0" err="1"/>
              <a:t>cho</a:t>
            </a:r>
            <a:r>
              <a:rPr lang="fr-FR" sz="2400" dirty="0"/>
              <a:t> </a:t>
            </a:r>
            <a:r>
              <a:rPr lang="fr-FR" sz="2400" dirty="0" err="1"/>
              <a:t>bán</a:t>
            </a:r>
            <a:r>
              <a:rPr lang="fr-FR" sz="2400" dirty="0"/>
              <a:t> </a:t>
            </a:r>
            <a:r>
              <a:rPr lang="fr-FR" sz="2400" dirty="0" err="1"/>
              <a:t>hàng</a:t>
            </a:r>
            <a:r>
              <a:rPr lang="fr-FR" sz="2400" dirty="0"/>
              <a:t> </a:t>
            </a:r>
            <a:r>
              <a:rPr lang="fr-FR" sz="2400" dirty="0" err="1"/>
              <a:t>bên</a:t>
            </a:r>
            <a:r>
              <a:rPr lang="fr-FR" sz="2400" dirty="0"/>
              <a:t> </a:t>
            </a:r>
            <a:r>
              <a:rPr lang="fr-FR" sz="2400" dirty="0" err="1"/>
              <a:t>ngoài</a:t>
            </a:r>
            <a:r>
              <a:rPr lang="fr-FR" sz="2400" dirty="0"/>
              <a:t> </a:t>
            </a:r>
            <a:r>
              <a:rPr lang="fr-FR" sz="2400" dirty="0" err="1"/>
              <a:t>mà</a:t>
            </a:r>
            <a:r>
              <a:rPr lang="fr-FR" sz="2400" dirty="0"/>
              <a:t> </a:t>
            </a:r>
            <a:r>
              <a:rPr lang="fr-FR" sz="2400" dirty="0" err="1"/>
              <a:t>còn</a:t>
            </a:r>
            <a:r>
              <a:rPr lang="fr-FR" sz="2400" dirty="0"/>
              <a:t> </a:t>
            </a:r>
            <a:r>
              <a:rPr lang="fr-FR" sz="2400" dirty="0" err="1"/>
              <a:t>bán</a:t>
            </a:r>
            <a:r>
              <a:rPr lang="fr-FR" sz="2400" dirty="0"/>
              <a:t> </a:t>
            </a:r>
            <a:r>
              <a:rPr lang="fr-FR" sz="2400" dirty="0" err="1"/>
              <a:t>hàng</a:t>
            </a:r>
            <a:r>
              <a:rPr lang="fr-FR" sz="2400" dirty="0"/>
              <a:t> </a:t>
            </a:r>
            <a:r>
              <a:rPr lang="fr-FR" sz="2400" dirty="0" err="1"/>
              <a:t>và</a:t>
            </a:r>
            <a:r>
              <a:rPr lang="fr-FR" sz="2400" dirty="0"/>
              <a:t> </a:t>
            </a:r>
            <a:r>
              <a:rPr lang="fr-FR" sz="2400" dirty="0" err="1"/>
              <a:t>thực</a:t>
            </a:r>
            <a:r>
              <a:rPr lang="fr-FR" sz="2400" dirty="0"/>
              <a:t> </a:t>
            </a:r>
            <a:r>
              <a:rPr lang="fr-FR" sz="2400" dirty="0" err="1"/>
              <a:t>hiện</a:t>
            </a:r>
            <a:r>
              <a:rPr lang="fr-FR" sz="2400" dirty="0"/>
              <a:t> </a:t>
            </a:r>
            <a:r>
              <a:rPr lang="fr-FR" sz="2400" dirty="0" err="1"/>
              <a:t>nhiều</a:t>
            </a:r>
            <a:r>
              <a:rPr lang="fr-FR" sz="2400" dirty="0"/>
              <a:t> </a:t>
            </a:r>
            <a:r>
              <a:rPr lang="fr-FR" sz="2400" dirty="0" err="1"/>
              <a:t>công</a:t>
            </a:r>
            <a:r>
              <a:rPr lang="fr-FR" sz="2400" dirty="0"/>
              <a:t> </a:t>
            </a:r>
            <a:r>
              <a:rPr lang="fr-FR" sz="2400" dirty="0" err="1"/>
              <a:t>việc</a:t>
            </a:r>
            <a:r>
              <a:rPr lang="fr-FR" sz="2400" dirty="0"/>
              <a:t> </a:t>
            </a:r>
            <a:r>
              <a:rPr lang="fr-FR" sz="2400" dirty="0" err="1"/>
              <a:t>quan</a:t>
            </a:r>
            <a:r>
              <a:rPr lang="fr-FR" sz="2400" dirty="0"/>
              <a:t> </a:t>
            </a:r>
            <a:r>
              <a:rPr lang="fr-FR" sz="2400" dirty="0" err="1"/>
              <a:t>trọng</a:t>
            </a:r>
            <a:r>
              <a:rPr lang="fr-FR" sz="2400" dirty="0"/>
              <a:t> </a:t>
            </a:r>
            <a:r>
              <a:rPr lang="fr-FR" sz="2400" dirty="0" err="1"/>
              <a:t>khác</a:t>
            </a:r>
            <a:endParaRPr lang="fr-FR" sz="2400" dirty="0"/>
          </a:p>
          <a:p>
            <a:pPr marL="0" indent="0">
              <a:buNone/>
            </a:pPr>
            <a:endParaRPr lang="vi-VN" dirty="0"/>
          </a:p>
        </p:txBody>
      </p:sp>
    </p:spTree>
    <p:extLst>
      <p:ext uri="{BB962C8B-B14F-4D97-AF65-F5344CB8AC3E}">
        <p14:creationId xmlns:p14="http://schemas.microsoft.com/office/powerpoint/2010/main" val="66359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EA72118-3DED-42FC-A2BB-BFAAADF9FA9A}"/>
              </a:ext>
            </a:extLst>
          </p:cNvPr>
          <p:cNvSpPr>
            <a:spLocks noGrp="1"/>
          </p:cNvSpPr>
          <p:nvPr>
            <p:ph type="title"/>
          </p:nvPr>
        </p:nvSpPr>
        <p:spPr/>
        <p:txBody>
          <a:bodyPr>
            <a:normAutofit/>
          </a:bodyPr>
          <a:lstStyle/>
          <a:p>
            <a:pPr algn="ctr">
              <a:lnSpc>
                <a:spcPct val="100000"/>
              </a:lnSpc>
            </a:pPr>
            <a:r>
              <a:rPr lang="en-US" sz="2800" dirty="0">
                <a:solidFill>
                  <a:schemeClr val="tx1"/>
                </a:solidFill>
              </a:rPr>
              <a:t>2. </a:t>
            </a:r>
            <a:r>
              <a:rPr lang="en-US" sz="2800" dirty="0" err="1">
                <a:solidFill>
                  <a:schemeClr val="tx1"/>
                </a:solidFill>
              </a:rPr>
              <a:t>Phạm</a:t>
            </a:r>
            <a:r>
              <a:rPr lang="en-US" sz="2800" dirty="0">
                <a:solidFill>
                  <a:schemeClr val="tx1"/>
                </a:solidFill>
              </a:rPr>
              <a:t> vi </a:t>
            </a:r>
            <a:r>
              <a:rPr lang="en-US" sz="2800" dirty="0" err="1">
                <a:solidFill>
                  <a:schemeClr val="tx1"/>
                </a:solidFill>
              </a:rPr>
              <a:t>của</a:t>
            </a:r>
            <a:r>
              <a:rPr lang="en-US" sz="2800" dirty="0">
                <a:solidFill>
                  <a:schemeClr val="tx1"/>
                </a:solidFill>
              </a:rPr>
              <a:t>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quản</a:t>
            </a:r>
            <a:r>
              <a:rPr lang="en-US" sz="2800" dirty="0">
                <a:solidFill>
                  <a:schemeClr val="tx1"/>
                </a:solidFill>
              </a:rPr>
              <a:t> </a:t>
            </a:r>
            <a:r>
              <a:rPr lang="en-US" sz="2800" dirty="0" err="1">
                <a:solidFill>
                  <a:schemeClr val="tx1"/>
                </a:solidFill>
              </a:rPr>
              <a:t>trị</a:t>
            </a:r>
            <a:r>
              <a:rPr lang="en-US" sz="2800" dirty="0">
                <a:solidFill>
                  <a:schemeClr val="tx1"/>
                </a:solidFill>
              </a:rPr>
              <a:t> </a:t>
            </a:r>
            <a:br>
              <a:rPr lang="en-US" sz="2800" dirty="0">
                <a:solidFill>
                  <a:schemeClr val="tx1"/>
                </a:solidFill>
              </a:rPr>
            </a:b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Chỗ dành sẵn cho Số hiệu Bản chiếu 2">
            <a:extLst>
              <a:ext uri="{FF2B5EF4-FFF2-40B4-BE49-F238E27FC236}">
                <a16:creationId xmlns:a16="http://schemas.microsoft.com/office/drawing/2014/main" id="{E5F1B843-4080-464D-9797-332F01BF7720}"/>
              </a:ext>
            </a:extLst>
          </p:cNvPr>
          <p:cNvSpPr>
            <a:spLocks noGrp="1"/>
          </p:cNvSpPr>
          <p:nvPr>
            <p:ph type="sldNum" sz="quarter" idx="12"/>
          </p:nvPr>
        </p:nvSpPr>
        <p:spPr/>
        <p:txBody>
          <a:bodyPr/>
          <a:lstStyle/>
          <a:p>
            <a:pPr>
              <a:defRPr/>
            </a:pPr>
            <a:fld id="{BAE6BD3F-55D3-417E-AA1F-2AC3C49086BB}" type="slidenum">
              <a:rPr lang="en-US" smtClean="0"/>
              <a:pPr>
                <a:defRPr/>
              </a:pPr>
              <a:t>12</a:t>
            </a:fld>
            <a:endParaRPr lang="en-US"/>
          </a:p>
        </p:txBody>
      </p:sp>
      <p:sp>
        <p:nvSpPr>
          <p:cNvPr id="4" name="Chỗ dành sẵn cho Nội dung 3">
            <a:extLst>
              <a:ext uri="{FF2B5EF4-FFF2-40B4-BE49-F238E27FC236}">
                <a16:creationId xmlns:a16="http://schemas.microsoft.com/office/drawing/2014/main" id="{CC1AA6F5-01E6-43F0-A73F-FF793CC22A3E}"/>
              </a:ext>
            </a:extLst>
          </p:cNvPr>
          <p:cNvSpPr>
            <a:spLocks noGrp="1"/>
          </p:cNvSpPr>
          <p:nvPr>
            <p:ph sz="quarter" idx="1"/>
          </p:nvPr>
        </p:nvSpPr>
        <p:spPr>
          <a:xfrm>
            <a:off x="497352" y="1629073"/>
            <a:ext cx="8503920" cy="4953000"/>
          </a:xfrm>
        </p:spPr>
        <p:txBody>
          <a:bodyPr>
            <a:normAutofit/>
          </a:bodyPr>
          <a:lstStyle/>
          <a:p>
            <a:pPr>
              <a:buFont typeface="Wingdings" panose="05000000000000000000" pitchFamily="2" charset="2"/>
              <a:buChar char="v"/>
            </a:pPr>
            <a:r>
              <a:rPr lang="vi-VN" sz="2400" dirty="0"/>
              <a:t> </a:t>
            </a:r>
            <a:r>
              <a:rPr lang="vi-VN" sz="2400" dirty="0" err="1"/>
              <a:t>Các</a:t>
            </a:r>
            <a:r>
              <a:rPr lang="vi-VN" sz="2400" dirty="0"/>
              <a:t> </a:t>
            </a:r>
            <a:r>
              <a:rPr lang="vi-VN" sz="2400" dirty="0" err="1"/>
              <a:t>hoạt</a:t>
            </a:r>
            <a:r>
              <a:rPr lang="vi-VN" sz="2400" dirty="0"/>
              <a:t> </a:t>
            </a:r>
            <a:r>
              <a:rPr lang="vi-VN" sz="2400" dirty="0" err="1"/>
              <a:t>động</a:t>
            </a:r>
            <a:r>
              <a:rPr lang="vi-VN" sz="2400" dirty="0"/>
              <a:t> </a:t>
            </a:r>
            <a:r>
              <a:rPr lang="vi-VN" sz="2400" dirty="0" err="1"/>
              <a:t>quản</a:t>
            </a:r>
            <a:r>
              <a:rPr lang="vi-VN" sz="2400" dirty="0"/>
              <a:t> </a:t>
            </a:r>
            <a:r>
              <a:rPr lang="vi-VN" sz="2400" dirty="0" err="1"/>
              <a:t>lý</a:t>
            </a:r>
            <a:r>
              <a:rPr lang="vi-VN" sz="2400" dirty="0"/>
              <a:t> chung </a:t>
            </a:r>
            <a:r>
              <a:rPr lang="vi-VN" sz="2400" dirty="0" err="1"/>
              <a:t>của</a:t>
            </a:r>
            <a:r>
              <a:rPr lang="vi-VN" sz="2400" dirty="0"/>
              <a:t> công ty </a:t>
            </a:r>
            <a:r>
              <a:rPr lang="vi-VN" sz="2400" dirty="0" err="1"/>
              <a:t>đối</a:t>
            </a:r>
            <a:r>
              <a:rPr lang="vi-VN" sz="2400" dirty="0"/>
              <a:t> </a:t>
            </a:r>
            <a:r>
              <a:rPr lang="vi-VN" sz="2400" dirty="0" err="1"/>
              <a:t>với</a:t>
            </a:r>
            <a:r>
              <a:rPr lang="vi-VN" sz="2400" dirty="0"/>
              <a:t> </a:t>
            </a:r>
            <a:r>
              <a:rPr lang="vi-VN" sz="2400" dirty="0" err="1"/>
              <a:t>tất</a:t>
            </a:r>
            <a:r>
              <a:rPr lang="vi-VN" sz="2400" dirty="0"/>
              <a:t> </a:t>
            </a:r>
            <a:r>
              <a:rPr lang="vi-VN" sz="2400" dirty="0" err="1"/>
              <a:t>cả</a:t>
            </a:r>
            <a:r>
              <a:rPr lang="vi-VN" sz="2400" dirty="0"/>
              <a:t> </a:t>
            </a:r>
            <a:r>
              <a:rPr lang="vi-VN" sz="2400" dirty="0" err="1"/>
              <a:t>những</a:t>
            </a:r>
            <a:r>
              <a:rPr lang="vi-VN" sz="2400" dirty="0"/>
              <a:t> </a:t>
            </a:r>
            <a:r>
              <a:rPr lang="vi-VN" sz="2400" dirty="0" err="1"/>
              <a:t>người</a:t>
            </a:r>
            <a:r>
              <a:rPr lang="vi-VN" sz="2400" dirty="0"/>
              <a:t> </a:t>
            </a:r>
            <a:r>
              <a:rPr lang="vi-VN" sz="2400" dirty="0" err="1"/>
              <a:t>làm</a:t>
            </a:r>
            <a:r>
              <a:rPr lang="vi-VN" sz="2400" dirty="0"/>
              <a:t> </a:t>
            </a:r>
            <a:r>
              <a:rPr lang="vi-VN" sz="2400" dirty="0" err="1"/>
              <a:t>nhiệm</a:t>
            </a:r>
            <a:r>
              <a:rPr lang="vi-VN" sz="2400" dirty="0"/>
              <a:t> </a:t>
            </a:r>
            <a:r>
              <a:rPr lang="vi-VN" sz="2400" dirty="0" err="1"/>
              <a:t>vụ</a:t>
            </a:r>
            <a:r>
              <a:rPr lang="vi-VN" sz="2400" dirty="0"/>
              <a:t> </a:t>
            </a:r>
            <a:r>
              <a:rPr lang="vi-VN" sz="2400" dirty="0" err="1"/>
              <a:t>bán</a:t>
            </a:r>
            <a:r>
              <a:rPr lang="vi-VN" sz="2400" dirty="0"/>
              <a:t> </a:t>
            </a:r>
            <a:r>
              <a:rPr lang="vi-VN" sz="2400" dirty="0" err="1"/>
              <a:t>hàng</a:t>
            </a:r>
            <a:endParaRPr lang="vi-VN" sz="2400" dirty="0"/>
          </a:p>
          <a:p>
            <a:pPr>
              <a:buFont typeface="Wingdings" panose="05000000000000000000" pitchFamily="2" charset="2"/>
              <a:buChar char="v"/>
            </a:pPr>
            <a:r>
              <a:rPr lang="vi-VN" sz="2400" dirty="0"/>
              <a:t> </a:t>
            </a:r>
            <a:r>
              <a:rPr lang="vi-VN" sz="2400" dirty="0" err="1"/>
              <a:t>Các</a:t>
            </a:r>
            <a:r>
              <a:rPr lang="vi-VN" sz="2400" dirty="0"/>
              <a:t> </a:t>
            </a:r>
            <a:r>
              <a:rPr lang="vi-VN" sz="2400" dirty="0" err="1"/>
              <a:t>hoạt</a:t>
            </a:r>
            <a:r>
              <a:rPr lang="vi-VN" sz="2400" dirty="0"/>
              <a:t> </a:t>
            </a:r>
            <a:r>
              <a:rPr lang="vi-VN" sz="2400" dirty="0" err="1"/>
              <a:t>động</a:t>
            </a:r>
            <a:r>
              <a:rPr lang="vi-VN" sz="2400" dirty="0"/>
              <a:t> </a:t>
            </a:r>
            <a:r>
              <a:rPr lang="vi-VN" sz="2400" dirty="0" err="1"/>
              <a:t>quản</a:t>
            </a:r>
            <a:r>
              <a:rPr lang="vi-VN" sz="2400" dirty="0"/>
              <a:t> </a:t>
            </a:r>
            <a:r>
              <a:rPr lang="vi-VN" sz="2400" dirty="0" err="1"/>
              <a:t>lý</a:t>
            </a:r>
            <a:r>
              <a:rPr lang="vi-VN" sz="2400" dirty="0"/>
              <a:t> </a:t>
            </a:r>
            <a:r>
              <a:rPr lang="vi-VN" sz="2400" dirty="0" err="1"/>
              <a:t>của</a:t>
            </a:r>
            <a:r>
              <a:rPr lang="vi-VN" sz="2400" dirty="0"/>
              <a:t> </a:t>
            </a:r>
            <a:r>
              <a:rPr lang="vi-VN" sz="2400" dirty="0" err="1"/>
              <a:t>lực</a:t>
            </a:r>
            <a:r>
              <a:rPr lang="vi-VN" sz="2400" dirty="0"/>
              <a:t> </a:t>
            </a:r>
            <a:r>
              <a:rPr lang="vi-VN" sz="2400" dirty="0" err="1"/>
              <a:t>lượng</a:t>
            </a:r>
            <a:r>
              <a:rPr lang="vi-VN" sz="2400" dirty="0"/>
              <a:t> </a:t>
            </a:r>
            <a:r>
              <a:rPr lang="vi-VN" sz="2400" dirty="0" err="1"/>
              <a:t>bán</a:t>
            </a:r>
            <a:r>
              <a:rPr lang="vi-VN" sz="2400" dirty="0"/>
              <a:t> </a:t>
            </a:r>
            <a:r>
              <a:rPr lang="vi-VN" sz="2400" dirty="0" err="1"/>
              <a:t>hàng</a:t>
            </a:r>
            <a:r>
              <a:rPr lang="vi-VN" sz="2400" dirty="0"/>
              <a:t> </a:t>
            </a:r>
            <a:r>
              <a:rPr lang="vi-VN" sz="2400" dirty="0" err="1"/>
              <a:t>cấp</a:t>
            </a:r>
            <a:r>
              <a:rPr lang="vi-VN" sz="2400" dirty="0"/>
              <a:t> trên </a:t>
            </a:r>
            <a:r>
              <a:rPr lang="vi-VN" sz="2400" dirty="0" err="1"/>
              <a:t>đối</a:t>
            </a:r>
            <a:r>
              <a:rPr lang="vi-VN" sz="2400" dirty="0"/>
              <a:t> </a:t>
            </a:r>
            <a:r>
              <a:rPr lang="vi-VN" sz="2400" dirty="0" err="1"/>
              <a:t>với</a:t>
            </a:r>
            <a:r>
              <a:rPr lang="vi-VN" sz="2400" dirty="0"/>
              <a:t> </a:t>
            </a:r>
            <a:r>
              <a:rPr lang="vi-VN" sz="2400" dirty="0" err="1"/>
              <a:t>cấp</a:t>
            </a:r>
            <a:r>
              <a:rPr lang="vi-VN" sz="2400" dirty="0"/>
              <a:t> </a:t>
            </a:r>
            <a:r>
              <a:rPr lang="vi-VN" sz="2400" dirty="0" err="1"/>
              <a:t>dưới</a:t>
            </a:r>
            <a:r>
              <a:rPr lang="vi-VN" sz="2400" dirty="0"/>
              <a:t>. </a:t>
            </a:r>
          </a:p>
        </p:txBody>
      </p:sp>
    </p:spTree>
    <p:extLst>
      <p:ext uri="{BB962C8B-B14F-4D97-AF65-F5344CB8AC3E}">
        <p14:creationId xmlns:p14="http://schemas.microsoft.com/office/powerpoint/2010/main" val="28689507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20. </a:t>
            </a:r>
            <a:r>
              <a:rPr lang="en-US" sz="2800" dirty="0" err="1">
                <a:solidFill>
                  <a:schemeClr val="tx1"/>
                </a:solidFill>
              </a:rPr>
              <a:t>Sử</a:t>
            </a:r>
            <a:r>
              <a:rPr lang="en-US" sz="2800" dirty="0">
                <a:solidFill>
                  <a:schemeClr val="tx1"/>
                </a:solidFill>
              </a:rPr>
              <a:t> </a:t>
            </a:r>
            <a:r>
              <a:rPr lang="en-US" sz="2800" dirty="0" err="1">
                <a:solidFill>
                  <a:schemeClr val="tx1"/>
                </a:solidFill>
              </a:rPr>
              <a:t>dụng</a:t>
            </a:r>
            <a:r>
              <a:rPr lang="en-US" sz="2800" dirty="0">
                <a:solidFill>
                  <a:schemeClr val="tx1"/>
                </a:solidFill>
              </a:rPr>
              <a:t> </a:t>
            </a:r>
            <a:r>
              <a:rPr lang="en-US" sz="2800" dirty="0" err="1">
                <a:solidFill>
                  <a:schemeClr val="tx1"/>
                </a:solidFill>
              </a:rPr>
              <a:t>đại</a:t>
            </a:r>
            <a:r>
              <a:rPr lang="en-US" sz="2800" dirty="0">
                <a:solidFill>
                  <a:schemeClr val="tx1"/>
                </a:solidFill>
              </a:rPr>
              <a:t> </a:t>
            </a:r>
            <a:r>
              <a:rPr lang="en-US" sz="2800" dirty="0" err="1">
                <a:solidFill>
                  <a:schemeClr val="tx1"/>
                </a:solidFill>
              </a:rPr>
              <a:t>lý</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r>
              <a:rPr lang="en-US" sz="2800" dirty="0" err="1">
                <a:solidFill>
                  <a:schemeClr val="tx1"/>
                </a:solidFill>
              </a:rPr>
              <a:t>độc</a:t>
            </a:r>
            <a:r>
              <a:rPr lang="en-US" sz="2800" dirty="0">
                <a:solidFill>
                  <a:schemeClr val="tx1"/>
                </a:solidFill>
              </a:rPr>
              <a:t> </a:t>
            </a:r>
            <a:r>
              <a:rPr lang="en-US" sz="2800" dirty="0" err="1">
                <a:solidFill>
                  <a:schemeClr val="tx1"/>
                </a:solidFill>
              </a:rPr>
              <a:t>lập</a:t>
            </a:r>
            <a:endParaRPr lang="vi-VN" sz="2800" dirty="0">
              <a:solidFill>
                <a:schemeClr val="tx1"/>
              </a:solidFill>
            </a:endParaRPr>
          </a:p>
        </p:txBody>
      </p:sp>
      <p:sp>
        <p:nvSpPr>
          <p:cNvPr id="3" name="Content Placeholder 2"/>
          <p:cNvSpPr>
            <a:spLocks noGrp="1"/>
          </p:cNvSpPr>
          <p:nvPr>
            <p:ph sz="quarter" idx="1"/>
          </p:nvPr>
        </p:nvSpPr>
        <p:spPr>
          <a:xfrm>
            <a:off x="609600" y="1600200"/>
            <a:ext cx="8223504" cy="4709160"/>
          </a:xfrm>
        </p:spPr>
        <p:txBody>
          <a:bodyPr>
            <a:normAutofit/>
          </a:bodyPr>
          <a:lstStyle/>
          <a:p>
            <a:pPr algn="just">
              <a:lnSpc>
                <a:spcPct val="100000"/>
              </a:lnSpc>
              <a:buClr>
                <a:srgbClr val="FF0000"/>
              </a:buClr>
              <a:buFont typeface="Wingdings" panose="05000000000000000000" pitchFamily="2" charset="2"/>
              <a:buChar char="v"/>
            </a:pPr>
            <a:r>
              <a:rPr lang="vi-VN" sz="2400" dirty="0"/>
              <a:t>Phân </a:t>
            </a:r>
            <a:r>
              <a:rPr lang="vi-VN" sz="2400" dirty="0" err="1"/>
              <a:t>biệt</a:t>
            </a:r>
            <a:r>
              <a:rPr lang="vi-VN" sz="2400" dirty="0"/>
              <a:t> hai </a:t>
            </a:r>
            <a:r>
              <a:rPr lang="vi-VN" sz="2400" dirty="0" err="1"/>
              <a:t>loại</a:t>
            </a:r>
            <a:r>
              <a:rPr lang="vi-VN" sz="2400" dirty="0"/>
              <a:t> </a:t>
            </a:r>
            <a:r>
              <a:rPr lang="vi-VN" sz="2400" dirty="0" err="1"/>
              <a:t>đại</a:t>
            </a:r>
            <a:r>
              <a:rPr lang="vi-VN" sz="2400" dirty="0"/>
              <a:t> </a:t>
            </a:r>
            <a:r>
              <a:rPr lang="vi-VN" sz="2400" dirty="0" err="1"/>
              <a:t>lý</a:t>
            </a:r>
            <a:r>
              <a:rPr lang="vi-VN" sz="2400" dirty="0"/>
              <a:t> </a:t>
            </a:r>
            <a:r>
              <a:rPr lang="vi-VN" sz="2400" dirty="0" err="1"/>
              <a:t>bán</a:t>
            </a:r>
            <a:r>
              <a:rPr lang="vi-VN" sz="2400" dirty="0"/>
              <a:t> </a:t>
            </a:r>
            <a:r>
              <a:rPr lang="vi-VN" sz="2400" dirty="0" err="1"/>
              <a:t>hàng</a:t>
            </a:r>
            <a:r>
              <a:rPr lang="vi-VN" sz="2400" dirty="0"/>
              <a:t>: </a:t>
            </a:r>
            <a:r>
              <a:rPr lang="vi-VN" sz="2400" dirty="0" err="1"/>
              <a:t>Đại</a:t>
            </a:r>
            <a:r>
              <a:rPr lang="vi-VN" sz="2400" dirty="0"/>
              <a:t> </a:t>
            </a:r>
            <a:r>
              <a:rPr lang="vi-VN" sz="2400" dirty="0" err="1"/>
              <a:t>diện</a:t>
            </a:r>
            <a:r>
              <a:rPr lang="vi-VN" sz="2400" dirty="0"/>
              <a:t> cho </a:t>
            </a:r>
            <a:r>
              <a:rPr lang="vi-VN" sz="2400" dirty="0" err="1"/>
              <a:t>nhà</a:t>
            </a:r>
            <a:r>
              <a:rPr lang="vi-VN" sz="2400" dirty="0"/>
              <a:t> </a:t>
            </a:r>
            <a:r>
              <a:rPr lang="vi-VN" sz="2400" dirty="0" err="1"/>
              <a:t>SX</a:t>
            </a:r>
            <a:r>
              <a:rPr lang="vi-VN" sz="2400" dirty="0"/>
              <a:t> </a:t>
            </a:r>
            <a:r>
              <a:rPr lang="vi-VN" sz="2400" dirty="0" err="1"/>
              <a:t>và</a:t>
            </a:r>
            <a:r>
              <a:rPr lang="vi-VN" sz="2400" dirty="0"/>
              <a:t> </a:t>
            </a:r>
            <a:r>
              <a:rPr lang="vi-VN" sz="2400" dirty="0" err="1"/>
              <a:t>đại</a:t>
            </a:r>
            <a:r>
              <a:rPr lang="vi-VN" sz="2400" dirty="0"/>
              <a:t> </a:t>
            </a:r>
            <a:r>
              <a:rPr lang="vi-VN" sz="2400" dirty="0" err="1"/>
              <a:t>lý</a:t>
            </a:r>
            <a:r>
              <a:rPr lang="vi-VN" sz="2400" dirty="0"/>
              <a:t> ban</a:t>
            </a:r>
          </a:p>
          <a:p>
            <a:pPr algn="just">
              <a:lnSpc>
                <a:spcPct val="100000"/>
              </a:lnSpc>
              <a:buClr>
                <a:srgbClr val="FF0000"/>
              </a:buClr>
              <a:buFont typeface="Wingdings" panose="05000000000000000000" pitchFamily="2" charset="2"/>
              <a:buChar char="v"/>
            </a:pPr>
            <a:r>
              <a:rPr lang="vi-VN" sz="2400" dirty="0" err="1"/>
              <a:t>Các</a:t>
            </a:r>
            <a:r>
              <a:rPr lang="vi-VN" sz="2400" dirty="0"/>
              <a:t> </a:t>
            </a:r>
            <a:r>
              <a:rPr lang="vi-VN" sz="2400" dirty="0" err="1"/>
              <a:t>yếu</a:t>
            </a:r>
            <a:r>
              <a:rPr lang="vi-VN" sz="2400" dirty="0"/>
              <a:t> </a:t>
            </a:r>
            <a:r>
              <a:rPr lang="vi-VN" sz="2400" dirty="0" err="1"/>
              <a:t>tố</a:t>
            </a:r>
            <a:r>
              <a:rPr lang="vi-VN" sz="2400" dirty="0"/>
              <a:t> </a:t>
            </a:r>
            <a:r>
              <a:rPr lang="vi-VN" sz="2400" dirty="0" err="1"/>
              <a:t>quyết</a:t>
            </a:r>
            <a:r>
              <a:rPr lang="vi-VN" sz="2400" dirty="0"/>
              <a:t> </a:t>
            </a:r>
            <a:r>
              <a:rPr lang="vi-VN" sz="2400" dirty="0" err="1"/>
              <a:t>định</a:t>
            </a:r>
            <a:r>
              <a:rPr lang="vi-VN" sz="2400" dirty="0"/>
              <a:t> </a:t>
            </a:r>
            <a:r>
              <a:rPr lang="vi-VN" sz="2400" dirty="0" err="1"/>
              <a:t>sử</a:t>
            </a:r>
            <a:r>
              <a:rPr lang="vi-VN" sz="2400" dirty="0"/>
              <a:t> </a:t>
            </a:r>
            <a:r>
              <a:rPr lang="vi-VN" sz="2400" dirty="0" err="1"/>
              <a:t>dụng</a:t>
            </a:r>
            <a:r>
              <a:rPr lang="vi-VN" sz="2400" dirty="0"/>
              <a:t> </a:t>
            </a:r>
            <a:r>
              <a:rPr lang="vi-VN" sz="2400" dirty="0" err="1"/>
              <a:t>đại</a:t>
            </a:r>
            <a:r>
              <a:rPr lang="vi-VN" sz="2400" dirty="0"/>
              <a:t> </a:t>
            </a:r>
            <a:r>
              <a:rPr lang="vi-VN" sz="2400" dirty="0" err="1"/>
              <a:t>lý</a:t>
            </a:r>
            <a:r>
              <a:rPr lang="vi-VN" sz="2400" dirty="0"/>
              <a:t> </a:t>
            </a:r>
            <a:r>
              <a:rPr lang="vi-VN" sz="2400" dirty="0" err="1"/>
              <a:t>bán</a:t>
            </a:r>
            <a:r>
              <a:rPr lang="vi-VN" sz="2400" dirty="0"/>
              <a:t> </a:t>
            </a:r>
            <a:r>
              <a:rPr lang="vi-VN" sz="2400" dirty="0" err="1"/>
              <a:t>hàng</a:t>
            </a:r>
            <a:r>
              <a:rPr lang="vi-VN" sz="2400" dirty="0"/>
              <a:t> </a:t>
            </a:r>
            <a:r>
              <a:rPr lang="vi-VN" sz="2400" dirty="0" err="1"/>
              <a:t>độc</a:t>
            </a:r>
            <a:r>
              <a:rPr lang="vi-VN" sz="2400" dirty="0"/>
              <a:t> </a:t>
            </a:r>
            <a:r>
              <a:rPr lang="vi-VN" sz="2400" dirty="0" err="1"/>
              <a:t>lập</a:t>
            </a:r>
            <a:endParaRPr lang="vi-VN" sz="2400" dirty="0"/>
          </a:p>
        </p:txBody>
      </p:sp>
    </p:spTree>
    <p:extLst>
      <p:ext uri="{BB962C8B-B14F-4D97-AF65-F5344CB8AC3E}">
        <p14:creationId xmlns:p14="http://schemas.microsoft.com/office/powerpoint/2010/main" val="21732032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44" y="105411"/>
            <a:ext cx="8223504" cy="1126684"/>
          </a:xfrm>
        </p:spPr>
        <p:txBody>
          <a:bodyPr>
            <a:normAutofit/>
          </a:bodyPr>
          <a:lstStyle/>
          <a:p>
            <a:pPr algn="ctr"/>
            <a:r>
              <a:rPr lang="en-US" sz="2800" dirty="0" err="1">
                <a:solidFill>
                  <a:schemeClr val="tx1"/>
                </a:solidFill>
              </a:rPr>
              <a:t>21.Tổ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nhóm</a:t>
            </a:r>
            <a:endParaRPr lang="vi-VN" sz="2800" dirty="0">
              <a:solidFill>
                <a:schemeClr val="tx1"/>
              </a:solidFill>
            </a:endParaRPr>
          </a:p>
        </p:txBody>
      </p:sp>
      <p:sp>
        <p:nvSpPr>
          <p:cNvPr id="3" name="Content Placeholder 2"/>
          <p:cNvSpPr>
            <a:spLocks noGrp="1"/>
          </p:cNvSpPr>
          <p:nvPr>
            <p:ph sz="quarter" idx="1"/>
          </p:nvPr>
        </p:nvSpPr>
        <p:spPr>
          <a:xfrm>
            <a:off x="599049" y="1219200"/>
            <a:ext cx="8265707" cy="5105400"/>
          </a:xfrm>
        </p:spPr>
        <p:txBody>
          <a:bodyPr>
            <a:normAutofit fontScale="92500" lnSpcReduction="20000"/>
          </a:bodyPr>
          <a:lstStyle/>
          <a:p>
            <a:pPr algn="just">
              <a:lnSpc>
                <a:spcPct val="120000"/>
              </a:lnSpc>
              <a:buClr>
                <a:srgbClr val="FF0000"/>
              </a:buClr>
              <a:buFont typeface="Wingdings" pitchFamily="2" charset="2"/>
              <a:buChar char="v"/>
            </a:pPr>
            <a:r>
              <a:rPr lang="vi-VN" sz="2000" dirty="0"/>
              <a:t>Khi một sản phẩm phức tạp và khách hàng ngày càng phát triển lớn hơn với yêu cầu cao hơn </a:t>
            </a:r>
            <a:endParaRPr lang="en-US" sz="2000" dirty="0"/>
          </a:p>
          <a:p>
            <a:pPr algn="just">
              <a:lnSpc>
                <a:spcPct val="120000"/>
              </a:lnSpc>
              <a:buClr>
                <a:srgbClr val="FF0000"/>
              </a:buClr>
              <a:buFont typeface="Wingdings" pitchFamily="2" charset="2"/>
              <a:buChar char="v"/>
            </a:pPr>
            <a:r>
              <a:rPr lang="vi-VN" sz="2000" dirty="0"/>
              <a:t>Các nhóm bán hàng có thể khám phá những vấn đề, các giải pháp và cơ hội bán hàng mà không một cá nhân nhân người bán hàng nào có thể làm được điều đó</a:t>
            </a:r>
            <a:endParaRPr lang="en-US" sz="2000" dirty="0"/>
          </a:p>
          <a:p>
            <a:pPr algn="just">
              <a:lnSpc>
                <a:spcPct val="120000"/>
              </a:lnSpc>
              <a:buClr>
                <a:srgbClr val="FF0000"/>
              </a:buClr>
              <a:buFont typeface="Wingdings" pitchFamily="2" charset="2"/>
              <a:buChar char="v"/>
            </a:pPr>
            <a:r>
              <a:rPr lang="vi-VN" sz="2000" dirty="0"/>
              <a:t>Những nhóm bán hàng phải có các chuyên gia từ những lĩnh vực khác nhau hoặc từ các cấp khác nhau trong công ty bán </a:t>
            </a:r>
            <a:endParaRPr lang="en-US" sz="2000" dirty="0"/>
          </a:p>
          <a:p>
            <a:pPr algn="just">
              <a:lnSpc>
                <a:spcPct val="120000"/>
              </a:lnSpc>
              <a:buClr>
                <a:srgbClr val="FF0000"/>
              </a:buClr>
              <a:buFont typeface="Wingdings" pitchFamily="2" charset="2"/>
              <a:buChar char="v"/>
            </a:pPr>
            <a:r>
              <a:rPr lang="vi-VN" sz="2000" dirty="0"/>
              <a:t>Trong bán hàng theo nhóm, nhân viên bán hàng chuyển vai trò từ “một nghệ sĩ độc tấu” trở thành “một chỉ huy dàn nhạc”  </a:t>
            </a:r>
            <a:endParaRPr lang="en-US" sz="2000" dirty="0"/>
          </a:p>
          <a:p>
            <a:pPr algn="just">
              <a:lnSpc>
                <a:spcPct val="120000"/>
              </a:lnSpc>
              <a:buClr>
                <a:srgbClr val="FF0000"/>
              </a:buClr>
              <a:buFont typeface="Wingdings" pitchFamily="2" charset="2"/>
              <a:buChar char="v"/>
            </a:pPr>
            <a:r>
              <a:rPr lang="vi-VN" sz="2000" dirty="0"/>
              <a:t>Bán hàng theo nhóm có một số nhược điểm</a:t>
            </a:r>
            <a:r>
              <a:rPr lang="en-US" sz="2000" dirty="0"/>
              <a:t>: </a:t>
            </a:r>
            <a:r>
              <a:rPr lang="vi-VN" sz="2000" dirty="0"/>
              <a:t>(i) Nhóm bán hàng có thể khiến khách hàng nhầm lẫn hoặc gây áp đảo với các khách hàng (ii) Những người bán hàng cũng có thể gặp rắc rối trong việc học cách làm việc (iii) Việc đánh giá đóng góp cá nhân đối với nỗ lực bán hàng của cả nhóm có thể tạo ra một số khó khăn trong việc trả thù lao.</a:t>
            </a:r>
          </a:p>
        </p:txBody>
      </p:sp>
    </p:spTree>
    <p:extLst>
      <p:ext uri="{BB962C8B-B14F-4D97-AF65-F5344CB8AC3E}">
        <p14:creationId xmlns:p14="http://schemas.microsoft.com/office/powerpoint/2010/main" val="30492847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22. </a:t>
            </a:r>
            <a:r>
              <a:rPr lang="vi-VN" sz="2800" dirty="0" err="1">
                <a:solidFill>
                  <a:schemeClr val="tx1"/>
                </a:solidFill>
              </a:rPr>
              <a:t>Telemarketing</a:t>
            </a:r>
            <a:endParaRPr lang="vi-VN" sz="2800" dirty="0">
              <a:solidFill>
                <a:schemeClr val="tx1"/>
              </a:solidFill>
            </a:endParaRPr>
          </a:p>
        </p:txBody>
      </p:sp>
      <p:sp>
        <p:nvSpPr>
          <p:cNvPr id="3" name="Content Placeholder 2"/>
          <p:cNvSpPr>
            <a:spLocks noGrp="1"/>
          </p:cNvSpPr>
          <p:nvPr>
            <p:ph sz="quarter" idx="1"/>
          </p:nvPr>
        </p:nvSpPr>
        <p:spPr>
          <a:xfrm>
            <a:off x="688848" y="1305951"/>
            <a:ext cx="8074152" cy="4709160"/>
          </a:xfrm>
        </p:spPr>
        <p:txBody>
          <a:bodyPr>
            <a:normAutofit/>
          </a:bodyPr>
          <a:lstStyle/>
          <a:p>
            <a:pPr algn="just">
              <a:lnSpc>
                <a:spcPct val="120000"/>
              </a:lnSpc>
              <a:buClr>
                <a:srgbClr val="FF0000"/>
              </a:buClr>
              <a:buFont typeface="Wingdings" pitchFamily="2" charset="2"/>
              <a:buChar char="v"/>
            </a:pPr>
            <a:r>
              <a:rPr lang="vi-VN" sz="2400" b="1" dirty="0"/>
              <a:t>Ưu điểm của telemarketing: </a:t>
            </a:r>
          </a:p>
          <a:p>
            <a:pPr algn="just">
              <a:lnSpc>
                <a:spcPct val="120000"/>
              </a:lnSpc>
              <a:buClr>
                <a:srgbClr val="FF0000"/>
              </a:buClr>
              <a:buFont typeface="Wingdings" panose="05000000000000000000" pitchFamily="2" charset="2"/>
              <a:buChar char="q"/>
            </a:pPr>
            <a:r>
              <a:rPr lang="vi-VN" sz="2200" dirty="0"/>
              <a:t>Cho phép các doanh nghiệp tạo nên những cuộc gọi hiệu quả về mặt chi phí đặc biệt là với khách hàng nhỏ. </a:t>
            </a:r>
          </a:p>
          <a:p>
            <a:pPr algn="just">
              <a:lnSpc>
                <a:spcPct val="120000"/>
              </a:lnSpc>
              <a:buClr>
                <a:srgbClr val="FF0000"/>
              </a:buClr>
              <a:buFont typeface="Wingdings" panose="05000000000000000000" pitchFamily="2" charset="2"/>
              <a:buChar char="q"/>
            </a:pPr>
            <a:r>
              <a:rPr lang="vi-VN" sz="2200" dirty="0"/>
              <a:t>Người bán sử dụng telemarketing có đầy đủ các thông tin cụ thể để giải quyết vấn đề khi liên lạc với khách hàng.</a:t>
            </a:r>
          </a:p>
          <a:p>
            <a:pPr algn="just">
              <a:lnSpc>
                <a:spcPct val="120000"/>
              </a:lnSpc>
              <a:buClr>
                <a:srgbClr val="FF0000"/>
              </a:buClr>
              <a:buFont typeface="Wingdings" panose="05000000000000000000" pitchFamily="2" charset="2"/>
              <a:buChar char="q"/>
            </a:pPr>
            <a:r>
              <a:rPr lang="vi-VN" sz="2200" dirty="0"/>
              <a:t>Giúp phát triển các chương trình marketing mới và thử nghiệm mức độ hiệu quả của những chương trình hiện tại</a:t>
            </a:r>
          </a:p>
          <a:p>
            <a:pPr marL="0" indent="0">
              <a:buNone/>
            </a:pPr>
            <a:endParaRPr lang="vi-VN" dirty="0"/>
          </a:p>
        </p:txBody>
      </p:sp>
    </p:spTree>
    <p:extLst>
      <p:ext uri="{BB962C8B-B14F-4D97-AF65-F5344CB8AC3E}">
        <p14:creationId xmlns:p14="http://schemas.microsoft.com/office/powerpoint/2010/main" val="28109305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solidFill>
                  <a:schemeClr val="tx1"/>
                </a:solidFill>
              </a:rPr>
              <a:t>Tóm</a:t>
            </a:r>
            <a:r>
              <a:rPr lang="en-US" sz="2800" dirty="0">
                <a:solidFill>
                  <a:schemeClr val="tx1"/>
                </a:solidFill>
              </a:rPr>
              <a:t> </a:t>
            </a:r>
            <a:r>
              <a:rPr lang="en-US" sz="2800" dirty="0" err="1">
                <a:solidFill>
                  <a:schemeClr val="tx1"/>
                </a:solidFill>
              </a:rPr>
              <a:t>tắt</a:t>
            </a:r>
            <a:r>
              <a:rPr lang="en-US" sz="2800" dirty="0">
                <a:solidFill>
                  <a:schemeClr val="tx1"/>
                </a:solidFill>
              </a:rPr>
              <a:t> </a:t>
            </a:r>
            <a:r>
              <a:rPr lang="en-US" sz="2800" dirty="0" err="1">
                <a:solidFill>
                  <a:schemeClr val="tx1"/>
                </a:solidFill>
              </a:rPr>
              <a:t>chương</a:t>
            </a:r>
            <a:endParaRPr lang="vi-VN" sz="2800" dirty="0">
              <a:solidFill>
                <a:schemeClr val="tx1"/>
              </a:solidFill>
            </a:endParaRPr>
          </a:p>
        </p:txBody>
      </p:sp>
      <p:sp>
        <p:nvSpPr>
          <p:cNvPr id="3" name="Content Placeholder 2"/>
          <p:cNvSpPr>
            <a:spLocks noGrp="1"/>
          </p:cNvSpPr>
          <p:nvPr>
            <p:ph sz="quarter" idx="1"/>
          </p:nvPr>
        </p:nvSpPr>
        <p:spPr/>
        <p:txBody>
          <a:bodyPr>
            <a:normAutofit/>
          </a:bodyPr>
          <a:lstStyle/>
          <a:p>
            <a:pPr marL="0" indent="0">
              <a:buNone/>
            </a:pPr>
            <a:r>
              <a:rPr lang="en-US" sz="2200" dirty="0" err="1"/>
              <a:t>Chương</a:t>
            </a:r>
            <a:r>
              <a:rPr lang="en-US" sz="2200" dirty="0"/>
              <a:t> 5 </a:t>
            </a:r>
            <a:r>
              <a:rPr lang="en-US" sz="2200" dirty="0" err="1"/>
              <a:t>đề</a:t>
            </a:r>
            <a:r>
              <a:rPr lang="en-US" sz="2200" dirty="0"/>
              <a:t> </a:t>
            </a:r>
            <a:r>
              <a:rPr lang="en-US" sz="2200" dirty="0" err="1"/>
              <a:t>cập</a:t>
            </a:r>
            <a:r>
              <a:rPr lang="en-US" sz="2200" dirty="0"/>
              <a:t> </a:t>
            </a:r>
            <a:r>
              <a:rPr lang="en-US" sz="2200" dirty="0" err="1"/>
              <a:t>đến</a:t>
            </a:r>
            <a:r>
              <a:rPr lang="en-US" sz="2200" dirty="0"/>
              <a:t>:</a:t>
            </a:r>
          </a:p>
          <a:p>
            <a:pPr algn="just">
              <a:buClr>
                <a:srgbClr val="FF0000"/>
              </a:buClr>
              <a:buFont typeface="Wingdings" pitchFamily="2" charset="2"/>
              <a:buChar char="v"/>
            </a:pPr>
            <a:r>
              <a:rPr lang="en-US" sz="2200" dirty="0" err="1"/>
              <a:t>Việc</a:t>
            </a:r>
            <a:r>
              <a:rPr lang="en-US" sz="2200" dirty="0"/>
              <a:t> </a:t>
            </a:r>
            <a:r>
              <a:rPr lang="en-US" sz="2200" dirty="0" err="1"/>
              <a:t>tổ</a:t>
            </a:r>
            <a:r>
              <a:rPr lang="en-US" sz="2200" dirty="0"/>
              <a:t> </a:t>
            </a:r>
            <a:r>
              <a:rPr lang="en-US" sz="2200" dirty="0" err="1"/>
              <a:t>chức</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r>
              <a:rPr lang="en-US" sz="2200" dirty="0" err="1"/>
              <a:t>trong</a:t>
            </a:r>
            <a:r>
              <a:rPr lang="en-US" sz="2200" dirty="0"/>
              <a:t> </a:t>
            </a:r>
            <a:r>
              <a:rPr lang="en-US" sz="2200" dirty="0" err="1"/>
              <a:t>doanh</a:t>
            </a:r>
            <a:r>
              <a:rPr lang="en-US" sz="2200" dirty="0"/>
              <a:t> </a:t>
            </a:r>
            <a:r>
              <a:rPr lang="en-US" sz="2200" dirty="0" err="1"/>
              <a:t>nghiệp</a:t>
            </a:r>
            <a:r>
              <a:rPr lang="en-US" sz="2200" dirty="0"/>
              <a:t> </a:t>
            </a:r>
          </a:p>
          <a:p>
            <a:pPr algn="just">
              <a:buClr>
                <a:srgbClr val="FF0000"/>
              </a:buClr>
              <a:buFont typeface="Wingdings" pitchFamily="2" charset="2"/>
              <a:buChar char="v"/>
            </a:pPr>
            <a:r>
              <a:rPr lang="en-US" sz="2200" dirty="0" err="1"/>
              <a:t>Quy</a:t>
            </a:r>
            <a:r>
              <a:rPr lang="en-US" sz="2200" dirty="0"/>
              <a:t> </a:t>
            </a:r>
            <a:r>
              <a:rPr lang="en-US" sz="2200" dirty="0" err="1"/>
              <a:t>mô</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r>
              <a:rPr lang="en-US" sz="2200" dirty="0" err="1"/>
              <a:t>bên</a:t>
            </a:r>
            <a:r>
              <a:rPr lang="en-US" sz="2200" dirty="0"/>
              <a:t> </a:t>
            </a:r>
            <a:r>
              <a:rPr lang="en-US" sz="2200" dirty="0" err="1"/>
              <a:t>trong</a:t>
            </a:r>
            <a:r>
              <a:rPr lang="en-US" sz="2200" dirty="0"/>
              <a:t> </a:t>
            </a:r>
            <a:r>
              <a:rPr lang="en-US" sz="2200" dirty="0" err="1"/>
              <a:t>và</a:t>
            </a:r>
            <a:r>
              <a:rPr lang="en-US" sz="2200" dirty="0"/>
              <a:t> </a:t>
            </a:r>
            <a:r>
              <a:rPr lang="en-US" sz="2200" dirty="0" err="1"/>
              <a:t>bên</a:t>
            </a:r>
            <a:r>
              <a:rPr lang="en-US" sz="2200" dirty="0"/>
              <a:t> </a:t>
            </a:r>
            <a:r>
              <a:rPr lang="en-US" sz="2200" dirty="0" err="1"/>
              <a:t>ngoài</a:t>
            </a:r>
            <a:endParaRPr lang="en-US" sz="2200" dirty="0"/>
          </a:p>
          <a:p>
            <a:pPr algn="just">
              <a:buClr>
                <a:srgbClr val="FF0000"/>
              </a:buClr>
              <a:buFont typeface="Wingdings" pitchFamily="2" charset="2"/>
              <a:buChar char="v"/>
            </a:pPr>
            <a:r>
              <a:rPr lang="en-US" sz="2200" dirty="0" err="1"/>
              <a:t>Việc</a:t>
            </a:r>
            <a:r>
              <a:rPr lang="en-US" sz="2200" dirty="0"/>
              <a:t> </a:t>
            </a:r>
            <a:r>
              <a:rPr lang="en-US" sz="2200" dirty="0" err="1"/>
              <a:t>sử</a:t>
            </a:r>
            <a:r>
              <a:rPr lang="en-US" sz="2200" dirty="0"/>
              <a:t> </a:t>
            </a:r>
            <a:r>
              <a:rPr lang="en-US" sz="2200" dirty="0" err="1"/>
              <a:t>dụng</a:t>
            </a:r>
            <a:r>
              <a:rPr lang="en-US" sz="2200" dirty="0"/>
              <a:t> telemarketing </a:t>
            </a:r>
            <a:r>
              <a:rPr lang="en-US" sz="2200" dirty="0" err="1"/>
              <a:t>trong</a:t>
            </a:r>
            <a:r>
              <a:rPr lang="en-US" sz="2200" dirty="0"/>
              <a:t> </a:t>
            </a:r>
            <a:r>
              <a:rPr lang="en-US" sz="2200" dirty="0" err="1"/>
              <a:t>hoạt</a:t>
            </a:r>
            <a:r>
              <a:rPr lang="en-US" sz="2200" dirty="0"/>
              <a:t> </a:t>
            </a:r>
            <a:r>
              <a:rPr lang="en-US" sz="2200" dirty="0" err="1"/>
              <a:t>động</a:t>
            </a:r>
            <a:r>
              <a:rPr lang="en-US" sz="2200" dirty="0"/>
              <a:t> </a:t>
            </a:r>
            <a:r>
              <a:rPr lang="en-US" sz="2200" dirty="0" err="1"/>
              <a:t>bán</a:t>
            </a:r>
            <a:r>
              <a:rPr lang="en-US" sz="2200" dirty="0"/>
              <a:t> </a:t>
            </a:r>
            <a:r>
              <a:rPr lang="en-US" sz="2200" dirty="0" err="1"/>
              <a:t>hàng</a:t>
            </a:r>
            <a:r>
              <a:rPr lang="en-US" sz="2200" dirty="0"/>
              <a:t> </a:t>
            </a:r>
          </a:p>
          <a:p>
            <a:pPr algn="just">
              <a:buClr>
                <a:srgbClr val="FF0000"/>
              </a:buClr>
              <a:buFont typeface="Wingdings" pitchFamily="2" charset="2"/>
              <a:buChar char="v"/>
            </a:pPr>
            <a:r>
              <a:rPr lang="en-US" sz="2200" dirty="0" err="1"/>
              <a:t>Tổ</a:t>
            </a:r>
            <a:r>
              <a:rPr lang="en-US" sz="2200" dirty="0"/>
              <a:t> </a:t>
            </a:r>
            <a:r>
              <a:rPr lang="en-US" sz="2200" dirty="0" err="1"/>
              <a:t>chức</a:t>
            </a:r>
            <a:r>
              <a:rPr lang="en-US" sz="2200" dirty="0"/>
              <a:t> </a:t>
            </a:r>
            <a:r>
              <a:rPr lang="en-US" sz="2200" dirty="0" err="1"/>
              <a:t>bán</a:t>
            </a:r>
            <a:r>
              <a:rPr lang="en-US" sz="2200" dirty="0"/>
              <a:t> </a:t>
            </a:r>
            <a:r>
              <a:rPr lang="en-US" sz="2200" dirty="0" err="1"/>
              <a:t>hàng</a:t>
            </a:r>
            <a:r>
              <a:rPr lang="en-US" sz="2200" dirty="0"/>
              <a:t> </a:t>
            </a:r>
            <a:r>
              <a:rPr lang="en-US" sz="2200" dirty="0" err="1"/>
              <a:t>theo</a:t>
            </a:r>
            <a:r>
              <a:rPr lang="en-US" sz="2200" dirty="0"/>
              <a:t> </a:t>
            </a:r>
            <a:r>
              <a:rPr lang="en-US" sz="2200" dirty="0" err="1"/>
              <a:t>nhóm</a:t>
            </a:r>
            <a:r>
              <a:rPr lang="en-US" sz="2200" dirty="0"/>
              <a:t> hay </a:t>
            </a:r>
            <a:r>
              <a:rPr lang="en-US" sz="2200" dirty="0" err="1"/>
              <a:t>đại</a:t>
            </a:r>
            <a:r>
              <a:rPr lang="en-US" sz="2200" dirty="0"/>
              <a:t> </a:t>
            </a:r>
            <a:r>
              <a:rPr lang="en-US" sz="2200" dirty="0" err="1"/>
              <a:t>lý</a:t>
            </a:r>
            <a:r>
              <a:rPr lang="en-US" sz="2200" dirty="0"/>
              <a:t> </a:t>
            </a:r>
            <a:r>
              <a:rPr lang="en-US" sz="2200" dirty="0" err="1"/>
              <a:t>bán</a:t>
            </a:r>
            <a:r>
              <a:rPr lang="en-US" sz="2200" dirty="0"/>
              <a:t> </a:t>
            </a:r>
            <a:r>
              <a:rPr lang="en-US" sz="2200" dirty="0" err="1"/>
              <a:t>hàng</a:t>
            </a:r>
            <a:r>
              <a:rPr lang="en-US" sz="2200" dirty="0"/>
              <a:t> </a:t>
            </a:r>
            <a:r>
              <a:rPr lang="en-US" sz="2200" dirty="0" err="1"/>
              <a:t>độc</a:t>
            </a:r>
            <a:r>
              <a:rPr lang="en-US" sz="2200" dirty="0"/>
              <a:t> </a:t>
            </a:r>
            <a:r>
              <a:rPr lang="en-US" sz="2200" dirty="0" err="1"/>
              <a:t>lập</a:t>
            </a:r>
            <a:endParaRPr lang="vi-VN" sz="2200" dirty="0"/>
          </a:p>
        </p:txBody>
      </p:sp>
    </p:spTree>
    <p:extLst>
      <p:ext uri="{BB962C8B-B14F-4D97-AF65-F5344CB8AC3E}">
        <p14:creationId xmlns:p14="http://schemas.microsoft.com/office/powerpoint/2010/main" val="8006983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81000"/>
            <a:ext cx="8381999" cy="918332"/>
          </a:xfrm>
        </p:spPr>
        <p:txBody>
          <a:bodyPr>
            <a:normAutofit fontScale="90000"/>
          </a:bodyPr>
          <a:lstStyle/>
          <a:p>
            <a:pPr algn="ctr">
              <a:lnSpc>
                <a:spcPct val="100000"/>
              </a:lnSpc>
            </a:pPr>
            <a:r>
              <a:rPr kumimoji="0" lang="en-US" sz="3100" kern="1200" spc="0" dirty="0" err="1">
                <a:solidFill>
                  <a:schemeClr val="tx1">
                    <a:lumMod val="95000"/>
                    <a:lumOff val="5000"/>
                  </a:schemeClr>
                </a:solidFill>
              </a:rPr>
              <a:t>Chương</a:t>
            </a:r>
            <a:r>
              <a:rPr kumimoji="0" lang="en-US" sz="3100" kern="1200" spc="0" dirty="0">
                <a:solidFill>
                  <a:schemeClr val="tx1">
                    <a:lumMod val="95000"/>
                    <a:lumOff val="5000"/>
                  </a:schemeClr>
                </a:solidFill>
              </a:rPr>
              <a:t> 6:</a:t>
            </a:r>
            <a:r>
              <a:rPr kumimoji="0" lang="vi-VN" sz="3100" kern="1200" spc="0" dirty="0">
                <a:solidFill>
                  <a:schemeClr val="tx1">
                    <a:lumMod val="95000"/>
                    <a:lumOff val="5000"/>
                  </a:schemeClr>
                </a:solidFill>
              </a:rPr>
              <a:t> </a:t>
            </a:r>
            <a:r>
              <a:rPr lang="vi-VN" sz="3100" u="sng" dirty="0" err="1">
                <a:solidFill>
                  <a:schemeClr val="tx1"/>
                </a:solidFill>
                <a:latin typeface="+mj-lt"/>
                <a:ea typeface="Times New Roman" charset="0"/>
                <a:cs typeface="Times New Roman" charset="0"/>
              </a:rPr>
              <a:t>TUYỂN</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CHỌN</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LỰC</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LƯỢNG</a:t>
            </a:r>
            <a:r>
              <a:rPr lang="vi-VN" sz="3100" u="sng" dirty="0">
                <a:solidFill>
                  <a:schemeClr val="tx1"/>
                </a:solidFill>
                <a:latin typeface="+mj-lt"/>
                <a:ea typeface="Times New Roman" charset="0"/>
                <a:cs typeface="Times New Roman" charset="0"/>
              </a:rPr>
              <a:t> </a:t>
            </a:r>
            <a:br>
              <a:rPr lang="vi-VN" sz="3100" u="sng" dirty="0">
                <a:solidFill>
                  <a:schemeClr val="tx1"/>
                </a:solidFill>
                <a:latin typeface="+mj-lt"/>
                <a:ea typeface="Times New Roman" charset="0"/>
                <a:cs typeface="Times New Roman" charset="0"/>
              </a:rPr>
            </a:br>
            <a:r>
              <a:rPr lang="vi-VN" sz="3100" u="sng" dirty="0" err="1">
                <a:solidFill>
                  <a:schemeClr val="tx1"/>
                </a:solidFill>
                <a:latin typeface="+mj-lt"/>
                <a:ea typeface="Times New Roman" charset="0"/>
                <a:cs typeface="Times New Roman" charset="0"/>
              </a:rPr>
              <a:t>BÁN</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HÀNG</a:t>
            </a:r>
            <a:br>
              <a:rPr lang="vi-VN" sz="3200" u="sng" dirty="0">
                <a:solidFill>
                  <a:schemeClr val="tx1"/>
                </a:solidFill>
                <a:latin typeface="Times New Roman" charset="0"/>
                <a:ea typeface="Times New Roman" charset="0"/>
                <a:cs typeface="Times New Roman" charset="0"/>
              </a:rPr>
            </a:br>
            <a:endParaRPr lang="en-US" sz="3200" spc="0" dirty="0"/>
          </a:p>
        </p:txBody>
      </p:sp>
      <p:sp>
        <p:nvSpPr>
          <p:cNvPr id="4" name="Content Placeholder 3"/>
          <p:cNvSpPr>
            <a:spLocks noGrp="1"/>
          </p:cNvSpPr>
          <p:nvPr>
            <p:ph idx="1"/>
          </p:nvPr>
        </p:nvSpPr>
        <p:spPr>
          <a:xfrm>
            <a:off x="609601" y="1299332"/>
            <a:ext cx="8248649" cy="4709160"/>
          </a:xfrm>
        </p:spPr>
        <p:txBody>
          <a:bodyPr>
            <a:normAutofit/>
          </a:bodyPr>
          <a:lstStyle/>
          <a:p>
            <a:pPr marL="514350" indent="-514350">
              <a:lnSpc>
                <a:spcPct val="110000"/>
              </a:lnSpc>
              <a:spcBef>
                <a:spcPts val="0"/>
              </a:spcBef>
              <a:buAutoNum type="arabicPeriod"/>
            </a:pPr>
            <a:r>
              <a:rPr lang="vi-VN" sz="2400" dirty="0" err="1"/>
              <a:t>Khái</a:t>
            </a:r>
            <a:r>
              <a:rPr lang="vi-VN" sz="2400" dirty="0"/>
              <a:t> </a:t>
            </a:r>
            <a:r>
              <a:rPr lang="vi-VN" sz="2400" dirty="0" err="1"/>
              <a:t>niệm</a:t>
            </a:r>
            <a:r>
              <a:rPr lang="vi-VN" sz="2400" dirty="0"/>
              <a:t>, </a:t>
            </a:r>
            <a:r>
              <a:rPr lang="vi-VN" sz="2400" dirty="0" err="1"/>
              <a:t>tầm</a:t>
            </a:r>
            <a:r>
              <a:rPr lang="vi-VN" sz="2400" dirty="0"/>
              <a:t> quan </a:t>
            </a:r>
            <a:r>
              <a:rPr lang="vi-VN" sz="2400" dirty="0" err="1"/>
              <a:t>trọng</a:t>
            </a:r>
            <a:r>
              <a:rPr lang="vi-VN" sz="2400" dirty="0"/>
              <a:t> </a:t>
            </a:r>
            <a:r>
              <a:rPr lang="vi-VN" sz="2400" dirty="0" err="1"/>
              <a:t>và</a:t>
            </a:r>
            <a:r>
              <a:rPr lang="vi-VN" sz="2400" dirty="0"/>
              <a:t> quy </a:t>
            </a:r>
            <a:r>
              <a:rPr lang="vi-VN" sz="2400" dirty="0" err="1"/>
              <a:t>trình</a:t>
            </a:r>
            <a:r>
              <a:rPr lang="vi-VN" sz="2400" dirty="0"/>
              <a:t> </a:t>
            </a:r>
            <a:r>
              <a:rPr lang="vi-VN" sz="2400" dirty="0" err="1"/>
              <a:t>tuyển</a:t>
            </a:r>
            <a:r>
              <a:rPr lang="vi-VN" sz="2400" dirty="0"/>
              <a:t> </a:t>
            </a:r>
            <a:r>
              <a:rPr lang="vi-VN" sz="2400" dirty="0" err="1"/>
              <a:t>chọn</a:t>
            </a:r>
            <a:r>
              <a:rPr lang="vi-VN" sz="2400" dirty="0"/>
              <a:t> </a:t>
            </a:r>
            <a:r>
              <a:rPr lang="vi-VN" sz="2400" dirty="0" err="1"/>
              <a:t>lực</a:t>
            </a:r>
            <a:r>
              <a:rPr lang="vi-VN" sz="2400" dirty="0"/>
              <a:t> </a:t>
            </a:r>
            <a:r>
              <a:rPr lang="vi-VN" sz="2400" dirty="0" err="1"/>
              <a:t>lượng</a:t>
            </a:r>
            <a:r>
              <a:rPr lang="vi-VN" sz="2400" dirty="0"/>
              <a:t> </a:t>
            </a:r>
            <a:r>
              <a:rPr lang="vi-VN" sz="2400" dirty="0" err="1"/>
              <a:t>bán</a:t>
            </a:r>
            <a:r>
              <a:rPr lang="vi-VN" sz="2400" dirty="0"/>
              <a:t> </a:t>
            </a:r>
            <a:r>
              <a:rPr lang="vi-VN" sz="2400" dirty="0" err="1"/>
              <a:t>hàng</a:t>
            </a:r>
            <a:r>
              <a:rPr lang="vi-VN" sz="2400" dirty="0"/>
              <a:t> </a:t>
            </a:r>
          </a:p>
          <a:p>
            <a:pPr marL="514350" indent="-514350">
              <a:lnSpc>
                <a:spcPct val="110000"/>
              </a:lnSpc>
              <a:spcBef>
                <a:spcPts val="0"/>
              </a:spcBef>
              <a:buAutoNum type="arabicPeriod"/>
            </a:pPr>
            <a:r>
              <a:rPr lang="de-DE" sz="2400" dirty="0"/>
              <a:t>L</a:t>
            </a:r>
            <a:r>
              <a:rPr lang="vi-VN" sz="2400" dirty="0" err="1"/>
              <a:t>ên</a:t>
            </a:r>
            <a:r>
              <a:rPr lang="vi-VN" sz="2400" dirty="0"/>
              <a:t> </a:t>
            </a:r>
            <a:r>
              <a:rPr lang="vi-VN" sz="2400" dirty="0" err="1"/>
              <a:t>kế</a:t>
            </a:r>
            <a:r>
              <a:rPr lang="vi-VN" sz="2400" dirty="0"/>
              <a:t> </a:t>
            </a:r>
            <a:r>
              <a:rPr lang="vi-VN" sz="2400" dirty="0" err="1"/>
              <a:t>hoạch</a:t>
            </a:r>
            <a:r>
              <a:rPr lang="vi-VN" sz="2400" dirty="0"/>
              <a:t> </a:t>
            </a:r>
            <a:r>
              <a:rPr lang="vi-VN" sz="2400" dirty="0" err="1"/>
              <a:t>tuyển</a:t>
            </a:r>
            <a:r>
              <a:rPr lang="vi-VN" sz="2400" dirty="0"/>
              <a:t> </a:t>
            </a:r>
            <a:r>
              <a:rPr lang="vi-VN" sz="2400" dirty="0" err="1"/>
              <a:t>chọn</a:t>
            </a:r>
            <a:r>
              <a:rPr lang="vi-VN" sz="2400" dirty="0"/>
              <a:t> </a:t>
            </a:r>
          </a:p>
          <a:p>
            <a:pPr marL="514350" indent="-514350">
              <a:lnSpc>
                <a:spcPct val="110000"/>
              </a:lnSpc>
              <a:spcBef>
                <a:spcPts val="0"/>
              </a:spcBef>
              <a:buAutoNum type="arabicPeriod"/>
            </a:pPr>
            <a:r>
              <a:rPr lang="de-DE" sz="2400" dirty="0"/>
              <a:t>Thu hút và tuyển </a:t>
            </a:r>
            <a:r>
              <a:rPr lang="vi-VN" sz="2400" dirty="0" err="1"/>
              <a:t>dụng</a:t>
            </a:r>
            <a:r>
              <a:rPr lang="de-DE" sz="2400" dirty="0"/>
              <a:t> nhân viên bán hàng </a:t>
            </a:r>
            <a:endParaRPr lang="vi-VN" sz="2400" dirty="0"/>
          </a:p>
          <a:p>
            <a:pPr marL="514350" indent="-514350">
              <a:lnSpc>
                <a:spcPct val="110000"/>
              </a:lnSpc>
              <a:spcBef>
                <a:spcPts val="0"/>
              </a:spcBef>
              <a:buAutoNum type="arabicPeriod"/>
            </a:pPr>
            <a:r>
              <a:rPr lang="vi-VN" sz="2400" dirty="0" err="1"/>
              <a:t>Đánh</a:t>
            </a:r>
            <a:r>
              <a:rPr lang="vi-VN" sz="2400" dirty="0"/>
              <a:t> </a:t>
            </a:r>
            <a:r>
              <a:rPr lang="vi-VN" sz="2400" dirty="0" err="1"/>
              <a:t>giá</a:t>
            </a:r>
            <a:r>
              <a:rPr lang="vi-VN" sz="2400" dirty="0"/>
              <a:t> </a:t>
            </a:r>
            <a:r>
              <a:rPr lang="vi-VN" sz="2400" dirty="0" err="1"/>
              <a:t>và</a:t>
            </a:r>
            <a:r>
              <a:rPr lang="vi-VN" sz="2400" dirty="0"/>
              <a:t> </a:t>
            </a:r>
            <a:r>
              <a:rPr lang="vi-VN" sz="2400" dirty="0" err="1"/>
              <a:t>lựa</a:t>
            </a:r>
            <a:r>
              <a:rPr lang="vi-VN" sz="2400" dirty="0"/>
              <a:t> </a:t>
            </a:r>
            <a:r>
              <a:rPr lang="vi-VN" sz="2400" dirty="0" err="1"/>
              <a:t>chọn</a:t>
            </a:r>
            <a:r>
              <a:rPr lang="vi-VN" sz="2400" dirty="0"/>
              <a:t> nhân viên </a:t>
            </a:r>
            <a:r>
              <a:rPr lang="vi-VN" sz="2400" dirty="0" err="1"/>
              <a:t>bán</a:t>
            </a:r>
            <a:r>
              <a:rPr lang="vi-VN" sz="2400" dirty="0"/>
              <a:t> </a:t>
            </a:r>
            <a:r>
              <a:rPr lang="vi-VN" sz="2400" dirty="0" err="1"/>
              <a:t>hàng</a:t>
            </a:r>
            <a:r>
              <a:rPr lang="vi-VN" sz="2400" dirty="0"/>
              <a:t> </a:t>
            </a:r>
          </a:p>
          <a:p>
            <a:pPr marL="514350" indent="-514350">
              <a:lnSpc>
                <a:spcPct val="110000"/>
              </a:lnSpc>
              <a:spcBef>
                <a:spcPts val="0"/>
              </a:spcBef>
              <a:buAutoNum type="arabicPeriod"/>
            </a:pPr>
            <a:r>
              <a:rPr lang="de-DE" sz="2400" dirty="0"/>
              <a:t>Đ</a:t>
            </a:r>
            <a:r>
              <a:rPr lang="vi-VN" sz="2400" dirty="0" err="1"/>
              <a:t>ánh</a:t>
            </a:r>
            <a:r>
              <a:rPr lang="vi-VN" sz="2400" dirty="0"/>
              <a:t> </a:t>
            </a:r>
            <a:r>
              <a:rPr lang="vi-VN" sz="2400" dirty="0" err="1"/>
              <a:t>giá</a:t>
            </a:r>
            <a:r>
              <a:rPr lang="vi-VN" sz="2400" dirty="0"/>
              <a:t> </a:t>
            </a:r>
            <a:r>
              <a:rPr lang="vi-VN" sz="2400" dirty="0" err="1"/>
              <a:t>kết</a:t>
            </a:r>
            <a:r>
              <a:rPr lang="vi-VN" sz="2400" dirty="0"/>
              <a:t> </a:t>
            </a:r>
            <a:r>
              <a:rPr lang="vi-VN" sz="2400" dirty="0" err="1"/>
              <a:t>quả</a:t>
            </a:r>
            <a:r>
              <a:rPr lang="vi-VN" sz="2400" dirty="0"/>
              <a:t> </a:t>
            </a:r>
            <a:r>
              <a:rPr lang="vi-VN" sz="2400" dirty="0" err="1"/>
              <a:t>quá</a:t>
            </a:r>
            <a:r>
              <a:rPr lang="vi-VN" sz="2400" dirty="0"/>
              <a:t> </a:t>
            </a:r>
            <a:r>
              <a:rPr lang="vi-VN" sz="2400" dirty="0" err="1"/>
              <a:t>trình</a:t>
            </a:r>
            <a:r>
              <a:rPr lang="vi-VN" sz="2400" dirty="0"/>
              <a:t> </a:t>
            </a:r>
            <a:r>
              <a:rPr lang="vi-VN" sz="2400" dirty="0" err="1"/>
              <a:t>tuyển</a:t>
            </a:r>
            <a:r>
              <a:rPr lang="vi-VN" sz="2400" dirty="0"/>
              <a:t> </a:t>
            </a:r>
            <a:r>
              <a:rPr lang="vi-VN" sz="2400" dirty="0" err="1"/>
              <a:t>chọn</a:t>
            </a:r>
            <a:r>
              <a:rPr lang="vi-VN" sz="2400" dirty="0"/>
              <a:t> </a:t>
            </a:r>
          </a:p>
          <a:p>
            <a:r>
              <a:rPr lang="en-US" sz="2300" b="1" i="1" dirty="0" err="1"/>
              <a:t>Tài</a:t>
            </a:r>
            <a:r>
              <a:rPr lang="en-US" sz="2300" b="1" i="1" dirty="0"/>
              <a:t> </a:t>
            </a:r>
            <a:r>
              <a:rPr lang="en-US" sz="2300" b="1" i="1" dirty="0" err="1"/>
              <a:t>liệu</a:t>
            </a:r>
            <a:r>
              <a:rPr lang="en-US" sz="2300" b="1" i="1" dirty="0"/>
              <a:t> </a:t>
            </a:r>
            <a:r>
              <a:rPr lang="en-US" sz="2300" b="1" i="1" dirty="0" err="1"/>
              <a:t>tham</a:t>
            </a:r>
            <a:r>
              <a:rPr lang="en-US" sz="2300" b="1" i="1" dirty="0"/>
              <a:t> </a:t>
            </a:r>
            <a:r>
              <a:rPr lang="en-US" sz="2300" b="1" i="1" dirty="0" err="1"/>
              <a:t>khảo</a:t>
            </a:r>
            <a:endParaRPr lang="vi-VN" sz="2300" dirty="0"/>
          </a:p>
          <a:p>
            <a:pPr lvl="0" algn="just"/>
            <a:r>
              <a:rPr lang="en-US" sz="1700" i="1" dirty="0" err="1"/>
              <a:t>Chương</a:t>
            </a:r>
            <a:r>
              <a:rPr lang="en-US" sz="1700" i="1" dirty="0"/>
              <a:t> 11 </a:t>
            </a:r>
            <a:r>
              <a:rPr lang="en-US" sz="1700" i="1" dirty="0" err="1"/>
              <a:t>và</a:t>
            </a:r>
            <a:r>
              <a:rPr lang="en-US" sz="1700" i="1" dirty="0"/>
              <a:t> 12, </a:t>
            </a:r>
            <a:r>
              <a:rPr lang="en-US" sz="1700" i="1" dirty="0" err="1"/>
              <a:t>Quản</a:t>
            </a:r>
            <a:r>
              <a:rPr lang="en-US" sz="1700" i="1" dirty="0"/>
              <a:t> </a:t>
            </a:r>
            <a:r>
              <a:rPr lang="en-US" sz="1700" i="1" dirty="0" err="1"/>
              <a:t>trị</a:t>
            </a:r>
            <a:r>
              <a:rPr lang="en-US" sz="1700" i="1" dirty="0"/>
              <a:t> </a:t>
            </a:r>
            <a:r>
              <a:rPr lang="en-US" sz="1700" i="1" dirty="0" err="1"/>
              <a:t>bán</a:t>
            </a:r>
            <a:r>
              <a:rPr lang="en-US" sz="1700" i="1" dirty="0"/>
              <a:t> </a:t>
            </a:r>
            <a:r>
              <a:rPr lang="en-US" sz="1700" i="1" dirty="0" err="1"/>
              <a:t>hàng</a:t>
            </a:r>
            <a:r>
              <a:rPr lang="en-US" sz="1700" i="1" dirty="0"/>
              <a:t>, James Commers, </a:t>
            </a:r>
            <a:r>
              <a:rPr lang="en-US" sz="1700" i="1" dirty="0" err="1"/>
              <a:t>năm</a:t>
            </a:r>
            <a:r>
              <a:rPr lang="en-US" sz="1700" i="1" dirty="0"/>
              <a:t> 2002;  </a:t>
            </a:r>
            <a:r>
              <a:rPr lang="en-US" sz="1700" i="1" dirty="0" err="1"/>
              <a:t>Chương</a:t>
            </a:r>
            <a:r>
              <a:rPr lang="en-US" sz="1700" i="1" dirty="0"/>
              <a:t> 6 </a:t>
            </a:r>
            <a:r>
              <a:rPr lang="en-US" sz="1700" i="1" dirty="0" err="1"/>
              <a:t>và</a:t>
            </a:r>
            <a:r>
              <a:rPr lang="en-US" sz="1700" i="1" dirty="0"/>
              <a:t> 7, Sale Management: Analysis and Decision Making, Thomas N. Ingram, 2000;  </a:t>
            </a:r>
            <a:r>
              <a:rPr lang="en-US" sz="1700" i="1" dirty="0" err="1"/>
              <a:t>Chương</a:t>
            </a:r>
            <a:r>
              <a:rPr lang="en-US" sz="1700" i="1" dirty="0"/>
              <a:t> 20, </a:t>
            </a:r>
            <a:r>
              <a:rPr lang="en-US" sz="1700" i="1" dirty="0" err="1"/>
              <a:t>Kế</a:t>
            </a:r>
            <a:r>
              <a:rPr lang="en-US" sz="1700" i="1" dirty="0"/>
              <a:t> </a:t>
            </a:r>
            <a:r>
              <a:rPr lang="en-US" sz="1700" i="1" dirty="0" err="1"/>
              <a:t>hoạch</a:t>
            </a:r>
            <a:r>
              <a:rPr lang="en-US" sz="1700" i="1" dirty="0"/>
              <a:t> </a:t>
            </a:r>
            <a:r>
              <a:rPr lang="en-US" sz="1700" i="1" dirty="0" err="1"/>
              <a:t>và</a:t>
            </a:r>
            <a:r>
              <a:rPr lang="en-US" sz="1700" i="1" dirty="0"/>
              <a:t> </a:t>
            </a:r>
            <a:r>
              <a:rPr lang="en-US" sz="1700" i="1" dirty="0" err="1"/>
              <a:t>hoạt</a:t>
            </a:r>
            <a:r>
              <a:rPr lang="en-US" sz="1700" i="1" dirty="0"/>
              <a:t> </a:t>
            </a:r>
            <a:r>
              <a:rPr lang="en-US" sz="1700" i="1" dirty="0" err="1"/>
              <a:t>động</a:t>
            </a:r>
            <a:r>
              <a:rPr lang="en-US" sz="1700" i="1" dirty="0"/>
              <a:t> </a:t>
            </a:r>
            <a:r>
              <a:rPr lang="en-US" sz="1700" i="1" dirty="0" err="1"/>
              <a:t>bán</a:t>
            </a:r>
            <a:r>
              <a:rPr lang="en-US" sz="1700" i="1" dirty="0"/>
              <a:t> </a:t>
            </a:r>
            <a:r>
              <a:rPr lang="en-US" sz="1700" i="1" dirty="0" err="1"/>
              <a:t>hàng</a:t>
            </a:r>
            <a:r>
              <a:rPr lang="en-US" sz="1700" i="1" dirty="0"/>
              <a:t>. </a:t>
            </a:r>
            <a:r>
              <a:rPr lang="en-US" sz="1700" i="1" dirty="0" err="1"/>
              <a:t>Chương</a:t>
            </a:r>
            <a:r>
              <a:rPr lang="en-US" sz="1700" i="1" dirty="0"/>
              <a:t> </a:t>
            </a:r>
            <a:r>
              <a:rPr lang="en-US" sz="1700" i="1" dirty="0" err="1"/>
              <a:t>trình</a:t>
            </a:r>
            <a:r>
              <a:rPr lang="en-US" sz="1700" i="1" dirty="0"/>
              <a:t> </a:t>
            </a:r>
            <a:r>
              <a:rPr lang="en-US" sz="1700" i="1" dirty="0" err="1"/>
              <a:t>cử</a:t>
            </a:r>
            <a:r>
              <a:rPr lang="en-US" sz="1700" i="1" dirty="0"/>
              <a:t> </a:t>
            </a:r>
            <a:r>
              <a:rPr lang="en-US" sz="1700" i="1" dirty="0" err="1"/>
              <a:t>nhân</a:t>
            </a:r>
            <a:r>
              <a:rPr lang="en-US" sz="1700" i="1" dirty="0"/>
              <a:t> </a:t>
            </a:r>
            <a:r>
              <a:rPr lang="en-US" sz="1700" i="1" dirty="0" err="1"/>
              <a:t>quản</a:t>
            </a:r>
            <a:r>
              <a:rPr lang="en-US" sz="1700" i="1" dirty="0"/>
              <a:t> </a:t>
            </a:r>
            <a:r>
              <a:rPr lang="en-US" sz="1700" i="1" dirty="0" err="1"/>
              <a:t>trị</a:t>
            </a:r>
            <a:r>
              <a:rPr lang="en-US" sz="1700" i="1" dirty="0"/>
              <a:t> </a:t>
            </a:r>
            <a:r>
              <a:rPr lang="en-US" sz="1700" i="1" dirty="0" err="1"/>
              <a:t>kinh</a:t>
            </a:r>
            <a:r>
              <a:rPr lang="en-US" sz="1700" i="1" dirty="0"/>
              <a:t> </a:t>
            </a:r>
            <a:r>
              <a:rPr lang="en-US" sz="1700" i="1" dirty="0" err="1"/>
              <a:t>doanh</a:t>
            </a:r>
            <a:r>
              <a:rPr lang="en-US" sz="1700" i="1" dirty="0"/>
              <a:t> Edexcel </a:t>
            </a:r>
            <a:r>
              <a:rPr lang="en-US" sz="1700" i="1" dirty="0" err="1"/>
              <a:t>HNC</a:t>
            </a:r>
            <a:r>
              <a:rPr lang="en-US" sz="1700" i="1" dirty="0"/>
              <a:t> &amp; </a:t>
            </a:r>
            <a:r>
              <a:rPr lang="en-US" sz="1700" i="1" dirty="0" err="1"/>
              <a:t>HND</a:t>
            </a:r>
            <a:r>
              <a:rPr lang="en-US" sz="1700" i="1" dirty="0"/>
              <a:t> business, 2004; </a:t>
            </a:r>
            <a:r>
              <a:rPr lang="en-US" sz="1700" i="1" dirty="0" err="1"/>
              <a:t>Chương</a:t>
            </a:r>
            <a:r>
              <a:rPr lang="en-US" sz="1700" i="1" dirty="0"/>
              <a:t> 9, Sales force management, Mark W. Johnston and Greg W. Marshall, McGraw Hill, 8</a:t>
            </a:r>
            <a:r>
              <a:rPr lang="en-US" sz="1700" i="1" baseline="30000" dirty="0"/>
              <a:t>th</a:t>
            </a:r>
            <a:r>
              <a:rPr lang="en-US" sz="1700" i="1" dirty="0"/>
              <a:t> edition, 2006</a:t>
            </a:r>
            <a:endParaRPr lang="vi-VN" sz="1700" i="1" dirty="0"/>
          </a:p>
          <a:p>
            <a:pPr marL="0" indent="0">
              <a:buNone/>
            </a:pPr>
            <a:endParaRPr lang="en-US"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124</a:t>
            </a:fld>
            <a:endParaRPr kumimoji="0" lang="en-US"/>
          </a:p>
        </p:txBody>
      </p:sp>
    </p:spTree>
    <p:extLst>
      <p:ext uri="{BB962C8B-B14F-4D97-AF65-F5344CB8AC3E}">
        <p14:creationId xmlns:p14="http://schemas.microsoft.com/office/powerpoint/2010/main" val="41593643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600"/>
          </a:xfrm>
        </p:spPr>
        <p:txBody>
          <a:bodyPr>
            <a:noAutofit/>
          </a:bodyPr>
          <a:lstStyle/>
          <a:p>
            <a:pPr algn="ctr">
              <a:lnSpc>
                <a:spcPct val="100000"/>
              </a:lnSpc>
            </a:pPr>
            <a:r>
              <a:rPr lang="en-US" sz="2800" dirty="0">
                <a:solidFill>
                  <a:schemeClr val="tx1"/>
                </a:solidFill>
              </a:rPr>
              <a:t>1. </a:t>
            </a:r>
            <a:r>
              <a:rPr lang="en-US" sz="2800" dirty="0" err="1">
                <a:solidFill>
                  <a:schemeClr val="tx1"/>
                </a:solidFill>
              </a:rPr>
              <a:t>Khái</a:t>
            </a:r>
            <a:r>
              <a:rPr lang="en-US" sz="2800" dirty="0">
                <a:solidFill>
                  <a:schemeClr val="tx1"/>
                </a:solidFill>
              </a:rPr>
              <a:t> </a:t>
            </a:r>
            <a:r>
              <a:rPr lang="en-US" sz="2800" dirty="0" err="1">
                <a:solidFill>
                  <a:schemeClr val="tx1"/>
                </a:solidFill>
              </a:rPr>
              <a:t>niệm</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tầm</a:t>
            </a:r>
            <a:r>
              <a:rPr lang="en-US" sz="2800" dirty="0">
                <a:solidFill>
                  <a:schemeClr val="tx1"/>
                </a:solidFill>
              </a:rPr>
              <a:t> </a:t>
            </a:r>
            <a:r>
              <a:rPr lang="en-US" sz="2800" dirty="0" err="1">
                <a:solidFill>
                  <a:schemeClr val="tx1"/>
                </a:solidFill>
              </a:rPr>
              <a:t>quan</a:t>
            </a:r>
            <a:r>
              <a:rPr lang="en-US" sz="2800" dirty="0">
                <a:solidFill>
                  <a:schemeClr val="tx1"/>
                </a:solidFill>
              </a:rPr>
              <a:t> </a:t>
            </a:r>
            <a:r>
              <a:rPr lang="en-US" sz="2800" dirty="0" err="1">
                <a:solidFill>
                  <a:schemeClr val="tx1"/>
                </a:solidFill>
              </a:rPr>
              <a:t>trọng</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tuyển</a:t>
            </a:r>
            <a:r>
              <a:rPr lang="en-US" sz="2800" dirty="0">
                <a:solidFill>
                  <a:schemeClr val="tx1"/>
                </a:solidFill>
              </a:rPr>
              <a:t> </a:t>
            </a:r>
            <a:r>
              <a:rPr lang="en-US" sz="2800" dirty="0" err="1">
                <a:solidFill>
                  <a:schemeClr val="tx1"/>
                </a:solidFill>
              </a:rPr>
              <a:t>chọn</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Content Placeholder 2"/>
          <p:cNvSpPr>
            <a:spLocks noGrp="1"/>
          </p:cNvSpPr>
          <p:nvPr>
            <p:ph sz="quarter" idx="1"/>
          </p:nvPr>
        </p:nvSpPr>
        <p:spPr>
          <a:xfrm>
            <a:off x="441960" y="1524000"/>
            <a:ext cx="8382000" cy="4709160"/>
          </a:xfrm>
        </p:spPr>
        <p:txBody>
          <a:bodyPr>
            <a:normAutofit/>
          </a:bodyPr>
          <a:lstStyle/>
          <a:p>
            <a:pPr algn="just">
              <a:lnSpc>
                <a:spcPct val="120000"/>
              </a:lnSpc>
              <a:buClr>
                <a:srgbClr val="FF0000"/>
              </a:buClr>
              <a:buFont typeface="Wingdings" pitchFamily="2" charset="2"/>
              <a:buChar char="v"/>
            </a:pPr>
            <a:r>
              <a:rPr lang="en-US" sz="2200" dirty="0" err="1"/>
              <a:t>Tuyển</a:t>
            </a:r>
            <a:r>
              <a:rPr lang="en-US" sz="2200" dirty="0"/>
              <a:t> </a:t>
            </a:r>
            <a:r>
              <a:rPr lang="en-US" sz="2200" dirty="0" err="1"/>
              <a:t>mộ</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r>
              <a:rPr lang="en-US" sz="2200" dirty="0" err="1"/>
              <a:t>là</a:t>
            </a:r>
            <a:r>
              <a:rPr lang="en-US" sz="2200" dirty="0"/>
              <a:t> </a:t>
            </a:r>
            <a:r>
              <a:rPr lang="en-US" sz="2200" dirty="0" err="1"/>
              <a:t>công</a:t>
            </a:r>
            <a:r>
              <a:rPr lang="en-US" sz="2200" dirty="0"/>
              <a:t> </a:t>
            </a:r>
            <a:r>
              <a:rPr lang="en-US" sz="2200" dirty="0" err="1"/>
              <a:t>việc</a:t>
            </a:r>
            <a:r>
              <a:rPr lang="en-US" sz="2200" dirty="0"/>
              <a:t> </a:t>
            </a:r>
            <a:r>
              <a:rPr lang="en-US" sz="2200" dirty="0" err="1"/>
              <a:t>tìm</a:t>
            </a:r>
            <a:r>
              <a:rPr lang="en-US" sz="2200" dirty="0"/>
              <a:t> </a:t>
            </a:r>
            <a:r>
              <a:rPr lang="en-US" sz="2200" dirty="0" err="1"/>
              <a:t>kiếm</a:t>
            </a:r>
            <a:r>
              <a:rPr lang="en-US" sz="2200" dirty="0"/>
              <a:t> </a:t>
            </a:r>
            <a:r>
              <a:rPr lang="en-US" sz="2200" dirty="0" err="1"/>
              <a:t>các</a:t>
            </a:r>
            <a:r>
              <a:rPr lang="en-US" sz="2200" dirty="0"/>
              <a:t> </a:t>
            </a:r>
            <a:r>
              <a:rPr lang="en-US" sz="2200" dirty="0" err="1"/>
              <a:t>ứng</a:t>
            </a:r>
            <a:r>
              <a:rPr lang="en-US" sz="2200" dirty="0"/>
              <a:t> </a:t>
            </a:r>
            <a:r>
              <a:rPr lang="en-US" sz="2200" dirty="0" err="1"/>
              <a:t>viên</a:t>
            </a:r>
            <a:r>
              <a:rPr lang="en-US" sz="2200" dirty="0"/>
              <a:t> </a:t>
            </a:r>
            <a:r>
              <a:rPr lang="en-US" sz="2200" dirty="0" err="1"/>
              <a:t>có</a:t>
            </a:r>
            <a:r>
              <a:rPr lang="en-US" sz="2200" dirty="0"/>
              <a:t> </a:t>
            </a:r>
            <a:r>
              <a:rPr lang="en-US" sz="2200" dirty="0" err="1"/>
              <a:t>tiềm</a:t>
            </a:r>
            <a:r>
              <a:rPr lang="en-US" sz="2200" dirty="0"/>
              <a:t> </a:t>
            </a:r>
            <a:r>
              <a:rPr lang="en-US" sz="2200" dirty="0" err="1"/>
              <a:t>năng</a:t>
            </a:r>
            <a:r>
              <a:rPr lang="en-US" sz="2200" dirty="0"/>
              <a:t> </a:t>
            </a:r>
            <a:r>
              <a:rPr lang="en-US" sz="2200" dirty="0" err="1"/>
              <a:t>và</a:t>
            </a:r>
            <a:r>
              <a:rPr lang="en-US" sz="2200" dirty="0"/>
              <a:t> </a:t>
            </a:r>
            <a:r>
              <a:rPr lang="en-US" sz="2200" dirty="0" err="1"/>
              <a:t>phù</a:t>
            </a:r>
            <a:r>
              <a:rPr lang="en-US" sz="2200" dirty="0"/>
              <a:t> </a:t>
            </a:r>
            <a:r>
              <a:rPr lang="en-US" sz="2200" dirty="0" err="1"/>
              <a:t>hợp</a:t>
            </a:r>
            <a:r>
              <a:rPr lang="en-US" sz="2200" dirty="0"/>
              <a:t> </a:t>
            </a:r>
            <a:r>
              <a:rPr lang="en-US" sz="2200" dirty="0" err="1"/>
              <a:t>yêu</a:t>
            </a:r>
            <a:r>
              <a:rPr lang="en-US" sz="2200" dirty="0"/>
              <a:t> </a:t>
            </a:r>
            <a:r>
              <a:rPr lang="en-US" sz="2200" dirty="0" err="1"/>
              <a:t>cầu</a:t>
            </a:r>
            <a:r>
              <a:rPr lang="en-US" sz="2200" dirty="0"/>
              <a:t> </a:t>
            </a:r>
            <a:r>
              <a:rPr lang="en-US" sz="2200" dirty="0" err="1"/>
              <a:t>của</a:t>
            </a:r>
            <a:r>
              <a:rPr lang="en-US" sz="2200" dirty="0"/>
              <a:t> </a:t>
            </a:r>
            <a:r>
              <a:rPr lang="en-US" sz="2200" dirty="0" err="1"/>
              <a:t>công</a:t>
            </a:r>
            <a:r>
              <a:rPr lang="en-US" sz="2200" dirty="0"/>
              <a:t> </a:t>
            </a:r>
            <a:r>
              <a:rPr lang="en-US" sz="2200" dirty="0" err="1"/>
              <a:t>việc</a:t>
            </a:r>
            <a:r>
              <a:rPr lang="en-US" sz="2200" dirty="0"/>
              <a:t> </a:t>
            </a:r>
            <a:r>
              <a:rPr lang="en-US" sz="2200" dirty="0" err="1"/>
              <a:t>bán</a:t>
            </a:r>
            <a:r>
              <a:rPr lang="en-US" sz="2200" dirty="0"/>
              <a:t> </a:t>
            </a:r>
            <a:r>
              <a:rPr lang="en-US" sz="2200" dirty="0" err="1"/>
              <a:t>hàng</a:t>
            </a:r>
            <a:r>
              <a:rPr lang="en-US" sz="2200" dirty="0"/>
              <a:t>. </a:t>
            </a:r>
          </a:p>
          <a:p>
            <a:pPr algn="just">
              <a:lnSpc>
                <a:spcPct val="120000"/>
              </a:lnSpc>
              <a:buClr>
                <a:srgbClr val="FF0000"/>
              </a:buClr>
              <a:buFont typeface="Wingdings" pitchFamily="2" charset="2"/>
              <a:buChar char="v"/>
            </a:pPr>
            <a:r>
              <a:rPr lang="en-US" sz="2200" dirty="0" err="1"/>
              <a:t>Lựa</a:t>
            </a:r>
            <a:r>
              <a:rPr lang="en-US" sz="2200" dirty="0"/>
              <a:t> </a:t>
            </a:r>
            <a:r>
              <a:rPr lang="en-US" sz="2200" dirty="0" err="1"/>
              <a:t>chọn</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r>
              <a:rPr lang="en-US" sz="2200" dirty="0" err="1"/>
              <a:t>là</a:t>
            </a:r>
            <a:r>
              <a:rPr lang="en-US" sz="2200" dirty="0"/>
              <a:t> </a:t>
            </a:r>
            <a:r>
              <a:rPr lang="en-US" sz="2200" dirty="0" err="1"/>
              <a:t>việc</a:t>
            </a:r>
            <a:r>
              <a:rPr lang="en-US" sz="2200" dirty="0"/>
              <a:t> </a:t>
            </a:r>
            <a:r>
              <a:rPr lang="en-US" sz="2200" dirty="0" err="1"/>
              <a:t>sàng</a:t>
            </a:r>
            <a:r>
              <a:rPr lang="en-US" sz="2200" dirty="0"/>
              <a:t> </a:t>
            </a:r>
            <a:r>
              <a:rPr lang="en-US" sz="2200" dirty="0" err="1"/>
              <a:t>lọc</a:t>
            </a:r>
            <a:r>
              <a:rPr lang="en-US" sz="2200" dirty="0"/>
              <a:t> </a:t>
            </a:r>
            <a:r>
              <a:rPr lang="en-US" sz="2200" dirty="0" err="1"/>
              <a:t>những</a:t>
            </a:r>
            <a:r>
              <a:rPr lang="en-US" sz="2200" dirty="0"/>
              <a:t> </a:t>
            </a:r>
            <a:r>
              <a:rPr lang="en-US" sz="2200" dirty="0" err="1"/>
              <a:t>ứng</a:t>
            </a:r>
            <a:r>
              <a:rPr lang="en-US" sz="2200" dirty="0"/>
              <a:t> </a:t>
            </a:r>
            <a:r>
              <a:rPr lang="en-US" sz="2200" dirty="0" err="1"/>
              <a:t>viên</a:t>
            </a:r>
            <a:r>
              <a:rPr lang="en-US" sz="2200" dirty="0"/>
              <a:t> </a:t>
            </a:r>
            <a:r>
              <a:rPr lang="en-US" sz="2200" dirty="0" err="1"/>
              <a:t>phù</a:t>
            </a:r>
            <a:r>
              <a:rPr lang="en-US" sz="2200" dirty="0"/>
              <a:t> </a:t>
            </a:r>
            <a:r>
              <a:rPr lang="en-US" sz="2200" dirty="0" err="1"/>
              <a:t>hợp</a:t>
            </a:r>
            <a:r>
              <a:rPr lang="en-US" sz="2200" dirty="0"/>
              <a:t> </a:t>
            </a:r>
            <a:r>
              <a:rPr lang="en-US" sz="2200" dirty="0" err="1"/>
              <a:t>có</a:t>
            </a:r>
            <a:r>
              <a:rPr lang="en-US" sz="2200" dirty="0"/>
              <a:t> </a:t>
            </a:r>
            <a:r>
              <a:rPr lang="en-US" sz="2200" dirty="0" err="1"/>
              <a:t>nhu</a:t>
            </a:r>
            <a:r>
              <a:rPr lang="en-US" sz="2200" dirty="0"/>
              <a:t> </a:t>
            </a:r>
            <a:r>
              <a:rPr lang="en-US" sz="2200" dirty="0" err="1"/>
              <a:t>cầu</a:t>
            </a:r>
            <a:r>
              <a:rPr lang="en-US" sz="2200" dirty="0"/>
              <a:t> </a:t>
            </a:r>
            <a:r>
              <a:rPr lang="en-US" sz="2200" dirty="0" err="1"/>
              <a:t>và</a:t>
            </a:r>
            <a:r>
              <a:rPr lang="en-US" sz="2200" dirty="0"/>
              <a:t> </a:t>
            </a:r>
            <a:r>
              <a:rPr lang="en-US" sz="2200" dirty="0" err="1"/>
              <a:t>mong</a:t>
            </a:r>
            <a:r>
              <a:rPr lang="en-US" sz="2200" dirty="0"/>
              <a:t> </a:t>
            </a:r>
            <a:r>
              <a:rPr lang="en-US" sz="2200" dirty="0" err="1"/>
              <a:t>muốn</a:t>
            </a:r>
            <a:r>
              <a:rPr lang="en-US" sz="2200" dirty="0"/>
              <a:t> </a:t>
            </a:r>
            <a:r>
              <a:rPr lang="en-US" sz="2200" dirty="0" err="1"/>
              <a:t>vào</a:t>
            </a:r>
            <a:r>
              <a:rPr lang="en-US" sz="2200" dirty="0"/>
              <a:t> </a:t>
            </a:r>
            <a:r>
              <a:rPr lang="en-US" sz="2200" dirty="0" err="1"/>
              <a:t>làm</a:t>
            </a:r>
            <a:r>
              <a:rPr lang="en-US" sz="2200" dirty="0"/>
              <a:t> </a:t>
            </a:r>
            <a:r>
              <a:rPr lang="en-US" sz="2200" dirty="0" err="1"/>
              <a:t>việc</a:t>
            </a:r>
            <a:r>
              <a:rPr lang="en-US" sz="2200" dirty="0"/>
              <a:t> ở </a:t>
            </a:r>
            <a:r>
              <a:rPr lang="en-US" sz="2200" dirty="0" err="1"/>
              <a:t>vị</a:t>
            </a:r>
            <a:r>
              <a:rPr lang="en-US" sz="2200" dirty="0"/>
              <a:t> </a:t>
            </a:r>
            <a:r>
              <a:rPr lang="en-US" sz="2200" dirty="0" err="1"/>
              <a:t>trí</a:t>
            </a:r>
            <a:r>
              <a:rPr lang="en-US" sz="2200" dirty="0"/>
              <a:t> </a:t>
            </a:r>
            <a:r>
              <a:rPr lang="en-US" sz="2200" dirty="0" err="1"/>
              <a:t>bán</a:t>
            </a:r>
            <a:r>
              <a:rPr lang="en-US" sz="2200" dirty="0"/>
              <a:t> </a:t>
            </a:r>
            <a:r>
              <a:rPr lang="en-US" sz="2200" dirty="0" err="1"/>
              <a:t>hàng</a:t>
            </a:r>
            <a:r>
              <a:rPr lang="en-US" sz="2200" dirty="0"/>
              <a:t> </a:t>
            </a:r>
            <a:r>
              <a:rPr lang="en-US" sz="2200" dirty="0" err="1"/>
              <a:t>trong</a:t>
            </a:r>
            <a:r>
              <a:rPr lang="en-US" sz="2200" dirty="0"/>
              <a:t> </a:t>
            </a:r>
            <a:r>
              <a:rPr lang="en-US" sz="2200" dirty="0" err="1"/>
              <a:t>doanh</a:t>
            </a:r>
            <a:r>
              <a:rPr lang="en-US" sz="2200" dirty="0"/>
              <a:t> </a:t>
            </a:r>
            <a:r>
              <a:rPr lang="en-US" sz="2200" dirty="0" err="1"/>
              <a:t>nghiệp</a:t>
            </a:r>
            <a:endParaRPr lang="en-US" sz="2200" dirty="0"/>
          </a:p>
          <a:p>
            <a:pPr algn="just">
              <a:lnSpc>
                <a:spcPct val="120000"/>
              </a:lnSpc>
              <a:buClr>
                <a:srgbClr val="FF0000"/>
              </a:buClr>
              <a:buFont typeface="Wingdings" pitchFamily="2" charset="2"/>
              <a:buChar char="v"/>
            </a:pPr>
            <a:r>
              <a:rPr lang="en-US" sz="2200" dirty="0" err="1"/>
              <a:t>Tuyển</a:t>
            </a:r>
            <a:r>
              <a:rPr lang="en-US" sz="2200" dirty="0"/>
              <a:t> </a:t>
            </a:r>
            <a:r>
              <a:rPr lang="en-US" sz="2200" dirty="0" err="1"/>
              <a:t>chọn</a:t>
            </a:r>
            <a:r>
              <a:rPr lang="en-US" sz="2200" dirty="0"/>
              <a:t> </a:t>
            </a:r>
            <a:r>
              <a:rPr lang="en-US" sz="2200" dirty="0" err="1"/>
              <a:t>làm</a:t>
            </a:r>
            <a:r>
              <a:rPr lang="en-US" sz="2200" dirty="0"/>
              <a:t> </a:t>
            </a:r>
            <a:r>
              <a:rPr lang="en-US" sz="2200" dirty="0" err="1"/>
              <a:t>tăng</a:t>
            </a:r>
            <a:r>
              <a:rPr lang="en-US" sz="2200" dirty="0"/>
              <a:t> </a:t>
            </a:r>
            <a:r>
              <a:rPr lang="en-US" sz="2200" dirty="0" err="1"/>
              <a:t>hiệu</a:t>
            </a:r>
            <a:r>
              <a:rPr lang="en-US" sz="2200" dirty="0"/>
              <a:t> </a:t>
            </a:r>
            <a:r>
              <a:rPr lang="en-US" sz="2200" dirty="0" err="1"/>
              <a:t>quả</a:t>
            </a:r>
            <a:r>
              <a:rPr lang="en-US" sz="2200" dirty="0"/>
              <a:t> </a:t>
            </a:r>
            <a:r>
              <a:rPr lang="en-US" sz="2200" dirty="0" err="1"/>
              <a:t>hoạt</a:t>
            </a:r>
            <a:r>
              <a:rPr lang="en-US" sz="2200" dirty="0"/>
              <a:t> </a:t>
            </a:r>
            <a:r>
              <a:rPr lang="en-US" sz="2200" dirty="0" err="1"/>
              <a:t>động</a:t>
            </a:r>
            <a:r>
              <a:rPr lang="en-US" sz="2200" dirty="0"/>
              <a:t> </a:t>
            </a:r>
            <a:r>
              <a:rPr lang="en-US" sz="2200" dirty="0" err="1"/>
              <a:t>của</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vi-VN" sz="2200" dirty="0"/>
              <a:t>. </a:t>
            </a:r>
          </a:p>
          <a:p>
            <a:pPr algn="just">
              <a:lnSpc>
                <a:spcPct val="120000"/>
              </a:lnSpc>
              <a:buClr>
                <a:srgbClr val="FF0000"/>
              </a:buClr>
              <a:buFont typeface="Wingdings" pitchFamily="2" charset="2"/>
              <a:buChar char="v"/>
            </a:pPr>
            <a:r>
              <a:rPr lang="en-US" sz="2200" dirty="0" err="1"/>
              <a:t>Tuyển</a:t>
            </a:r>
            <a:r>
              <a:rPr lang="en-US" sz="2200" dirty="0"/>
              <a:t> </a:t>
            </a:r>
            <a:r>
              <a:rPr lang="en-US" sz="2200" dirty="0" err="1"/>
              <a:t>chọn</a:t>
            </a:r>
            <a:r>
              <a:rPr lang="en-US" sz="2200" dirty="0"/>
              <a:t> </a:t>
            </a:r>
            <a:r>
              <a:rPr lang="en-US" sz="2200" dirty="0" err="1"/>
              <a:t>giúp</a:t>
            </a:r>
            <a:r>
              <a:rPr lang="en-US" sz="2200" dirty="0"/>
              <a:t> </a:t>
            </a:r>
            <a:r>
              <a:rPr lang="en-US" sz="2200" dirty="0" err="1"/>
              <a:t>tiết</a:t>
            </a:r>
            <a:r>
              <a:rPr lang="en-US" sz="2200" dirty="0"/>
              <a:t> </a:t>
            </a:r>
            <a:r>
              <a:rPr lang="en-US" sz="2200" dirty="0" err="1"/>
              <a:t>kiệm</a:t>
            </a:r>
            <a:r>
              <a:rPr lang="en-US" sz="2200" dirty="0"/>
              <a:t> chi </a:t>
            </a:r>
            <a:r>
              <a:rPr lang="en-US" sz="2200" dirty="0" err="1"/>
              <a:t>phí</a:t>
            </a:r>
            <a:r>
              <a:rPr lang="en-US" sz="2200" dirty="0"/>
              <a:t> </a:t>
            </a:r>
            <a:r>
              <a:rPr lang="en-US" sz="2200" dirty="0" err="1"/>
              <a:t>và</a:t>
            </a:r>
            <a:r>
              <a:rPr lang="en-US" sz="2200" dirty="0"/>
              <a:t> </a:t>
            </a:r>
            <a:r>
              <a:rPr lang="en-US" sz="2200" dirty="0" err="1"/>
              <a:t>đảm</a:t>
            </a:r>
            <a:r>
              <a:rPr lang="en-US" sz="2200" dirty="0"/>
              <a:t> </a:t>
            </a:r>
            <a:r>
              <a:rPr lang="en-US" sz="2200" dirty="0" err="1"/>
              <a:t>bảo</a:t>
            </a:r>
            <a:r>
              <a:rPr lang="en-US" sz="2200" dirty="0"/>
              <a:t> </a:t>
            </a:r>
            <a:r>
              <a:rPr lang="en-US" sz="2200" dirty="0" err="1"/>
              <a:t>mối</a:t>
            </a:r>
            <a:r>
              <a:rPr lang="en-US" sz="2200" dirty="0"/>
              <a:t> </a:t>
            </a:r>
            <a:r>
              <a:rPr lang="en-US" sz="2200" dirty="0" err="1"/>
              <a:t>quan</a:t>
            </a:r>
            <a:r>
              <a:rPr lang="en-US" sz="2200" dirty="0"/>
              <a:t> </a:t>
            </a:r>
            <a:r>
              <a:rPr lang="en-US" sz="2200" dirty="0" err="1"/>
              <a:t>hệ</a:t>
            </a:r>
            <a:r>
              <a:rPr lang="en-US" sz="2200" dirty="0"/>
              <a:t> </a:t>
            </a:r>
            <a:r>
              <a:rPr lang="en-US" sz="2200" dirty="0" err="1"/>
              <a:t>tốt</a:t>
            </a:r>
            <a:r>
              <a:rPr lang="en-US" sz="2200" dirty="0"/>
              <a:t> </a:t>
            </a:r>
            <a:r>
              <a:rPr lang="en-US" sz="2200" dirty="0" err="1"/>
              <a:t>với</a:t>
            </a:r>
            <a:r>
              <a:rPr lang="en-US" sz="2200" dirty="0"/>
              <a:t> </a:t>
            </a:r>
            <a:r>
              <a:rPr lang="en-US" sz="2200" dirty="0" err="1"/>
              <a:t>khách</a:t>
            </a:r>
            <a:r>
              <a:rPr lang="en-US" sz="2200" dirty="0"/>
              <a:t> </a:t>
            </a:r>
            <a:r>
              <a:rPr lang="en-US" sz="2200" dirty="0" err="1"/>
              <a:t>hàng</a:t>
            </a:r>
            <a:r>
              <a:rPr lang="vi-VN" sz="2200" dirty="0"/>
              <a:t>. </a:t>
            </a:r>
          </a:p>
        </p:txBody>
      </p:sp>
    </p:spTree>
    <p:extLst>
      <p:ext uri="{BB962C8B-B14F-4D97-AF65-F5344CB8AC3E}">
        <p14:creationId xmlns:p14="http://schemas.microsoft.com/office/powerpoint/2010/main" val="7794096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2. </a:t>
            </a:r>
            <a:r>
              <a:rPr lang="de-DE" sz="2800" dirty="0">
                <a:solidFill>
                  <a:schemeClr val="tx1"/>
                </a:solidFill>
              </a:rPr>
              <a:t>Đánh giá nhu cầu nhân sự bán hàng</a:t>
            </a:r>
            <a:endParaRPr lang="vi-VN" sz="2800" dirty="0">
              <a:solidFill>
                <a:schemeClr val="tx1"/>
              </a:solidFill>
            </a:endParaRPr>
          </a:p>
        </p:txBody>
      </p:sp>
      <p:sp>
        <p:nvSpPr>
          <p:cNvPr id="3" name="Content Placeholder 2"/>
          <p:cNvSpPr>
            <a:spLocks noGrp="1"/>
          </p:cNvSpPr>
          <p:nvPr>
            <p:ph sz="quarter" idx="1"/>
          </p:nvPr>
        </p:nvSpPr>
        <p:spPr>
          <a:xfrm>
            <a:off x="580292" y="1282504"/>
            <a:ext cx="8382000" cy="5118296"/>
          </a:xfrm>
        </p:spPr>
        <p:txBody>
          <a:bodyPr>
            <a:normAutofit fontScale="85000" lnSpcReduction="20000"/>
          </a:bodyPr>
          <a:lstStyle/>
          <a:p>
            <a:pPr marL="0" indent="0" algn="just">
              <a:lnSpc>
                <a:spcPct val="120000"/>
              </a:lnSpc>
              <a:buNone/>
            </a:pPr>
            <a:r>
              <a:rPr lang="en-US" sz="2600" dirty="0" err="1"/>
              <a:t>Phân</a:t>
            </a:r>
            <a:r>
              <a:rPr lang="en-US" sz="2600" dirty="0"/>
              <a:t> </a:t>
            </a:r>
            <a:r>
              <a:rPr lang="en-US" sz="2600" dirty="0" err="1"/>
              <a:t>tích</a:t>
            </a:r>
            <a:r>
              <a:rPr lang="en-US" sz="2600" dirty="0"/>
              <a:t> </a:t>
            </a:r>
            <a:r>
              <a:rPr lang="en-US" sz="2600" dirty="0" err="1"/>
              <a:t>công</a:t>
            </a:r>
            <a:r>
              <a:rPr lang="en-US" sz="2600" dirty="0"/>
              <a:t> </a:t>
            </a:r>
            <a:r>
              <a:rPr lang="en-US" sz="2600" dirty="0" err="1"/>
              <a:t>việc</a:t>
            </a:r>
            <a:r>
              <a:rPr lang="en-US" sz="2600" dirty="0"/>
              <a:t> </a:t>
            </a:r>
            <a:r>
              <a:rPr lang="en-US" sz="2600" dirty="0" err="1"/>
              <a:t>để</a:t>
            </a:r>
            <a:r>
              <a:rPr lang="en-US" sz="2600" dirty="0"/>
              <a:t> </a:t>
            </a:r>
            <a:r>
              <a:rPr lang="en-US" sz="2600" dirty="0" err="1"/>
              <a:t>xác</a:t>
            </a:r>
            <a:r>
              <a:rPr lang="en-US" sz="2600" dirty="0"/>
              <a:t> </a:t>
            </a:r>
            <a:r>
              <a:rPr lang="en-US" sz="2600" dirty="0" err="1"/>
              <a:t>định</a:t>
            </a:r>
            <a:r>
              <a:rPr lang="en-US" sz="2600" dirty="0"/>
              <a:t> </a:t>
            </a:r>
            <a:r>
              <a:rPr lang="en-US" sz="2600" dirty="0" err="1"/>
              <a:t>nhu</a:t>
            </a:r>
            <a:r>
              <a:rPr lang="en-US" sz="2600" dirty="0"/>
              <a:t> </a:t>
            </a:r>
            <a:r>
              <a:rPr lang="en-US" sz="2600" dirty="0" err="1"/>
              <a:t>cầu</a:t>
            </a:r>
            <a:r>
              <a:rPr lang="en-US" sz="2600" dirty="0"/>
              <a:t> </a:t>
            </a:r>
            <a:r>
              <a:rPr lang="en-US" sz="2600" dirty="0" err="1"/>
              <a:t>về</a:t>
            </a:r>
            <a:r>
              <a:rPr lang="en-US" sz="2600" dirty="0"/>
              <a:t> </a:t>
            </a:r>
            <a:r>
              <a:rPr lang="en-US" sz="2600" dirty="0" err="1"/>
              <a:t>nhân</a:t>
            </a:r>
            <a:r>
              <a:rPr lang="en-US" sz="2600" dirty="0"/>
              <a:t> </a:t>
            </a:r>
            <a:r>
              <a:rPr lang="en-US" sz="2600" dirty="0" err="1"/>
              <a:t>sự</a:t>
            </a:r>
            <a:r>
              <a:rPr lang="en-US" sz="2600" dirty="0"/>
              <a:t> </a:t>
            </a:r>
            <a:r>
              <a:rPr lang="en-US" sz="2600" dirty="0" err="1"/>
              <a:t>bán</a:t>
            </a:r>
            <a:r>
              <a:rPr lang="en-US" sz="2600" dirty="0"/>
              <a:t> </a:t>
            </a:r>
            <a:r>
              <a:rPr lang="en-US" sz="2600" dirty="0" err="1"/>
              <a:t>hàng</a:t>
            </a:r>
            <a:r>
              <a:rPr lang="en-US" sz="2600" dirty="0"/>
              <a:t>:</a:t>
            </a:r>
          </a:p>
          <a:p>
            <a:pPr lvl="0" algn="just" fontAlgn="base">
              <a:lnSpc>
                <a:spcPct val="120000"/>
              </a:lnSpc>
              <a:buClr>
                <a:srgbClr val="FF0000"/>
              </a:buClr>
              <a:buFont typeface="Wingdings" pitchFamily="2" charset="2"/>
              <a:buChar char="v"/>
            </a:pPr>
            <a:r>
              <a:rPr lang="de-DE" sz="2600" dirty="0">
                <a:effectLst>
                  <a:outerShdw sx="0" sy="0">
                    <a:srgbClr val="000000"/>
                  </a:outerShdw>
                </a:effectLst>
              </a:rPr>
              <a:t>Các nhân viên hiện tại có đảm nhận công việc được không?</a:t>
            </a:r>
            <a:endParaRPr lang="vi-VN" sz="2600" dirty="0">
              <a:effectLst>
                <a:outerShdw sx="0" sy="0">
                  <a:srgbClr val="000000"/>
                </a:outerShdw>
              </a:effectLst>
            </a:endParaRPr>
          </a:p>
          <a:p>
            <a:pPr lvl="0" algn="just" fontAlgn="base">
              <a:lnSpc>
                <a:spcPct val="120000"/>
              </a:lnSpc>
              <a:buClr>
                <a:srgbClr val="FF0000"/>
              </a:buClr>
              <a:buFont typeface="Wingdings" pitchFamily="2" charset="2"/>
              <a:buChar char="v"/>
            </a:pPr>
            <a:r>
              <a:rPr lang="de-DE" sz="2600" dirty="0">
                <a:effectLst>
                  <a:outerShdw sx="0" sy="0">
                    <a:srgbClr val="000000"/>
                  </a:outerShdw>
                </a:effectLst>
              </a:rPr>
              <a:t>Có thể thuyên chuyển nhân viên ở các bộ phận khác tới đảm nhận công việc được không?</a:t>
            </a:r>
            <a:endParaRPr lang="vi-VN" sz="2600" dirty="0">
              <a:effectLst>
                <a:outerShdw sx="0" sy="0">
                  <a:srgbClr val="000000"/>
                </a:outerShdw>
              </a:effectLst>
            </a:endParaRPr>
          </a:p>
          <a:p>
            <a:pPr lvl="0" algn="just" fontAlgn="base">
              <a:lnSpc>
                <a:spcPct val="120000"/>
              </a:lnSpc>
              <a:buClr>
                <a:srgbClr val="FF0000"/>
              </a:buClr>
              <a:buFont typeface="Wingdings" pitchFamily="2" charset="2"/>
              <a:buChar char="v"/>
            </a:pPr>
            <a:r>
              <a:rPr lang="de-DE" sz="2600" dirty="0">
                <a:effectLst>
                  <a:outerShdw sx="0" sy="0">
                    <a:srgbClr val="000000"/>
                  </a:outerShdw>
                </a:effectLst>
              </a:rPr>
              <a:t>Các nhân viên hiện tại có thể được đào tạo lại để đảm nhận công việc được không?</a:t>
            </a:r>
            <a:endParaRPr lang="vi-VN" sz="2600" dirty="0">
              <a:effectLst>
                <a:outerShdw sx="0" sy="0">
                  <a:srgbClr val="000000"/>
                </a:outerShdw>
              </a:effectLst>
            </a:endParaRPr>
          </a:p>
          <a:p>
            <a:pPr lvl="0" algn="just" fontAlgn="base">
              <a:lnSpc>
                <a:spcPct val="120000"/>
              </a:lnSpc>
              <a:buClr>
                <a:srgbClr val="FF0000"/>
              </a:buClr>
              <a:buFont typeface="Wingdings" pitchFamily="2" charset="2"/>
              <a:buChar char="v"/>
            </a:pPr>
            <a:r>
              <a:rPr lang="de-DE" sz="2600" dirty="0">
                <a:effectLst>
                  <a:outerShdw sx="0" sy="0">
                    <a:srgbClr val="000000"/>
                  </a:outerShdw>
                </a:effectLst>
              </a:rPr>
              <a:t>Khả năng tăng thời gian làm việc của nhân viên hiện tại có giải quyết được vấn đề không?</a:t>
            </a:r>
            <a:endParaRPr lang="vi-VN" sz="2600" dirty="0">
              <a:effectLst>
                <a:outerShdw sx="0" sy="0">
                  <a:srgbClr val="000000"/>
                </a:outerShdw>
              </a:effectLst>
            </a:endParaRPr>
          </a:p>
          <a:p>
            <a:pPr lvl="0" algn="just" fontAlgn="base">
              <a:lnSpc>
                <a:spcPct val="120000"/>
              </a:lnSpc>
              <a:buClr>
                <a:srgbClr val="FF0000"/>
              </a:buClr>
              <a:buFont typeface="Wingdings" pitchFamily="2" charset="2"/>
              <a:buChar char="v"/>
            </a:pPr>
            <a:r>
              <a:rPr lang="vi-VN" sz="2600" dirty="0">
                <a:effectLst>
                  <a:outerShdw sx="0" sy="0">
                    <a:srgbClr val="000000"/>
                  </a:outerShdw>
                </a:effectLst>
              </a:rPr>
              <a:t>Liệu có thể </a:t>
            </a:r>
            <a:r>
              <a:rPr lang="de-DE" sz="2600" dirty="0">
                <a:effectLst>
                  <a:outerShdw sx="0" sy="0">
                    <a:srgbClr val="000000"/>
                  </a:outerShdw>
                </a:effectLst>
              </a:rPr>
              <a:t>thuê mướn lao động bên ngoài trong một thời gian nhất định không?</a:t>
            </a:r>
            <a:endParaRPr lang="vi-VN" sz="2600" dirty="0">
              <a:effectLst>
                <a:outerShdw sx="0" sy="0">
                  <a:srgbClr val="000000"/>
                </a:outerShdw>
              </a:effectLst>
            </a:endParaRPr>
          </a:p>
          <a:p>
            <a:pPr lvl="0" algn="just" fontAlgn="base">
              <a:lnSpc>
                <a:spcPct val="120000"/>
              </a:lnSpc>
              <a:buClr>
                <a:srgbClr val="FF0000"/>
              </a:buClr>
              <a:buFont typeface="Wingdings" pitchFamily="2" charset="2"/>
              <a:buChar char="v"/>
            </a:pPr>
            <a:r>
              <a:rPr lang="de-DE" sz="2600" dirty="0">
                <a:effectLst>
                  <a:outerShdw sx="0" sy="0">
                    <a:srgbClr val="000000"/>
                  </a:outerShdw>
                </a:effectLst>
              </a:rPr>
              <a:t>Hay buộc phải tuyển chọn nhân viên bán hàng mới?</a:t>
            </a:r>
            <a:endParaRPr lang="vi-VN" sz="2600" dirty="0">
              <a:effectLst>
                <a:outerShdw sx="0" sy="0">
                  <a:srgbClr val="000000"/>
                </a:outerShdw>
              </a:effectLst>
            </a:endParaRPr>
          </a:p>
          <a:p>
            <a:pPr marL="0" indent="0">
              <a:buNone/>
            </a:pPr>
            <a:endParaRPr lang="vi-VN" dirty="0"/>
          </a:p>
        </p:txBody>
      </p:sp>
    </p:spTree>
    <p:extLst>
      <p:ext uri="{BB962C8B-B14F-4D97-AF65-F5344CB8AC3E}">
        <p14:creationId xmlns:p14="http://schemas.microsoft.com/office/powerpoint/2010/main" val="36634328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600"/>
          </a:xfrm>
        </p:spPr>
        <p:txBody>
          <a:bodyPr>
            <a:noAutofit/>
          </a:bodyPr>
          <a:lstStyle/>
          <a:p>
            <a:pPr algn="ctr">
              <a:lnSpc>
                <a:spcPct val="100000"/>
              </a:lnSpc>
            </a:pPr>
            <a:r>
              <a:rPr lang="en-US" sz="2800" dirty="0">
                <a:solidFill>
                  <a:schemeClr val="tx1"/>
                </a:solidFill>
              </a:rPr>
              <a:t>3. </a:t>
            </a:r>
            <a:r>
              <a:rPr lang="de-DE" sz="2800" dirty="0">
                <a:solidFill>
                  <a:schemeClr val="tx1"/>
                </a:solidFill>
              </a:rPr>
              <a:t>Phân tích công việc và quyết định </a:t>
            </a:r>
            <a:br>
              <a:rPr lang="de-DE" sz="2800" dirty="0">
                <a:solidFill>
                  <a:schemeClr val="tx1"/>
                </a:solidFill>
              </a:rPr>
            </a:br>
            <a:r>
              <a:rPr lang="de-DE" sz="2800" dirty="0">
                <a:solidFill>
                  <a:schemeClr val="tx1"/>
                </a:solidFill>
              </a:rPr>
              <a:t>các tiêu chí tuyển chọn</a:t>
            </a:r>
            <a:endParaRPr lang="vi-VN" sz="2800" dirty="0">
              <a:solidFill>
                <a:schemeClr val="tx1"/>
              </a:solidFill>
            </a:endParaRPr>
          </a:p>
        </p:txBody>
      </p:sp>
      <p:sp>
        <p:nvSpPr>
          <p:cNvPr id="3" name="Content Placeholder 2"/>
          <p:cNvSpPr>
            <a:spLocks noGrp="1"/>
          </p:cNvSpPr>
          <p:nvPr>
            <p:ph sz="quarter" idx="1"/>
          </p:nvPr>
        </p:nvSpPr>
        <p:spPr>
          <a:xfrm>
            <a:off x="533400" y="1447800"/>
            <a:ext cx="8382000" cy="4953000"/>
          </a:xfrm>
        </p:spPr>
        <p:txBody>
          <a:bodyPr>
            <a:normAutofit/>
          </a:bodyPr>
          <a:lstStyle/>
          <a:p>
            <a:pPr marL="0" indent="0" algn="just">
              <a:lnSpc>
                <a:spcPct val="120000"/>
              </a:lnSpc>
              <a:buNone/>
            </a:pPr>
            <a:r>
              <a:rPr lang="de-DE" sz="2200" dirty="0"/>
              <a:t>Sau khi xác định nhu cầu nhân sự cho hoạt động bán hàng, những hoạt động tiếp theo cần được thực hiện là:</a:t>
            </a:r>
            <a:endParaRPr lang="vi-VN" sz="2200" dirty="0"/>
          </a:p>
          <a:p>
            <a:pPr lvl="0" algn="just">
              <a:lnSpc>
                <a:spcPct val="120000"/>
              </a:lnSpc>
              <a:buClr>
                <a:srgbClr val="FF0000"/>
              </a:buClr>
              <a:buFont typeface="Wingdings" pitchFamily="2" charset="2"/>
              <a:buChar char="v"/>
            </a:pPr>
            <a:r>
              <a:rPr lang="de-DE" sz="2200" dirty="0"/>
              <a:t>Phân tích công việc để quyết định  những hoạt động, nhiệm vụ, trách nhiệm công việc </a:t>
            </a:r>
          </a:p>
          <a:p>
            <a:pPr lvl="0" algn="just">
              <a:lnSpc>
                <a:spcPct val="120000"/>
              </a:lnSpc>
              <a:buClr>
                <a:srgbClr val="FF0000"/>
              </a:buClr>
              <a:buFont typeface="Wingdings" pitchFamily="2" charset="2"/>
              <a:buChar char="v"/>
            </a:pPr>
            <a:r>
              <a:rPr lang="de-DE" sz="2200" dirty="0"/>
              <a:t>Viết bản mô tả công việc một cách chi tiết những nội dung liên quan đến công việc đã xác định </a:t>
            </a:r>
          </a:p>
          <a:p>
            <a:pPr lvl="0" algn="just">
              <a:lnSpc>
                <a:spcPct val="120000"/>
              </a:lnSpc>
              <a:buClr>
                <a:srgbClr val="FF0000"/>
              </a:buClr>
              <a:buFont typeface="Wingdings" pitchFamily="2" charset="2"/>
              <a:buChar char="v"/>
            </a:pPr>
            <a:r>
              <a:rPr lang="de-DE" sz="2200" dirty="0"/>
              <a:t>Thiết lập một văn bản đặc tính của những nhân viên bán hàng mô tả những đặc tính cá nhân và khả năng mà một nhân viên bán hàng cần phải có để có thể hoàn thành tốt công việc</a:t>
            </a:r>
            <a:endParaRPr lang="vi-VN" sz="2200" dirty="0"/>
          </a:p>
          <a:p>
            <a:pPr marL="0" indent="0">
              <a:buNone/>
            </a:pPr>
            <a:endParaRPr lang="vi-VN" sz="2200" dirty="0"/>
          </a:p>
        </p:txBody>
      </p:sp>
    </p:spTree>
    <p:extLst>
      <p:ext uri="{BB962C8B-B14F-4D97-AF65-F5344CB8AC3E}">
        <p14:creationId xmlns:p14="http://schemas.microsoft.com/office/powerpoint/2010/main" val="5444537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609600"/>
          </a:xfrm>
        </p:spPr>
        <p:txBody>
          <a:bodyPr>
            <a:noAutofit/>
          </a:bodyPr>
          <a:lstStyle/>
          <a:p>
            <a:pPr algn="ctr">
              <a:lnSpc>
                <a:spcPct val="100000"/>
              </a:lnSpc>
            </a:pPr>
            <a:r>
              <a:rPr lang="en-US" sz="2800" dirty="0">
                <a:solidFill>
                  <a:schemeClr val="tx1"/>
                </a:solidFill>
              </a:rPr>
              <a:t>4.</a:t>
            </a:r>
            <a:r>
              <a:rPr lang="de-DE" sz="2800" dirty="0">
                <a:solidFill>
                  <a:schemeClr val="tx1"/>
                </a:solidFill>
              </a:rPr>
              <a:t> Ai là người phân tích công việc và chuẩn bị bản mô tả công việc </a:t>
            </a:r>
            <a:endParaRPr lang="vi-VN" sz="2800" dirty="0">
              <a:solidFill>
                <a:schemeClr val="tx1"/>
              </a:solidFill>
            </a:endParaRPr>
          </a:p>
        </p:txBody>
      </p:sp>
      <p:sp>
        <p:nvSpPr>
          <p:cNvPr id="3" name="Content Placeholder 2"/>
          <p:cNvSpPr>
            <a:spLocks noGrp="1"/>
          </p:cNvSpPr>
          <p:nvPr>
            <p:ph sz="quarter" idx="1"/>
          </p:nvPr>
        </p:nvSpPr>
        <p:spPr>
          <a:xfrm>
            <a:off x="533400" y="1371600"/>
            <a:ext cx="8305800" cy="4876800"/>
          </a:xfrm>
        </p:spPr>
        <p:txBody>
          <a:bodyPr>
            <a:normAutofit/>
          </a:bodyPr>
          <a:lstStyle/>
          <a:p>
            <a:pPr algn="just">
              <a:lnSpc>
                <a:spcPct val="120000"/>
              </a:lnSpc>
              <a:buClr>
                <a:srgbClr val="FF0000"/>
              </a:buClr>
              <a:buFont typeface="Wingdings" pitchFamily="2" charset="2"/>
              <a:buChar char="v"/>
            </a:pPr>
            <a:r>
              <a:rPr lang="de-DE" sz="2200" dirty="0"/>
              <a:t>Ở một số doanh nghiệp là người trong ban quản lý bán hàng. Ở một số doanh  nghiệp khác là chuyên gia phân tích công việc của phòng nhân sự</a:t>
            </a:r>
          </a:p>
          <a:p>
            <a:pPr algn="just">
              <a:lnSpc>
                <a:spcPct val="120000"/>
              </a:lnSpc>
              <a:buClr>
                <a:srgbClr val="FF0000"/>
              </a:buClr>
              <a:buFont typeface="Wingdings" pitchFamily="2" charset="2"/>
              <a:buChar char="v"/>
            </a:pPr>
            <a:r>
              <a:rPr lang="de-DE" sz="2200" dirty="0"/>
              <a:t>Cần phải thu thập thông tin về nội dung công việc từ hai nguồn: (1) những người hiện đang thực hiện công việc (2) nhà quản lý bán hàng, người giám sát công việc đó.</a:t>
            </a:r>
          </a:p>
          <a:p>
            <a:pPr algn="just">
              <a:lnSpc>
                <a:spcPct val="120000"/>
              </a:lnSpc>
              <a:buClr>
                <a:srgbClr val="FF0000"/>
              </a:buClr>
              <a:buFont typeface="Wingdings" pitchFamily="2" charset="2"/>
              <a:buChar char="v"/>
            </a:pPr>
            <a:r>
              <a:rPr lang="de-DE" sz="2200" dirty="0"/>
              <a:t>Cần phải quan sát và phỏng vấn những người hiện đang thực hiện công việc để biết được thực tế họ đang làm gì. </a:t>
            </a:r>
          </a:p>
          <a:p>
            <a:pPr algn="just">
              <a:lnSpc>
                <a:spcPct val="120000"/>
              </a:lnSpc>
              <a:buClr>
                <a:srgbClr val="FF0000"/>
              </a:buClr>
              <a:buFont typeface="Wingdings" pitchFamily="2" charset="2"/>
              <a:buChar char="v"/>
            </a:pPr>
            <a:r>
              <a:rPr lang="de-DE" sz="2200" dirty="0"/>
              <a:t>Cần phải phỏng vấn những người quản lý bán hàng ở các cấp khác nhau</a:t>
            </a:r>
            <a:endParaRPr lang="vi-VN" sz="2200" dirty="0"/>
          </a:p>
        </p:txBody>
      </p:sp>
    </p:spTree>
    <p:extLst>
      <p:ext uri="{BB962C8B-B14F-4D97-AF65-F5344CB8AC3E}">
        <p14:creationId xmlns:p14="http://schemas.microsoft.com/office/powerpoint/2010/main" val="17241946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5. </a:t>
            </a:r>
            <a:r>
              <a:rPr lang="en-US" sz="2800" dirty="0" err="1">
                <a:solidFill>
                  <a:schemeClr val="tx1"/>
                </a:solidFill>
              </a:rPr>
              <a:t>Chuẩn</a:t>
            </a:r>
            <a:r>
              <a:rPr lang="en-US" sz="2800" dirty="0">
                <a:solidFill>
                  <a:schemeClr val="tx1"/>
                </a:solidFill>
              </a:rPr>
              <a:t> </a:t>
            </a:r>
            <a:r>
              <a:rPr lang="en-US" sz="2800" dirty="0" err="1">
                <a:solidFill>
                  <a:schemeClr val="tx1"/>
                </a:solidFill>
              </a:rPr>
              <a:t>bị</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mô</a:t>
            </a:r>
            <a:r>
              <a:rPr lang="en-US" sz="2800" dirty="0">
                <a:solidFill>
                  <a:schemeClr val="tx1"/>
                </a:solidFill>
              </a:rPr>
              <a:t> </a:t>
            </a:r>
            <a:r>
              <a:rPr lang="en-US" sz="2800" dirty="0" err="1">
                <a:solidFill>
                  <a:schemeClr val="tx1"/>
                </a:solidFill>
              </a:rPr>
              <a:t>tả</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việc</a:t>
            </a:r>
            <a:endParaRPr lang="vi-VN" sz="2800" dirty="0">
              <a:solidFill>
                <a:schemeClr val="tx1"/>
              </a:solidFill>
            </a:endParaRPr>
          </a:p>
        </p:txBody>
      </p:sp>
      <p:sp>
        <p:nvSpPr>
          <p:cNvPr id="3" name="Content Placeholder 2"/>
          <p:cNvSpPr>
            <a:spLocks noGrp="1"/>
          </p:cNvSpPr>
          <p:nvPr>
            <p:ph sz="quarter" idx="1"/>
          </p:nvPr>
        </p:nvSpPr>
        <p:spPr>
          <a:xfrm>
            <a:off x="629528" y="1305950"/>
            <a:ext cx="8223505" cy="5171050"/>
          </a:xfrm>
        </p:spPr>
        <p:txBody>
          <a:bodyPr>
            <a:normAutofit fontScale="92500" lnSpcReduction="10000"/>
          </a:bodyPr>
          <a:lstStyle/>
          <a:p>
            <a:pPr lvl="0" algn="just" fontAlgn="base">
              <a:lnSpc>
                <a:spcPct val="120000"/>
              </a:lnSpc>
              <a:spcBef>
                <a:spcPts val="0"/>
              </a:spcBef>
              <a:buClr>
                <a:srgbClr val="FF0000"/>
              </a:buClr>
              <a:buFont typeface="Wingdings" panose="05000000000000000000" pitchFamily="2" charset="2"/>
              <a:buChar char="v"/>
            </a:pPr>
            <a:r>
              <a:rPr lang="de-DE" sz="2000" dirty="0">
                <a:effectLst>
                  <a:outerShdw sx="0" sy="0">
                    <a:srgbClr val="000000"/>
                  </a:outerShdw>
                </a:effectLst>
              </a:rPr>
              <a:t>Tên công việc và vị trí công việc </a:t>
            </a:r>
          </a:p>
          <a:p>
            <a:pPr lvl="0" algn="just" fontAlgn="base">
              <a:lnSpc>
                <a:spcPct val="120000"/>
              </a:lnSpc>
              <a:spcBef>
                <a:spcPts val="0"/>
              </a:spcBef>
              <a:buClr>
                <a:srgbClr val="FF0000"/>
              </a:buClr>
              <a:buFont typeface="Wingdings" panose="05000000000000000000" pitchFamily="2" charset="2"/>
              <a:buChar char="v"/>
            </a:pPr>
            <a:r>
              <a:rPr lang="de-DE" sz="2000" dirty="0">
                <a:effectLst>
                  <a:outerShdw sx="0" sy="0">
                    <a:srgbClr val="000000"/>
                  </a:outerShdw>
                </a:effectLst>
              </a:rPr>
              <a:t>Mô tả công việc phải làm (bản chất của sản phẩm/dịch vụ được bán, </a:t>
            </a:r>
            <a:r>
              <a:rPr lang="vi-VN" sz="2000" dirty="0">
                <a:effectLst>
                  <a:outerShdw sx="0" sy="0">
                    <a:srgbClr val="000000"/>
                  </a:outerShdw>
                </a:effectLst>
              </a:rPr>
              <a:t>l</a:t>
            </a:r>
            <a:r>
              <a:rPr lang="de-DE" sz="2000" dirty="0">
                <a:effectLst>
                  <a:outerShdw sx="0" sy="0">
                    <a:srgbClr val="000000"/>
                  </a:outerShdw>
                </a:effectLst>
              </a:rPr>
              <a:t>oại khách hàng mà nhân viên sẽ giao tiếp, quản lý...)</a:t>
            </a:r>
            <a:endParaRPr lang="vi-VN" sz="2000" dirty="0">
              <a:effectLst>
                <a:outerShdw sx="0" sy="0">
                  <a:srgbClr val="000000"/>
                </a:outerShdw>
              </a:effectLst>
            </a:endParaRPr>
          </a:p>
          <a:p>
            <a:pPr algn="just" fontAlgn="base">
              <a:lnSpc>
                <a:spcPct val="120000"/>
              </a:lnSpc>
              <a:spcBef>
                <a:spcPts val="0"/>
              </a:spcBef>
              <a:buClr>
                <a:srgbClr val="FF0000"/>
              </a:buClr>
              <a:buFont typeface="Wingdings" panose="05000000000000000000" pitchFamily="2" charset="2"/>
              <a:buChar char="v"/>
            </a:pPr>
            <a:r>
              <a:rPr lang="de-DE" sz="2000" dirty="0">
                <a:effectLst>
                  <a:outerShdw sx="0" sy="0">
                    <a:srgbClr val="000000"/>
                  </a:outerShdw>
                </a:effectLst>
              </a:rPr>
              <a:t>Nơi tuyển chọn vị trí này (sẽ làm việc ở đâu). Mối quan hệ với các vị trí công việc khác</a:t>
            </a:r>
            <a:r>
              <a:rPr lang="en-US" sz="2000" dirty="0">
                <a:effectLst>
                  <a:outerShdw sx="0" sy="0">
                    <a:srgbClr val="000000"/>
                  </a:outerShdw>
                </a:effectLst>
              </a:rPr>
              <a:t>?</a:t>
            </a:r>
            <a:endParaRPr lang="vi-VN" sz="2000" dirty="0">
              <a:effectLst>
                <a:outerShdw sx="0" sy="0">
                  <a:srgbClr val="000000"/>
                </a:outerShdw>
              </a:effectLst>
            </a:endParaRPr>
          </a:p>
          <a:p>
            <a:pPr lvl="0" algn="just" fontAlgn="base">
              <a:lnSpc>
                <a:spcPct val="120000"/>
              </a:lnSpc>
              <a:spcBef>
                <a:spcPts val="0"/>
              </a:spcBef>
              <a:buClr>
                <a:srgbClr val="FF0000"/>
              </a:buClr>
              <a:buFont typeface="Wingdings" panose="05000000000000000000" pitchFamily="2" charset="2"/>
              <a:buChar char="v"/>
            </a:pPr>
            <a:r>
              <a:rPr lang="de-DE" sz="2000" dirty="0">
                <a:effectLst>
                  <a:outerShdw sx="0" sy="0">
                    <a:srgbClr val="000000"/>
                  </a:outerShdw>
                </a:effectLst>
              </a:rPr>
              <a:t>Mối quan hệ quản lý (chịu sự quản lý của ai, báo cáo công việc cho ai, quản lý ai,…)</a:t>
            </a:r>
            <a:endParaRPr lang="vi-VN" sz="2000" dirty="0">
              <a:effectLst>
                <a:outerShdw sx="0" sy="0">
                  <a:srgbClr val="000000"/>
                </a:outerShdw>
              </a:effectLst>
            </a:endParaRPr>
          </a:p>
          <a:p>
            <a:pPr lvl="0" algn="just" fontAlgn="base">
              <a:lnSpc>
                <a:spcPct val="120000"/>
              </a:lnSpc>
              <a:spcBef>
                <a:spcPts val="0"/>
              </a:spcBef>
              <a:buClr>
                <a:srgbClr val="FF0000"/>
              </a:buClr>
              <a:buFont typeface="Wingdings" panose="05000000000000000000" pitchFamily="2" charset="2"/>
              <a:buChar char="v"/>
            </a:pPr>
            <a:r>
              <a:rPr lang="de-DE" sz="2000" dirty="0">
                <a:effectLst>
                  <a:outerShdw sx="0" sy="0">
                    <a:srgbClr val="000000"/>
                  </a:outerShdw>
                </a:effectLst>
              </a:rPr>
              <a:t>Những trách nhiệm chính cần phải thực hiện (những công việc được lên kế hoạch, các hoạt động thu thập thông tin và nghiên cứu, các nhiệm vụ bán hàng cụ thể...)</a:t>
            </a:r>
            <a:endParaRPr lang="vi-VN" sz="2000" dirty="0">
              <a:effectLst>
                <a:outerShdw sx="0" sy="0">
                  <a:srgbClr val="000000"/>
                </a:outerShdw>
              </a:effectLst>
            </a:endParaRPr>
          </a:p>
          <a:p>
            <a:pPr lvl="0" algn="just" fontAlgn="base">
              <a:lnSpc>
                <a:spcPct val="120000"/>
              </a:lnSpc>
              <a:spcBef>
                <a:spcPts val="0"/>
              </a:spcBef>
              <a:buClr>
                <a:srgbClr val="FF0000"/>
              </a:buClr>
              <a:buFont typeface="Wingdings" panose="05000000000000000000" pitchFamily="2" charset="2"/>
              <a:buChar char="v"/>
            </a:pPr>
            <a:r>
              <a:rPr lang="de-DE" sz="2000" dirty="0">
                <a:effectLst>
                  <a:outerShdw sx="0" sy="0">
                    <a:srgbClr val="000000"/>
                  </a:outerShdw>
                </a:effectLst>
              </a:rPr>
              <a:t>Những yêu cầu chủ yếu liên quan đến công việc (khả năng chịu áp lực, sức khỏe vật chất và tinh thần..)</a:t>
            </a:r>
            <a:endParaRPr lang="vi-VN" sz="2000" dirty="0">
              <a:effectLst>
                <a:outerShdw sx="0" sy="0">
                  <a:srgbClr val="000000"/>
                </a:outerShdw>
              </a:effectLst>
            </a:endParaRPr>
          </a:p>
          <a:p>
            <a:pPr lvl="0" algn="just" fontAlgn="base">
              <a:lnSpc>
                <a:spcPct val="120000"/>
              </a:lnSpc>
              <a:spcBef>
                <a:spcPts val="0"/>
              </a:spcBef>
              <a:buClr>
                <a:srgbClr val="FF0000"/>
              </a:buClr>
              <a:buFont typeface="Wingdings" panose="05000000000000000000" pitchFamily="2" charset="2"/>
              <a:buChar char="v"/>
            </a:pPr>
            <a:r>
              <a:rPr lang="de-DE" sz="2000" dirty="0">
                <a:effectLst>
                  <a:outerShdw sx="0" sy="0">
                    <a:srgbClr val="000000"/>
                  </a:outerShdw>
                </a:effectLst>
              </a:rPr>
              <a:t>Những áp lực từ môi trường có thể ảnh hưởng đến việc hoàn thành công việc </a:t>
            </a:r>
          </a:p>
          <a:p>
            <a:pPr lvl="0" algn="just" fontAlgn="base">
              <a:lnSpc>
                <a:spcPct val="120000"/>
              </a:lnSpc>
              <a:spcBef>
                <a:spcPts val="0"/>
              </a:spcBef>
              <a:buClr>
                <a:srgbClr val="FF0000"/>
              </a:buClr>
              <a:buFont typeface="Wingdings" panose="05000000000000000000" pitchFamily="2" charset="2"/>
              <a:buChar char="v"/>
            </a:pPr>
            <a:r>
              <a:rPr lang="de-DE" sz="2000" dirty="0">
                <a:effectLst>
                  <a:outerShdw sx="0" sy="0">
                    <a:srgbClr val="000000"/>
                  </a:outerShdw>
                </a:effectLst>
              </a:rPr>
              <a:t>Quyền hạn của người được tuyển chọn</a:t>
            </a:r>
            <a:endParaRPr lang="vi-VN" sz="2000" dirty="0">
              <a:effectLst>
                <a:outerShdw sx="0" sy="0">
                  <a:srgbClr val="000000"/>
                </a:outerShdw>
              </a:effectLst>
            </a:endParaRPr>
          </a:p>
          <a:p>
            <a:pPr marL="0" indent="0">
              <a:spcBef>
                <a:spcPts val="0"/>
              </a:spcBef>
              <a:buNone/>
            </a:pPr>
            <a:endParaRPr lang="vi-VN" sz="1600" dirty="0"/>
          </a:p>
        </p:txBody>
      </p:sp>
    </p:spTree>
    <p:extLst>
      <p:ext uri="{BB962C8B-B14F-4D97-AF65-F5344CB8AC3E}">
        <p14:creationId xmlns:p14="http://schemas.microsoft.com/office/powerpoint/2010/main" val="195006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11DA36C-840A-41DF-AE72-56292B79B4B9}"/>
              </a:ext>
            </a:extLst>
          </p:cNvPr>
          <p:cNvSpPr>
            <a:spLocks noGrp="1"/>
          </p:cNvSpPr>
          <p:nvPr>
            <p:ph type="title"/>
          </p:nvPr>
        </p:nvSpPr>
        <p:spPr>
          <a:xfrm>
            <a:off x="304800" y="424295"/>
            <a:ext cx="8534400" cy="609600"/>
          </a:xfrm>
        </p:spPr>
        <p:txBody>
          <a:bodyPr>
            <a:noAutofit/>
          </a:bodyPr>
          <a:lstStyle/>
          <a:p>
            <a:pPr algn="ctr">
              <a:lnSpc>
                <a:spcPct val="100000"/>
              </a:lnSpc>
            </a:pPr>
            <a:r>
              <a:rPr lang="vi-VN" sz="2800" dirty="0">
                <a:solidFill>
                  <a:schemeClr val="tx1"/>
                </a:solidFill>
              </a:rPr>
              <a:t>3. Hai </a:t>
            </a:r>
            <a:r>
              <a:rPr lang="vi-VN" sz="2800" dirty="0" err="1">
                <a:solidFill>
                  <a:schemeClr val="tx1"/>
                </a:solidFill>
              </a:rPr>
              <a:t>đối</a:t>
            </a:r>
            <a:r>
              <a:rPr lang="vi-VN" sz="2800" dirty="0">
                <a:solidFill>
                  <a:schemeClr val="tx1"/>
                </a:solidFill>
              </a:rPr>
              <a:t> </a:t>
            </a:r>
            <a:r>
              <a:rPr lang="vi-VN" sz="2800" dirty="0" err="1">
                <a:solidFill>
                  <a:schemeClr val="tx1"/>
                </a:solidFill>
              </a:rPr>
              <a:t>tượng</a:t>
            </a:r>
            <a:r>
              <a:rPr lang="vi-VN" sz="2800" dirty="0">
                <a:solidFill>
                  <a:schemeClr val="tx1"/>
                </a:solidFill>
              </a:rPr>
              <a:t> </a:t>
            </a:r>
            <a:r>
              <a:rPr lang="vi-VN" sz="2800" dirty="0" err="1">
                <a:solidFill>
                  <a:schemeClr val="tx1"/>
                </a:solidFill>
              </a:rPr>
              <a:t>được</a:t>
            </a:r>
            <a:r>
              <a:rPr lang="vi-VN" sz="2800" dirty="0">
                <a:solidFill>
                  <a:schemeClr val="tx1"/>
                </a:solidFill>
              </a:rPr>
              <a:t> </a:t>
            </a:r>
            <a:r>
              <a:rPr lang="vi-VN" sz="2800" dirty="0" err="1">
                <a:solidFill>
                  <a:schemeClr val="tx1"/>
                </a:solidFill>
              </a:rPr>
              <a:t>quản</a:t>
            </a:r>
            <a:r>
              <a:rPr lang="vi-VN" sz="2800" dirty="0">
                <a:solidFill>
                  <a:schemeClr val="tx1"/>
                </a:solidFill>
              </a:rPr>
              <a:t> </a:t>
            </a:r>
            <a:r>
              <a:rPr lang="vi-VN" sz="2800" dirty="0" err="1">
                <a:solidFill>
                  <a:schemeClr val="tx1"/>
                </a:solidFill>
              </a:rPr>
              <a:t>lý</a:t>
            </a:r>
            <a:r>
              <a:rPr lang="vi-VN" sz="2800" dirty="0">
                <a:solidFill>
                  <a:schemeClr val="tx1"/>
                </a:solidFill>
              </a:rPr>
              <a:t> trong </a:t>
            </a:r>
            <a:br>
              <a:rPr lang="vi-VN" sz="2800" dirty="0">
                <a:solidFill>
                  <a:schemeClr val="tx1"/>
                </a:solidFill>
              </a:rPr>
            </a:br>
            <a:r>
              <a:rPr lang="vi-VN" sz="2800" dirty="0" err="1">
                <a:solidFill>
                  <a:schemeClr val="tx1"/>
                </a:solidFill>
              </a:rPr>
              <a:t>quản</a:t>
            </a:r>
            <a:r>
              <a:rPr lang="vi-VN" sz="2800" dirty="0">
                <a:solidFill>
                  <a:schemeClr val="tx1"/>
                </a:solidFill>
              </a:rPr>
              <a:t> </a:t>
            </a:r>
            <a:r>
              <a:rPr lang="vi-VN" sz="2800" dirty="0" err="1">
                <a:solidFill>
                  <a:schemeClr val="tx1"/>
                </a:solidFill>
              </a:rPr>
              <a:t>trị</a:t>
            </a:r>
            <a:r>
              <a:rPr lang="vi-VN" sz="2800" dirty="0">
                <a:solidFill>
                  <a:schemeClr val="tx1"/>
                </a:solidFill>
              </a:rPr>
              <a:t> </a:t>
            </a:r>
            <a:r>
              <a:rPr lang="vi-VN" sz="2800" dirty="0" err="1">
                <a:solidFill>
                  <a:schemeClr val="tx1"/>
                </a:solidFill>
              </a:rPr>
              <a:t>bán</a:t>
            </a:r>
            <a:r>
              <a:rPr lang="vi-VN" sz="2800" dirty="0">
                <a:solidFill>
                  <a:schemeClr val="tx1"/>
                </a:solidFill>
              </a:rPr>
              <a:t> </a:t>
            </a:r>
            <a:r>
              <a:rPr lang="vi-VN" sz="2800" dirty="0" err="1">
                <a:solidFill>
                  <a:schemeClr val="tx1"/>
                </a:solidFill>
              </a:rPr>
              <a:t>hàng</a:t>
            </a:r>
            <a:endParaRPr lang="vi-VN" sz="2800" dirty="0">
              <a:solidFill>
                <a:schemeClr val="tx1"/>
              </a:solidFill>
            </a:endParaRPr>
          </a:p>
        </p:txBody>
      </p:sp>
      <p:sp>
        <p:nvSpPr>
          <p:cNvPr id="3" name="Chỗ dành sẵn cho Số hiệu Bản chiếu 2">
            <a:extLst>
              <a:ext uri="{FF2B5EF4-FFF2-40B4-BE49-F238E27FC236}">
                <a16:creationId xmlns:a16="http://schemas.microsoft.com/office/drawing/2014/main" id="{FA2B3022-5E7A-461E-9CA5-86C1E5D118DC}"/>
              </a:ext>
            </a:extLst>
          </p:cNvPr>
          <p:cNvSpPr>
            <a:spLocks noGrp="1"/>
          </p:cNvSpPr>
          <p:nvPr>
            <p:ph type="sldNum" sz="quarter" idx="12"/>
          </p:nvPr>
        </p:nvSpPr>
        <p:spPr/>
        <p:txBody>
          <a:bodyPr/>
          <a:lstStyle/>
          <a:p>
            <a:pPr>
              <a:defRPr/>
            </a:pPr>
            <a:fld id="{BAE6BD3F-55D3-417E-AA1F-2AC3C49086BB}" type="slidenum">
              <a:rPr lang="en-US" smtClean="0"/>
              <a:pPr>
                <a:defRPr/>
              </a:pPr>
              <a:t>13</a:t>
            </a:fld>
            <a:endParaRPr lang="en-US"/>
          </a:p>
        </p:txBody>
      </p:sp>
      <p:sp>
        <p:nvSpPr>
          <p:cNvPr id="4" name="Chỗ dành sẵn cho Nội dung 3">
            <a:extLst>
              <a:ext uri="{FF2B5EF4-FFF2-40B4-BE49-F238E27FC236}">
                <a16:creationId xmlns:a16="http://schemas.microsoft.com/office/drawing/2014/main" id="{AAD30429-E44C-4826-8FED-ECDD94CB4BB4}"/>
              </a:ext>
            </a:extLst>
          </p:cNvPr>
          <p:cNvSpPr>
            <a:spLocks noGrp="1"/>
          </p:cNvSpPr>
          <p:nvPr>
            <p:ph sz="quarter" idx="1"/>
          </p:nvPr>
        </p:nvSpPr>
        <p:spPr/>
        <p:txBody>
          <a:bodyPr>
            <a:normAutofit/>
          </a:bodyPr>
          <a:lstStyle/>
          <a:p>
            <a:pPr algn="just">
              <a:buClr>
                <a:srgbClr val="FF0000"/>
              </a:buClr>
              <a:buFont typeface="Wingdings" panose="05000000000000000000" pitchFamily="2" charset="2"/>
              <a:buChar char="v"/>
            </a:pPr>
            <a:r>
              <a:rPr lang="vi-VN" sz="2400" dirty="0"/>
              <a:t> </a:t>
            </a:r>
            <a:r>
              <a:rPr lang="vi-VN" sz="2400" b="1" dirty="0" err="1"/>
              <a:t>Lực</a:t>
            </a:r>
            <a:r>
              <a:rPr lang="vi-VN" sz="2400" b="1" dirty="0"/>
              <a:t> </a:t>
            </a:r>
            <a:r>
              <a:rPr lang="vi-VN" sz="2400" b="1" dirty="0" err="1"/>
              <a:t>lượng</a:t>
            </a:r>
            <a:r>
              <a:rPr lang="vi-VN" sz="2400" b="1" dirty="0"/>
              <a:t> </a:t>
            </a:r>
            <a:r>
              <a:rPr lang="vi-VN" sz="2400" b="1" dirty="0" err="1"/>
              <a:t>bán</a:t>
            </a:r>
            <a:r>
              <a:rPr lang="vi-VN" sz="2400" b="1" dirty="0"/>
              <a:t> </a:t>
            </a:r>
            <a:r>
              <a:rPr lang="vi-VN" sz="2400" b="1" dirty="0" err="1"/>
              <a:t>hàng</a:t>
            </a:r>
            <a:r>
              <a:rPr lang="vi-VN" sz="2400" b="1" dirty="0"/>
              <a:t> </a:t>
            </a:r>
            <a:r>
              <a:rPr lang="vi-VN" sz="2400" b="1" dirty="0" err="1"/>
              <a:t>của</a:t>
            </a:r>
            <a:r>
              <a:rPr lang="vi-VN" sz="2400" b="1" dirty="0"/>
              <a:t> doanh </a:t>
            </a:r>
            <a:r>
              <a:rPr lang="vi-VN" sz="2400" b="1" dirty="0" err="1"/>
              <a:t>nghiệp</a:t>
            </a:r>
            <a:endParaRPr lang="vi-VN" sz="2400" b="1" dirty="0"/>
          </a:p>
          <a:p>
            <a:pPr algn="just">
              <a:buClr>
                <a:srgbClr val="FF0000"/>
              </a:buClr>
              <a:buFont typeface="Wingdings" panose="05000000000000000000" pitchFamily="2" charset="2"/>
              <a:buChar char="q"/>
            </a:pPr>
            <a:r>
              <a:rPr lang="vi-VN" sz="2400" dirty="0"/>
              <a:t> Liên quan </a:t>
            </a:r>
            <a:r>
              <a:rPr lang="vi-VN" sz="2400" dirty="0" err="1"/>
              <a:t>đến</a:t>
            </a:r>
            <a:r>
              <a:rPr lang="vi-VN" sz="2400" dirty="0"/>
              <a:t> </a:t>
            </a:r>
            <a:r>
              <a:rPr lang="vi-VN" sz="2400" dirty="0" err="1"/>
              <a:t>đối</a:t>
            </a:r>
            <a:r>
              <a:rPr lang="vi-VN" sz="2400" dirty="0"/>
              <a:t> </a:t>
            </a:r>
            <a:r>
              <a:rPr lang="vi-VN" sz="2400" dirty="0" err="1"/>
              <a:t>tượng</a:t>
            </a:r>
            <a:r>
              <a:rPr lang="vi-VN" sz="2400" dirty="0"/>
              <a:t> </a:t>
            </a:r>
            <a:r>
              <a:rPr lang="vi-VN" sz="2400" dirty="0" err="1"/>
              <a:t>này</a:t>
            </a:r>
            <a:r>
              <a:rPr lang="vi-VN" sz="2400" dirty="0"/>
              <a:t> </a:t>
            </a:r>
            <a:r>
              <a:rPr lang="vi-VN" sz="2400" dirty="0" err="1"/>
              <a:t>là</a:t>
            </a:r>
            <a:r>
              <a:rPr lang="vi-VN" sz="2400" dirty="0"/>
              <a:t> </a:t>
            </a:r>
            <a:r>
              <a:rPr lang="vi-VN" sz="2400" dirty="0" err="1"/>
              <a:t>toàn</a:t>
            </a:r>
            <a:r>
              <a:rPr lang="vi-VN" sz="2400" dirty="0"/>
              <a:t> </a:t>
            </a:r>
            <a:r>
              <a:rPr lang="vi-VN" sz="2400" dirty="0" err="1"/>
              <a:t>bộ</a:t>
            </a:r>
            <a:r>
              <a:rPr lang="vi-VN" sz="2400" dirty="0"/>
              <a:t> </a:t>
            </a:r>
            <a:r>
              <a:rPr lang="vi-VN" sz="2400" dirty="0" err="1"/>
              <a:t>các</a:t>
            </a:r>
            <a:r>
              <a:rPr lang="vi-VN" sz="2400" dirty="0"/>
              <a:t> </a:t>
            </a:r>
            <a:r>
              <a:rPr lang="vi-VN" sz="2400" dirty="0" err="1"/>
              <a:t>hoạt</a:t>
            </a:r>
            <a:r>
              <a:rPr lang="vi-VN" sz="2400" dirty="0"/>
              <a:t> </a:t>
            </a:r>
            <a:r>
              <a:rPr lang="vi-VN" sz="2400" dirty="0" err="1"/>
              <a:t>động</a:t>
            </a:r>
            <a:r>
              <a:rPr lang="vi-VN" sz="2400" dirty="0"/>
              <a:t> </a:t>
            </a:r>
            <a:r>
              <a:rPr lang="vi-VN" sz="2400" dirty="0" err="1"/>
              <a:t>được</a:t>
            </a:r>
            <a:r>
              <a:rPr lang="vi-VN" sz="2400" dirty="0"/>
              <a:t> </a:t>
            </a:r>
            <a:r>
              <a:rPr lang="vi-VN" sz="2400" dirty="0" err="1"/>
              <a:t>tiến</a:t>
            </a:r>
            <a:r>
              <a:rPr lang="vi-VN" sz="2400" dirty="0"/>
              <a:t> </a:t>
            </a:r>
            <a:r>
              <a:rPr lang="vi-VN" sz="2400" dirty="0" err="1"/>
              <a:t>hành</a:t>
            </a:r>
            <a:r>
              <a:rPr lang="vi-VN" sz="2400" dirty="0"/>
              <a:t> </a:t>
            </a:r>
            <a:r>
              <a:rPr lang="vi-VN" sz="2400" dirty="0" err="1"/>
              <a:t>để</a:t>
            </a:r>
            <a:r>
              <a:rPr lang="vi-VN" sz="2400" dirty="0"/>
              <a:t> </a:t>
            </a:r>
            <a:r>
              <a:rPr lang="vi-VN" sz="2400" dirty="0" err="1"/>
              <a:t>quản</a:t>
            </a:r>
            <a:r>
              <a:rPr lang="vi-VN" sz="2400" dirty="0"/>
              <a:t> </a:t>
            </a:r>
            <a:r>
              <a:rPr lang="vi-VN" sz="2400" dirty="0" err="1"/>
              <a:t>lý</a:t>
            </a:r>
            <a:r>
              <a:rPr lang="vi-VN" sz="2400" dirty="0"/>
              <a:t> </a:t>
            </a:r>
            <a:r>
              <a:rPr lang="vi-VN" sz="2400" dirty="0" err="1"/>
              <a:t>lực</a:t>
            </a:r>
            <a:r>
              <a:rPr lang="vi-VN" sz="2400" dirty="0"/>
              <a:t> lương </a:t>
            </a:r>
            <a:r>
              <a:rPr lang="vi-VN" sz="2400" dirty="0" err="1"/>
              <a:t>bán</a:t>
            </a:r>
            <a:r>
              <a:rPr lang="vi-VN" sz="2400" dirty="0"/>
              <a:t> (</a:t>
            </a:r>
            <a:r>
              <a:rPr lang="vi-VN" sz="2400" dirty="0" err="1"/>
              <a:t>Các</a:t>
            </a:r>
            <a:r>
              <a:rPr lang="vi-VN" sz="2400" dirty="0"/>
              <a:t> </a:t>
            </a:r>
            <a:r>
              <a:rPr lang="vi-VN" sz="2400" dirty="0" err="1"/>
              <a:t>hoạch</a:t>
            </a:r>
            <a:r>
              <a:rPr lang="vi-VN" sz="2400" dirty="0"/>
              <a:t> </a:t>
            </a:r>
            <a:r>
              <a:rPr lang="vi-VN" sz="2400" dirty="0" err="1"/>
              <a:t>định</a:t>
            </a:r>
            <a:r>
              <a:rPr lang="vi-VN" sz="2400" dirty="0"/>
              <a:t> </a:t>
            </a:r>
            <a:r>
              <a:rPr lang="vi-VN" sz="2400" dirty="0" err="1"/>
              <a:t>chiến</a:t>
            </a:r>
            <a:r>
              <a:rPr lang="vi-VN" sz="2400" dirty="0"/>
              <a:t> </a:t>
            </a:r>
            <a:r>
              <a:rPr lang="vi-VN" sz="2400" dirty="0" err="1"/>
              <a:t>lược</a:t>
            </a:r>
            <a:r>
              <a:rPr lang="vi-VN" sz="2400" dirty="0"/>
              <a:t> </a:t>
            </a:r>
            <a:r>
              <a:rPr lang="vi-VN" sz="2400" dirty="0" err="1"/>
              <a:t>và</a:t>
            </a:r>
            <a:r>
              <a:rPr lang="vi-VN" sz="2400" dirty="0"/>
              <a:t> </a:t>
            </a:r>
            <a:r>
              <a:rPr lang="vi-VN" sz="2400" dirty="0" err="1"/>
              <a:t>các</a:t>
            </a:r>
            <a:r>
              <a:rPr lang="vi-VN" sz="2400" dirty="0"/>
              <a:t> </a:t>
            </a:r>
            <a:r>
              <a:rPr lang="vi-VN" sz="2400" dirty="0" err="1"/>
              <a:t>quyết</a:t>
            </a:r>
            <a:r>
              <a:rPr lang="vi-VN" sz="2400" dirty="0"/>
              <a:t> </a:t>
            </a:r>
            <a:r>
              <a:rPr lang="vi-VN" sz="2400" dirty="0" err="1"/>
              <a:t>định</a:t>
            </a:r>
            <a:r>
              <a:rPr lang="vi-VN" sz="2400" dirty="0"/>
              <a:t> </a:t>
            </a:r>
            <a:r>
              <a:rPr lang="vi-VN" sz="2400" dirty="0" err="1"/>
              <a:t>tác</a:t>
            </a:r>
            <a:r>
              <a:rPr lang="vi-VN" sz="2400" dirty="0"/>
              <a:t> </a:t>
            </a:r>
            <a:r>
              <a:rPr lang="vi-VN" sz="2400" dirty="0" err="1"/>
              <a:t>nghiệp</a:t>
            </a:r>
            <a:r>
              <a:rPr lang="vi-VN" sz="2400" dirty="0"/>
              <a:t>: </a:t>
            </a:r>
            <a:r>
              <a:rPr lang="vi-VN" sz="2400" dirty="0" err="1"/>
              <a:t>Tuyển</a:t>
            </a:r>
            <a:r>
              <a:rPr lang="vi-VN" sz="2400" dirty="0"/>
              <a:t> </a:t>
            </a:r>
            <a:r>
              <a:rPr lang="vi-VN" sz="2400" dirty="0" err="1"/>
              <a:t>chọn</a:t>
            </a:r>
            <a:r>
              <a:rPr lang="vi-VN" sz="2400" dirty="0"/>
              <a:t>, </a:t>
            </a:r>
            <a:r>
              <a:rPr lang="vi-VN" sz="2400" dirty="0" err="1"/>
              <a:t>đào</a:t>
            </a:r>
            <a:r>
              <a:rPr lang="vi-VN" sz="2400" dirty="0"/>
              <a:t> </a:t>
            </a:r>
            <a:r>
              <a:rPr lang="vi-VN" sz="2400" dirty="0" err="1"/>
              <a:t>tạo</a:t>
            </a:r>
            <a:r>
              <a:rPr lang="vi-VN" sz="2400" dirty="0"/>
              <a:t>, </a:t>
            </a:r>
            <a:r>
              <a:rPr lang="vi-VN" sz="2400" dirty="0" err="1"/>
              <a:t>bố</a:t>
            </a:r>
            <a:r>
              <a:rPr lang="vi-VN" sz="2400" dirty="0"/>
              <a:t> </a:t>
            </a:r>
            <a:r>
              <a:rPr lang="vi-VN" sz="2400" dirty="0" err="1"/>
              <a:t>trí</a:t>
            </a:r>
            <a:r>
              <a:rPr lang="vi-VN" sz="2400" dirty="0"/>
              <a:t> </a:t>
            </a:r>
            <a:r>
              <a:rPr lang="vi-VN" sz="2400" dirty="0" err="1"/>
              <a:t>sử</a:t>
            </a:r>
            <a:r>
              <a:rPr lang="vi-VN" sz="2400" dirty="0"/>
              <a:t> </a:t>
            </a:r>
            <a:r>
              <a:rPr lang="vi-VN" sz="2400" dirty="0" err="1"/>
              <a:t>dụng</a:t>
            </a:r>
            <a:r>
              <a:rPr lang="vi-VN" sz="2400" dirty="0"/>
              <a:t>, </a:t>
            </a:r>
            <a:r>
              <a:rPr lang="vi-VN" sz="2400" dirty="0" err="1"/>
              <a:t>động</a:t>
            </a:r>
            <a:r>
              <a:rPr lang="vi-VN" sz="2400" dirty="0"/>
              <a:t> viên, </a:t>
            </a:r>
            <a:r>
              <a:rPr lang="vi-VN" sz="2400" dirty="0" err="1"/>
              <a:t>khuyến</a:t>
            </a:r>
            <a:r>
              <a:rPr lang="vi-VN" sz="2400" dirty="0"/>
              <a:t> </a:t>
            </a:r>
            <a:r>
              <a:rPr lang="vi-VN" sz="2400" dirty="0" err="1"/>
              <a:t>khích</a:t>
            </a:r>
            <a:r>
              <a:rPr lang="vi-VN" sz="2400" dirty="0"/>
              <a:t>, </a:t>
            </a:r>
            <a:r>
              <a:rPr lang="vi-VN" sz="2400" dirty="0" err="1"/>
              <a:t>đánh</a:t>
            </a:r>
            <a:r>
              <a:rPr lang="vi-VN" sz="2400" dirty="0"/>
              <a:t> </a:t>
            </a:r>
            <a:r>
              <a:rPr lang="vi-VN" sz="2400" dirty="0" err="1"/>
              <a:t>giá</a:t>
            </a:r>
            <a:r>
              <a:rPr lang="vi-VN" sz="2400" dirty="0"/>
              <a:t>)</a:t>
            </a:r>
          </a:p>
          <a:p>
            <a:pPr algn="just">
              <a:buClr>
                <a:srgbClr val="FF0000"/>
              </a:buClr>
              <a:buFont typeface="Wingdings" panose="05000000000000000000" pitchFamily="2" charset="2"/>
              <a:buChar char="v"/>
            </a:pPr>
            <a:r>
              <a:rPr lang="vi-VN" sz="2400" dirty="0"/>
              <a:t> </a:t>
            </a:r>
            <a:r>
              <a:rPr lang="vi-VN" sz="2400" b="1" dirty="0" err="1"/>
              <a:t>Hoạt</a:t>
            </a:r>
            <a:r>
              <a:rPr lang="vi-VN" sz="2400" b="1" dirty="0"/>
              <a:t> </a:t>
            </a:r>
            <a:r>
              <a:rPr lang="vi-VN" sz="2400" b="1" dirty="0" err="1"/>
              <a:t>động</a:t>
            </a:r>
            <a:r>
              <a:rPr lang="vi-VN" sz="2400" b="1" dirty="0"/>
              <a:t> </a:t>
            </a:r>
            <a:r>
              <a:rPr lang="vi-VN" sz="2400" b="1" dirty="0" err="1"/>
              <a:t>bán</a:t>
            </a:r>
            <a:r>
              <a:rPr lang="vi-VN" sz="2400" b="1" dirty="0"/>
              <a:t> </a:t>
            </a:r>
            <a:r>
              <a:rPr lang="vi-VN" sz="2400" b="1" dirty="0" err="1"/>
              <a:t>hàng</a:t>
            </a:r>
            <a:r>
              <a:rPr lang="vi-VN" sz="2400" b="1" dirty="0"/>
              <a:t> </a:t>
            </a:r>
            <a:r>
              <a:rPr lang="vi-VN" sz="2400" b="1" dirty="0" err="1"/>
              <a:t>cá</a:t>
            </a:r>
            <a:r>
              <a:rPr lang="vi-VN" sz="2400" b="1" dirty="0"/>
              <a:t> nhân</a:t>
            </a:r>
          </a:p>
          <a:p>
            <a:pPr algn="just">
              <a:buClr>
                <a:srgbClr val="FF0000"/>
              </a:buClr>
              <a:buFont typeface="Wingdings" panose="05000000000000000000" pitchFamily="2" charset="2"/>
              <a:buChar char="q"/>
            </a:pPr>
            <a:r>
              <a:rPr lang="vi-VN" sz="2400" dirty="0"/>
              <a:t> Liên quan </a:t>
            </a:r>
            <a:r>
              <a:rPr lang="vi-VN" sz="2400" dirty="0" err="1"/>
              <a:t>đến</a:t>
            </a:r>
            <a:r>
              <a:rPr lang="vi-VN" sz="2400" dirty="0"/>
              <a:t> </a:t>
            </a:r>
            <a:r>
              <a:rPr lang="vi-VN" sz="2400" dirty="0" err="1"/>
              <a:t>đối</a:t>
            </a:r>
            <a:r>
              <a:rPr lang="vi-VN" sz="2400" dirty="0"/>
              <a:t> </a:t>
            </a:r>
            <a:r>
              <a:rPr lang="vi-VN" sz="2400" dirty="0" err="1"/>
              <a:t>tượng</a:t>
            </a:r>
            <a:r>
              <a:rPr lang="vi-VN" sz="2400" dirty="0"/>
              <a:t> </a:t>
            </a:r>
            <a:r>
              <a:rPr lang="vi-VN" sz="2400" dirty="0" err="1"/>
              <a:t>này</a:t>
            </a:r>
            <a:r>
              <a:rPr lang="vi-VN" sz="2400" dirty="0"/>
              <a:t> </a:t>
            </a:r>
            <a:r>
              <a:rPr lang="vi-VN" sz="2400" dirty="0" err="1"/>
              <a:t>là</a:t>
            </a:r>
            <a:r>
              <a:rPr lang="vi-VN" sz="2400" dirty="0"/>
              <a:t> </a:t>
            </a:r>
            <a:r>
              <a:rPr lang="vi-VN" sz="2400" dirty="0" err="1"/>
              <a:t>việc</a:t>
            </a:r>
            <a:r>
              <a:rPr lang="vi-VN" sz="2400" dirty="0"/>
              <a:t> </a:t>
            </a:r>
            <a:r>
              <a:rPr lang="vi-VN" sz="2400" dirty="0" err="1"/>
              <a:t>tạo</a:t>
            </a:r>
            <a:r>
              <a:rPr lang="vi-VN" sz="2400" dirty="0"/>
              <a:t> ra </a:t>
            </a:r>
            <a:r>
              <a:rPr lang="vi-VN" sz="2400" dirty="0" err="1"/>
              <a:t>và</a:t>
            </a:r>
            <a:r>
              <a:rPr lang="vi-VN" sz="2400" dirty="0"/>
              <a:t> trang </a:t>
            </a:r>
            <a:r>
              <a:rPr lang="vi-VN" sz="2400" dirty="0" err="1"/>
              <a:t>bị</a:t>
            </a:r>
            <a:r>
              <a:rPr lang="vi-VN" sz="2400" dirty="0"/>
              <a:t> </a:t>
            </a:r>
            <a:r>
              <a:rPr lang="vi-VN" sz="2400" dirty="0" err="1"/>
              <a:t>một</a:t>
            </a:r>
            <a:r>
              <a:rPr lang="vi-VN" sz="2400" dirty="0"/>
              <a:t> quy </a:t>
            </a:r>
            <a:r>
              <a:rPr lang="vi-VN" sz="2400" dirty="0" err="1"/>
              <a:t>trình</a:t>
            </a:r>
            <a:r>
              <a:rPr lang="vi-VN" sz="2400" dirty="0"/>
              <a:t> </a:t>
            </a:r>
            <a:r>
              <a:rPr lang="vi-VN" sz="2400" dirty="0" err="1"/>
              <a:t>bán</a:t>
            </a:r>
            <a:r>
              <a:rPr lang="vi-VN" sz="2400" dirty="0"/>
              <a:t> </a:t>
            </a:r>
            <a:r>
              <a:rPr lang="vi-VN" sz="2400" dirty="0" err="1"/>
              <a:t>hàng</a:t>
            </a:r>
            <a:r>
              <a:rPr lang="vi-VN" sz="2400" dirty="0"/>
              <a:t> chuyên </a:t>
            </a:r>
            <a:r>
              <a:rPr lang="vi-VN" sz="2400" dirty="0" err="1"/>
              <a:t>nghiệp</a:t>
            </a:r>
            <a:r>
              <a:rPr lang="vi-VN" sz="2400" dirty="0"/>
              <a:t> cho </a:t>
            </a:r>
            <a:r>
              <a:rPr lang="vi-VN" sz="2400" dirty="0" err="1"/>
              <a:t>toàn</a:t>
            </a:r>
            <a:r>
              <a:rPr lang="vi-VN" sz="2400" dirty="0"/>
              <a:t> </a:t>
            </a:r>
            <a:r>
              <a:rPr lang="vi-VN" sz="2400" dirty="0" err="1"/>
              <a:t>bộ</a:t>
            </a:r>
            <a:r>
              <a:rPr lang="vi-VN" sz="2400" dirty="0"/>
              <a:t> nhân viên </a:t>
            </a:r>
            <a:r>
              <a:rPr lang="vi-VN" sz="2400" dirty="0" err="1"/>
              <a:t>bán</a:t>
            </a:r>
            <a:r>
              <a:rPr lang="vi-VN" sz="2400" dirty="0"/>
              <a:t> </a:t>
            </a:r>
            <a:r>
              <a:rPr lang="vi-VN" sz="2400" dirty="0" err="1"/>
              <a:t>hàng</a:t>
            </a:r>
            <a:r>
              <a:rPr lang="vi-VN" sz="2400" dirty="0"/>
              <a:t> </a:t>
            </a:r>
            <a:r>
              <a:rPr lang="vi-VN" sz="2400" dirty="0" err="1"/>
              <a:t>của</a:t>
            </a:r>
            <a:r>
              <a:rPr lang="vi-VN" sz="2400" dirty="0"/>
              <a:t> doanh </a:t>
            </a:r>
            <a:r>
              <a:rPr lang="vi-VN" sz="2400" dirty="0" err="1"/>
              <a:t>nghiệp</a:t>
            </a:r>
            <a:endParaRPr lang="vi-VN" sz="2400" dirty="0"/>
          </a:p>
        </p:txBody>
      </p:sp>
    </p:spTree>
    <p:extLst>
      <p:ext uri="{BB962C8B-B14F-4D97-AF65-F5344CB8AC3E}">
        <p14:creationId xmlns:p14="http://schemas.microsoft.com/office/powerpoint/2010/main" val="30374653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534400" cy="609600"/>
          </a:xfrm>
        </p:spPr>
        <p:txBody>
          <a:bodyPr>
            <a:normAutofit fontScale="90000"/>
          </a:bodyPr>
          <a:lstStyle/>
          <a:p>
            <a:pPr algn="ctr">
              <a:lnSpc>
                <a:spcPct val="100000"/>
              </a:lnSpc>
            </a:pPr>
            <a:r>
              <a:rPr lang="en-US" sz="3100" dirty="0">
                <a:solidFill>
                  <a:schemeClr val="tx1"/>
                </a:solidFill>
              </a:rPr>
              <a:t>6. </a:t>
            </a:r>
            <a:r>
              <a:rPr lang="de-DE" sz="3100" dirty="0">
                <a:solidFill>
                  <a:schemeClr val="tx1"/>
                </a:solidFill>
              </a:rPr>
              <a:t>Xác định đặc tính mong muốn ở các ứng viên</a:t>
            </a:r>
            <a:br>
              <a:rPr lang="vi-VN" dirty="0"/>
            </a:br>
            <a:endParaRPr lang="vi-VN" dirty="0"/>
          </a:p>
        </p:txBody>
      </p:sp>
      <p:sp>
        <p:nvSpPr>
          <p:cNvPr id="3" name="Content Placeholder 2"/>
          <p:cNvSpPr>
            <a:spLocks noGrp="1"/>
          </p:cNvSpPr>
          <p:nvPr>
            <p:ph sz="quarter" idx="1"/>
          </p:nvPr>
        </p:nvSpPr>
        <p:spPr>
          <a:xfrm>
            <a:off x="533400" y="1219200"/>
            <a:ext cx="8305800" cy="4709160"/>
          </a:xfrm>
        </p:spPr>
        <p:txBody>
          <a:bodyPr>
            <a:normAutofit/>
          </a:bodyPr>
          <a:lstStyle/>
          <a:p>
            <a:pPr lvl="0" algn="just" fontAlgn="base">
              <a:lnSpc>
                <a:spcPct val="120000"/>
              </a:lnSpc>
              <a:buClr>
                <a:srgbClr val="FF0000"/>
              </a:buClr>
              <a:buFont typeface="Wingdings" pitchFamily="2" charset="2"/>
              <a:buChar char="v"/>
            </a:pPr>
            <a:r>
              <a:rPr lang="vi-VN" sz="2200" dirty="0"/>
              <a:t>Các khía cạnh đặc tính ứng viên: </a:t>
            </a:r>
            <a:r>
              <a:rPr lang="en-US" sz="2200" dirty="0"/>
              <a:t>(</a:t>
            </a:r>
            <a:r>
              <a:rPr lang="en-US" sz="2200" dirty="0" err="1"/>
              <a:t>i</a:t>
            </a:r>
            <a:r>
              <a:rPr lang="en-US" sz="2200" dirty="0"/>
              <a:t>)</a:t>
            </a:r>
            <a:r>
              <a:rPr lang="de-DE" sz="2200" dirty="0">
                <a:effectLst>
                  <a:outerShdw sx="0" sy="0">
                    <a:srgbClr val="000000"/>
                  </a:outerShdw>
                </a:effectLst>
              </a:rPr>
              <a:t>Trình độ học vấn và các khả năng khác</a:t>
            </a:r>
            <a:r>
              <a:rPr lang="vi-VN" sz="2200" dirty="0">
                <a:effectLst>
                  <a:outerShdw sx="0" sy="0">
                    <a:srgbClr val="000000"/>
                  </a:outerShdw>
                </a:effectLst>
              </a:rPr>
              <a:t> (ii) </a:t>
            </a:r>
            <a:r>
              <a:rPr lang="de-DE" sz="2200" dirty="0">
                <a:effectLst>
                  <a:outerShdw sx="0" sy="0">
                    <a:srgbClr val="000000"/>
                  </a:outerShdw>
                </a:effectLst>
              </a:rPr>
              <a:t>Kinh nghiệm</a:t>
            </a:r>
            <a:r>
              <a:rPr lang="vi-VN" sz="2200" dirty="0">
                <a:effectLst>
                  <a:outerShdw sx="0" sy="0">
                    <a:srgbClr val="000000"/>
                  </a:outerShdw>
                </a:effectLst>
              </a:rPr>
              <a:t> (iii) </a:t>
            </a:r>
            <a:r>
              <a:rPr lang="de-DE" sz="2200" dirty="0">
                <a:effectLst>
                  <a:outerShdw sx="0" sy="0">
                    <a:srgbClr val="000000"/>
                  </a:outerShdw>
                </a:effectLst>
              </a:rPr>
              <a:t>Tính cách cá nhân</a:t>
            </a:r>
            <a:r>
              <a:rPr lang="vi-VN" sz="2200" dirty="0">
                <a:effectLst>
                  <a:outerShdw sx="0" sy="0">
                    <a:srgbClr val="000000"/>
                  </a:outerShdw>
                </a:effectLst>
              </a:rPr>
              <a:t> (iv) </a:t>
            </a:r>
            <a:r>
              <a:rPr lang="de-DE" sz="2200" dirty="0">
                <a:effectLst>
                  <a:outerShdw sx="0" sy="0">
                    <a:srgbClr val="000000"/>
                  </a:outerShdw>
                </a:effectLst>
              </a:rPr>
              <a:t>Sức khỏe thể chất và tinh thần </a:t>
            </a:r>
            <a:endParaRPr lang="vi-VN" sz="2200" dirty="0">
              <a:effectLst>
                <a:outerShdw sx="0" sy="0">
                  <a:srgbClr val="000000"/>
                </a:outerShdw>
              </a:effectLst>
            </a:endParaRPr>
          </a:p>
          <a:p>
            <a:pPr lvl="0" algn="just" fontAlgn="base">
              <a:lnSpc>
                <a:spcPct val="120000"/>
              </a:lnSpc>
              <a:buClr>
                <a:srgbClr val="FF0000"/>
              </a:buClr>
              <a:buFont typeface="Wingdings" pitchFamily="2" charset="2"/>
              <a:buChar char="v"/>
            </a:pPr>
            <a:r>
              <a:rPr lang="vi-VN" sz="2200" dirty="0"/>
              <a:t>Các cách để xác định những đặc điểm cụ thể của từng tiêu chuẩn như: (i)</a:t>
            </a:r>
            <a:r>
              <a:rPr lang="en-US" sz="2200" dirty="0"/>
              <a:t> </a:t>
            </a:r>
            <a:r>
              <a:rPr lang="en-US" sz="2200" dirty="0" err="1"/>
              <a:t>Xem</a:t>
            </a:r>
            <a:r>
              <a:rPr lang="en-US" sz="2200" dirty="0"/>
              <a:t> </a:t>
            </a:r>
            <a:r>
              <a:rPr lang="en-US" sz="2200" dirty="0" err="1"/>
              <a:t>xét</a:t>
            </a:r>
            <a:r>
              <a:rPr lang="en-US" sz="2200" dirty="0"/>
              <a:t> </a:t>
            </a:r>
            <a:r>
              <a:rPr lang="en-US" sz="2200" dirty="0" err="1"/>
              <a:t>lại</a:t>
            </a:r>
            <a:r>
              <a:rPr lang="en-US" sz="2200" dirty="0"/>
              <a:t> </a:t>
            </a:r>
            <a:r>
              <a:rPr lang="en-US" sz="2200" dirty="0" err="1"/>
              <a:t>bản</a:t>
            </a:r>
            <a:r>
              <a:rPr lang="en-US" sz="2200" dirty="0"/>
              <a:t> </a:t>
            </a:r>
            <a:r>
              <a:rPr lang="en-US" sz="2200" dirty="0" err="1"/>
              <a:t>mô</a:t>
            </a:r>
            <a:r>
              <a:rPr lang="en-US" sz="2200" dirty="0"/>
              <a:t> </a:t>
            </a:r>
            <a:r>
              <a:rPr lang="en-US" sz="2200" dirty="0" err="1"/>
              <a:t>tả</a:t>
            </a:r>
            <a:r>
              <a:rPr lang="en-US" sz="2200" dirty="0"/>
              <a:t> </a:t>
            </a:r>
            <a:r>
              <a:rPr lang="en-US" sz="2200" dirty="0" err="1"/>
              <a:t>công</a:t>
            </a:r>
            <a:r>
              <a:rPr lang="en-US" sz="2200" dirty="0"/>
              <a:t> </a:t>
            </a:r>
            <a:r>
              <a:rPr lang="en-US" sz="2200" dirty="0" err="1"/>
              <a:t>việc</a:t>
            </a:r>
            <a:r>
              <a:rPr lang="en-US" sz="2200" dirty="0"/>
              <a:t> (ii) </a:t>
            </a:r>
            <a:r>
              <a:rPr lang="en-US" sz="2200" dirty="0" err="1"/>
              <a:t>Tìm</a:t>
            </a:r>
            <a:r>
              <a:rPr lang="en-US" sz="2200" dirty="0"/>
              <a:t> </a:t>
            </a:r>
            <a:r>
              <a:rPr lang="en-US" sz="2200" dirty="0" err="1"/>
              <a:t>kiếm</a:t>
            </a:r>
            <a:r>
              <a:rPr lang="en-US" sz="2200" dirty="0"/>
              <a:t> </a:t>
            </a:r>
            <a:r>
              <a:rPr lang="en-US" sz="2200" dirty="0" err="1"/>
              <a:t>những</a:t>
            </a:r>
            <a:r>
              <a:rPr lang="en-US" sz="2200" dirty="0"/>
              <a:t> </a:t>
            </a:r>
            <a:r>
              <a:rPr lang="en-US" sz="2200" dirty="0" err="1"/>
              <a:t>đặc</a:t>
            </a:r>
            <a:r>
              <a:rPr lang="en-US" sz="2200" dirty="0"/>
              <a:t> </a:t>
            </a:r>
            <a:r>
              <a:rPr lang="en-US" sz="2200" dirty="0" err="1"/>
              <a:t>điểm</a:t>
            </a:r>
            <a:r>
              <a:rPr lang="en-US" sz="2200" dirty="0"/>
              <a:t> </a:t>
            </a:r>
            <a:r>
              <a:rPr lang="en-US" sz="2200" dirty="0" err="1"/>
              <a:t>chung</a:t>
            </a:r>
            <a:r>
              <a:rPr lang="en-US" sz="2200" dirty="0"/>
              <a:t> </a:t>
            </a:r>
            <a:r>
              <a:rPr lang="en-US" sz="2200" dirty="0" err="1"/>
              <a:t>của</a:t>
            </a:r>
            <a:r>
              <a:rPr lang="en-US" sz="2200" dirty="0"/>
              <a:t> </a:t>
            </a:r>
            <a:r>
              <a:rPr lang="en-US" sz="2200" dirty="0" err="1"/>
              <a:t>nhóm</a:t>
            </a:r>
            <a:r>
              <a:rPr lang="en-US" sz="2200" dirty="0"/>
              <a:t> </a:t>
            </a:r>
            <a:r>
              <a:rPr lang="en-US" sz="2200" dirty="0" err="1"/>
              <a:t>những</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thành</a:t>
            </a:r>
            <a:r>
              <a:rPr lang="en-US" sz="2200" dirty="0"/>
              <a:t> </a:t>
            </a:r>
            <a:r>
              <a:rPr lang="en-US" sz="2200" dirty="0" err="1"/>
              <a:t>công</a:t>
            </a:r>
            <a:r>
              <a:rPr lang="en-US" sz="2200" dirty="0"/>
              <a:t> </a:t>
            </a:r>
            <a:r>
              <a:rPr lang="en-US" sz="2200" dirty="0" err="1"/>
              <a:t>trong</a:t>
            </a:r>
            <a:r>
              <a:rPr lang="en-US" sz="2200" dirty="0"/>
              <a:t> </a:t>
            </a:r>
            <a:r>
              <a:rPr lang="en-US" sz="2200" dirty="0" err="1"/>
              <a:t>công</a:t>
            </a:r>
            <a:r>
              <a:rPr lang="en-US" sz="2200" dirty="0"/>
              <a:t> </a:t>
            </a:r>
            <a:r>
              <a:rPr lang="en-US" sz="2200" dirty="0" err="1"/>
              <a:t>ty</a:t>
            </a:r>
            <a:r>
              <a:rPr lang="en-US" sz="2200" dirty="0"/>
              <a:t> (iii)</a:t>
            </a:r>
            <a:r>
              <a:rPr lang="vi-VN" sz="2200" dirty="0"/>
              <a:t> Điều tra khách hàng xem họ</a:t>
            </a:r>
            <a:r>
              <a:rPr lang="de-DE" sz="2200" dirty="0"/>
              <a:t> muốn và ưa thích </a:t>
            </a:r>
            <a:r>
              <a:rPr lang="vi-VN" sz="2200" dirty="0"/>
              <a:t>được phục vụ bởi </a:t>
            </a:r>
            <a:r>
              <a:rPr lang="de-DE" sz="2200" dirty="0"/>
              <a:t>những</a:t>
            </a:r>
            <a:r>
              <a:rPr lang="vi-VN" sz="2200" dirty="0"/>
              <a:t> nhân viên bán hàng có</a:t>
            </a:r>
            <a:r>
              <a:rPr lang="de-DE" sz="2200" dirty="0"/>
              <a:t> đặc điểm như thế nào </a:t>
            </a:r>
            <a:endParaRPr lang="vi-VN" sz="2200" dirty="0">
              <a:effectLst>
                <a:outerShdw sx="0" sy="0">
                  <a:srgbClr val="000000"/>
                </a:outerShdw>
              </a:effectLst>
            </a:endParaRPr>
          </a:p>
          <a:p>
            <a:pPr marL="0" indent="0">
              <a:buNone/>
            </a:pPr>
            <a:endParaRPr lang="vi-VN" sz="2200" dirty="0"/>
          </a:p>
        </p:txBody>
      </p:sp>
    </p:spTree>
    <p:extLst>
      <p:ext uri="{BB962C8B-B14F-4D97-AF65-F5344CB8AC3E}">
        <p14:creationId xmlns:p14="http://schemas.microsoft.com/office/powerpoint/2010/main" val="39812790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7. Lập chiến lược tuyển  chọn</a:t>
            </a:r>
          </a:p>
        </p:txBody>
      </p:sp>
      <p:sp>
        <p:nvSpPr>
          <p:cNvPr id="3" name="Content Placeholder 2"/>
          <p:cNvSpPr>
            <a:spLocks noGrp="1"/>
          </p:cNvSpPr>
          <p:nvPr>
            <p:ph sz="quarter" idx="1"/>
          </p:nvPr>
        </p:nvSpPr>
        <p:spPr>
          <a:xfrm>
            <a:off x="613117" y="1295400"/>
            <a:ext cx="8073683" cy="4709160"/>
          </a:xfrm>
        </p:spPr>
        <p:txBody>
          <a:bodyPr>
            <a:normAutofit/>
          </a:bodyPr>
          <a:lstStyle/>
          <a:p>
            <a:pPr lvl="0" algn="just" fontAlgn="base">
              <a:lnSpc>
                <a:spcPct val="100000"/>
              </a:lnSpc>
              <a:buClr>
                <a:srgbClr val="FF0000"/>
              </a:buClr>
              <a:buFont typeface="Wingdings" pitchFamily="2" charset="2"/>
              <a:buChar char="v"/>
            </a:pPr>
            <a:r>
              <a:rPr lang="de-DE" sz="2200" dirty="0">
                <a:effectLst>
                  <a:outerShdw sx="0" sy="0">
                    <a:srgbClr val="000000"/>
                  </a:outerShdw>
                </a:effectLst>
              </a:rPr>
              <a:t>Xác định mục tiêu của tuyển chọn và lựa chọn ứng viên.</a:t>
            </a:r>
            <a:endParaRPr lang="vi-VN" sz="2200" dirty="0">
              <a:effectLst>
                <a:outerShdw sx="0" sy="0">
                  <a:srgbClr val="000000"/>
                </a:outerShdw>
              </a:effectLst>
            </a:endParaRPr>
          </a:p>
          <a:p>
            <a:pPr lvl="0" algn="just" fontAlgn="base">
              <a:lnSpc>
                <a:spcPct val="100000"/>
              </a:lnSpc>
              <a:buClr>
                <a:srgbClr val="FF0000"/>
              </a:buClr>
              <a:buFont typeface="Wingdings" pitchFamily="2" charset="2"/>
              <a:buChar char="v"/>
            </a:pPr>
            <a:r>
              <a:rPr lang="de-DE" sz="2200" dirty="0">
                <a:effectLst>
                  <a:outerShdw sx="0" sy="0">
                    <a:srgbClr val="000000"/>
                  </a:outerShdw>
                </a:effectLst>
              </a:rPr>
              <a:t>Quyết định thời điểm tuyển chọn, thời gian tuyển chọn và lựa chọn ứng viên.</a:t>
            </a:r>
            <a:endParaRPr lang="vi-VN" sz="2200" dirty="0">
              <a:effectLst>
                <a:outerShdw sx="0" sy="0">
                  <a:srgbClr val="000000"/>
                </a:outerShdw>
              </a:effectLst>
            </a:endParaRPr>
          </a:p>
          <a:p>
            <a:pPr lvl="0" algn="just" fontAlgn="base">
              <a:lnSpc>
                <a:spcPct val="100000"/>
              </a:lnSpc>
              <a:buClr>
                <a:srgbClr val="FF0000"/>
              </a:buClr>
              <a:buFont typeface="Wingdings" pitchFamily="2" charset="2"/>
              <a:buChar char="v"/>
            </a:pPr>
            <a:r>
              <a:rPr lang="de-DE" sz="2200" dirty="0">
                <a:effectLst>
                  <a:outerShdw sx="0" sy="0">
                    <a:srgbClr val="000000"/>
                  </a:outerShdw>
                </a:effectLst>
              </a:rPr>
              <a:t>Quyết định số lượng và loại nhân viên bán hàng cần tuyển chọn.</a:t>
            </a:r>
            <a:endParaRPr lang="vi-VN" sz="2200" dirty="0">
              <a:effectLst>
                <a:outerShdw sx="0" sy="0">
                  <a:srgbClr val="000000"/>
                </a:outerShdw>
              </a:effectLst>
            </a:endParaRPr>
          </a:p>
          <a:p>
            <a:pPr lvl="0" algn="just" fontAlgn="base">
              <a:lnSpc>
                <a:spcPct val="100000"/>
              </a:lnSpc>
              <a:buClr>
                <a:srgbClr val="FF0000"/>
              </a:buClr>
              <a:buFont typeface="Wingdings" pitchFamily="2" charset="2"/>
              <a:buChar char="v"/>
            </a:pPr>
            <a:r>
              <a:rPr lang="de-DE" sz="2200" dirty="0">
                <a:effectLst>
                  <a:outerShdw sx="0" sy="0">
                    <a:srgbClr val="000000"/>
                  </a:outerShdw>
                </a:effectLst>
              </a:rPr>
              <a:t>Quyết định trách nhiệm của doanh nghiệp đối với những ứng viên được tuyển chọn.</a:t>
            </a:r>
            <a:endParaRPr lang="vi-VN" sz="2200" dirty="0">
              <a:effectLst>
                <a:outerShdw sx="0" sy="0">
                  <a:srgbClr val="000000"/>
                </a:outerShdw>
              </a:effectLst>
            </a:endParaRPr>
          </a:p>
          <a:p>
            <a:pPr lvl="0" algn="just" fontAlgn="base">
              <a:lnSpc>
                <a:spcPct val="100000"/>
              </a:lnSpc>
              <a:buClr>
                <a:srgbClr val="FF0000"/>
              </a:buClr>
              <a:buFont typeface="Wingdings" pitchFamily="2" charset="2"/>
              <a:buChar char="v"/>
            </a:pPr>
            <a:r>
              <a:rPr lang="de-DE" sz="2200" dirty="0">
                <a:effectLst>
                  <a:outerShdw sx="0" sy="0">
                    <a:srgbClr val="000000"/>
                  </a:outerShdw>
                </a:effectLst>
              </a:rPr>
              <a:t>Quyết định những nguồn chủ yếu tuyển chọn ứng viên.</a:t>
            </a:r>
            <a:endParaRPr lang="vi-VN" sz="2200" dirty="0">
              <a:effectLst>
                <a:outerShdw sx="0" sy="0">
                  <a:srgbClr val="000000"/>
                </a:outerShdw>
              </a:effectLst>
            </a:endParaRPr>
          </a:p>
          <a:p>
            <a:pPr lvl="0" algn="just" fontAlgn="base">
              <a:lnSpc>
                <a:spcPct val="100000"/>
              </a:lnSpc>
              <a:buClr>
                <a:srgbClr val="FF0000"/>
              </a:buClr>
              <a:buFont typeface="Wingdings" pitchFamily="2" charset="2"/>
              <a:buChar char="v"/>
            </a:pPr>
            <a:r>
              <a:rPr lang="de-DE" sz="2200" dirty="0">
                <a:effectLst>
                  <a:outerShdw sx="0" sy="0">
                    <a:srgbClr val="000000"/>
                  </a:outerShdw>
                </a:effectLst>
              </a:rPr>
              <a:t>Quyết định các kỹ thuật sử dụng để đánh giá ứng viên.</a:t>
            </a:r>
            <a:endParaRPr lang="vi-VN" sz="2200" dirty="0">
              <a:effectLst>
                <a:outerShdw sx="0" sy="0">
                  <a:srgbClr val="000000"/>
                </a:outerShdw>
              </a:effectLst>
            </a:endParaRPr>
          </a:p>
          <a:p>
            <a:pPr marL="0" indent="0">
              <a:lnSpc>
                <a:spcPct val="100000"/>
              </a:lnSpc>
              <a:buNone/>
            </a:pPr>
            <a:endParaRPr lang="vi-VN" sz="2200" dirty="0"/>
          </a:p>
        </p:txBody>
      </p:sp>
    </p:spTree>
    <p:extLst>
      <p:ext uri="{BB962C8B-B14F-4D97-AF65-F5344CB8AC3E}">
        <p14:creationId xmlns:p14="http://schemas.microsoft.com/office/powerpoint/2010/main" val="29053607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8. </a:t>
            </a:r>
            <a:r>
              <a:rPr lang="vi-VN" sz="2800" dirty="0" err="1">
                <a:solidFill>
                  <a:schemeClr val="tx1"/>
                </a:solidFill>
              </a:rPr>
              <a:t>Đánh</a:t>
            </a:r>
            <a:r>
              <a:rPr lang="vi-VN" sz="2800" dirty="0">
                <a:solidFill>
                  <a:schemeClr val="tx1"/>
                </a:solidFill>
              </a:rPr>
              <a:t> giá kết quả nhân viên mới</a:t>
            </a:r>
          </a:p>
        </p:txBody>
      </p:sp>
      <p:sp>
        <p:nvSpPr>
          <p:cNvPr id="3" name="Content Placeholder 2"/>
          <p:cNvSpPr>
            <a:spLocks noGrp="1"/>
          </p:cNvSpPr>
          <p:nvPr>
            <p:ph sz="quarter" idx="1"/>
          </p:nvPr>
        </p:nvSpPr>
        <p:spPr>
          <a:xfrm>
            <a:off x="609600" y="1295400"/>
            <a:ext cx="8223504" cy="5029200"/>
          </a:xfrm>
        </p:spPr>
        <p:txBody>
          <a:bodyPr>
            <a:normAutofit fontScale="92500" lnSpcReduction="10000"/>
          </a:bodyPr>
          <a:lstStyle/>
          <a:p>
            <a:pPr algn="just">
              <a:lnSpc>
                <a:spcPct val="120000"/>
              </a:lnSpc>
              <a:buClr>
                <a:srgbClr val="FF0000"/>
              </a:buClr>
              <a:buFont typeface="Wingdings" pitchFamily="2" charset="2"/>
              <a:buChar char="v"/>
            </a:pPr>
            <a:r>
              <a:rPr lang="en-US" sz="2400" dirty="0" err="1"/>
              <a:t>Mục</a:t>
            </a:r>
            <a:r>
              <a:rPr lang="en-US" sz="2400" dirty="0"/>
              <a:t> </a:t>
            </a:r>
            <a:r>
              <a:rPr lang="en-US" sz="2400" dirty="0" err="1"/>
              <a:t>đích</a:t>
            </a:r>
            <a:r>
              <a:rPr lang="en-US" sz="2400" dirty="0"/>
              <a:t> </a:t>
            </a:r>
            <a:r>
              <a:rPr lang="en-US" sz="2400" dirty="0" err="1"/>
              <a:t>của</a:t>
            </a:r>
            <a:r>
              <a:rPr lang="en-US" sz="2400" dirty="0"/>
              <a:t> </a:t>
            </a:r>
            <a:r>
              <a:rPr lang="en-US" sz="2400" dirty="0" err="1"/>
              <a:t>hoạt</a:t>
            </a:r>
            <a:r>
              <a:rPr lang="en-US" sz="2400" dirty="0"/>
              <a:t> </a:t>
            </a:r>
            <a:r>
              <a:rPr lang="en-US" sz="2400" dirty="0" err="1"/>
              <a:t>động</a:t>
            </a:r>
            <a:r>
              <a:rPr lang="en-US" sz="2400" dirty="0"/>
              <a:t> </a:t>
            </a:r>
            <a:r>
              <a:rPr lang="en-US" sz="2400" dirty="0" err="1"/>
              <a:t>phân</a:t>
            </a:r>
            <a:r>
              <a:rPr lang="en-US" sz="2400" dirty="0"/>
              <a:t> </a:t>
            </a:r>
            <a:r>
              <a:rPr lang="en-US" sz="2400" dirty="0" err="1"/>
              <a:t>tích</a:t>
            </a:r>
            <a:r>
              <a:rPr lang="en-US" sz="2400" dirty="0"/>
              <a:t> </a:t>
            </a:r>
            <a:r>
              <a:rPr lang="en-US" sz="2400" dirty="0" err="1"/>
              <a:t>nhằm</a:t>
            </a:r>
            <a:r>
              <a:rPr lang="en-US" sz="2400" dirty="0"/>
              <a:t> </a:t>
            </a:r>
            <a:r>
              <a:rPr lang="en-US" sz="2400" dirty="0" err="1"/>
              <a:t>xác</a:t>
            </a:r>
            <a:r>
              <a:rPr lang="en-US" sz="2400" dirty="0"/>
              <a:t> </a:t>
            </a:r>
            <a:r>
              <a:rPr lang="en-US" sz="2400" dirty="0" err="1"/>
              <a:t>định</a:t>
            </a:r>
            <a:r>
              <a:rPr lang="en-US" sz="2400" dirty="0"/>
              <a:t> </a:t>
            </a:r>
            <a:r>
              <a:rPr lang="en-US" sz="2400" dirty="0" err="1"/>
              <a:t>nguyên</a:t>
            </a:r>
            <a:r>
              <a:rPr lang="en-US" sz="2400" dirty="0"/>
              <a:t> </a:t>
            </a:r>
            <a:r>
              <a:rPr lang="en-US" sz="2400" dirty="0" err="1"/>
              <a:t>nhân</a:t>
            </a:r>
            <a:r>
              <a:rPr lang="en-US" sz="2400" dirty="0"/>
              <a:t> </a:t>
            </a:r>
            <a:r>
              <a:rPr lang="en-US" sz="2400" dirty="0" err="1"/>
              <a:t>của</a:t>
            </a:r>
            <a:r>
              <a:rPr lang="en-US" sz="2400" dirty="0"/>
              <a:t> </a:t>
            </a:r>
            <a:r>
              <a:rPr lang="en-US" sz="2400" dirty="0" err="1"/>
              <a:t>những</a:t>
            </a:r>
            <a:r>
              <a:rPr lang="en-US" sz="2400" dirty="0"/>
              <a:t> </a:t>
            </a:r>
            <a:r>
              <a:rPr lang="en-US" sz="2400" dirty="0" err="1"/>
              <a:t>thất</a:t>
            </a:r>
            <a:r>
              <a:rPr lang="en-US" sz="2400" dirty="0"/>
              <a:t> </a:t>
            </a:r>
            <a:r>
              <a:rPr lang="en-US" sz="2400" dirty="0" err="1"/>
              <a:t>bại</a:t>
            </a:r>
            <a:r>
              <a:rPr lang="en-US" sz="2400" dirty="0"/>
              <a:t>/</a:t>
            </a:r>
            <a:r>
              <a:rPr lang="en-US" sz="2400" dirty="0" err="1"/>
              <a:t>thành</a:t>
            </a:r>
            <a:r>
              <a:rPr lang="en-US" sz="2400" dirty="0"/>
              <a:t> </a:t>
            </a:r>
            <a:r>
              <a:rPr lang="en-US" sz="2400" dirty="0" err="1"/>
              <a:t>công</a:t>
            </a:r>
            <a:r>
              <a:rPr lang="en-US" sz="2400" dirty="0"/>
              <a:t> </a:t>
            </a:r>
            <a:r>
              <a:rPr lang="en-US" sz="2400" dirty="0" err="1"/>
              <a:t>từ</a:t>
            </a:r>
            <a:r>
              <a:rPr lang="en-US" sz="2400" dirty="0"/>
              <a:t> </a:t>
            </a:r>
            <a:r>
              <a:rPr lang="en-US" sz="2400" dirty="0" err="1"/>
              <a:t>đó</a:t>
            </a:r>
            <a:r>
              <a:rPr lang="en-US" sz="2400" dirty="0"/>
              <a:t> </a:t>
            </a:r>
            <a:r>
              <a:rPr lang="en-US" sz="2400" dirty="0" err="1"/>
              <a:t>rút</a:t>
            </a:r>
            <a:r>
              <a:rPr lang="en-US" sz="2400" dirty="0"/>
              <a:t> </a:t>
            </a:r>
            <a:r>
              <a:rPr lang="en-US" sz="2400" dirty="0" err="1"/>
              <a:t>kinh</a:t>
            </a:r>
            <a:r>
              <a:rPr lang="en-US" sz="2400" dirty="0"/>
              <a:t> </a:t>
            </a:r>
            <a:r>
              <a:rPr lang="en-US" sz="2400" dirty="0" err="1"/>
              <a:t>nghiệm</a:t>
            </a:r>
            <a:r>
              <a:rPr lang="en-US" sz="2400" dirty="0"/>
              <a:t> </a:t>
            </a:r>
            <a:r>
              <a:rPr lang="en-US" sz="2400" dirty="0" err="1"/>
              <a:t>cho</a:t>
            </a:r>
            <a:r>
              <a:rPr lang="en-US" sz="2400" dirty="0"/>
              <a:t> </a:t>
            </a:r>
            <a:r>
              <a:rPr lang="en-US" sz="2400" dirty="0" err="1"/>
              <a:t>hoạt</a:t>
            </a:r>
            <a:r>
              <a:rPr lang="en-US" sz="2400" dirty="0"/>
              <a:t> </a:t>
            </a:r>
            <a:r>
              <a:rPr lang="en-US" sz="2400" dirty="0" err="1"/>
              <a:t>động</a:t>
            </a:r>
            <a:r>
              <a:rPr lang="en-US" sz="2400" dirty="0"/>
              <a:t> </a:t>
            </a:r>
            <a:r>
              <a:rPr lang="en-US" sz="2400" dirty="0" err="1"/>
              <a:t>tuyển</a:t>
            </a:r>
            <a:r>
              <a:rPr lang="en-US" sz="2400" dirty="0"/>
              <a:t> </a:t>
            </a:r>
            <a:r>
              <a:rPr lang="en-US" sz="2400" dirty="0" err="1"/>
              <a:t>chọn</a:t>
            </a:r>
            <a:r>
              <a:rPr lang="en-US" sz="2400" dirty="0"/>
              <a:t>. </a:t>
            </a:r>
          </a:p>
          <a:p>
            <a:pPr algn="just">
              <a:lnSpc>
                <a:spcPct val="120000"/>
              </a:lnSpc>
              <a:buClr>
                <a:srgbClr val="FF0000"/>
              </a:buClr>
              <a:buFont typeface="Wingdings" pitchFamily="2" charset="2"/>
              <a:buChar char="v"/>
            </a:pPr>
            <a:r>
              <a:rPr lang="en-US" sz="2400" dirty="0" err="1"/>
              <a:t>Những</a:t>
            </a:r>
            <a:r>
              <a:rPr lang="en-US" sz="2400" dirty="0"/>
              <a:t> </a:t>
            </a:r>
            <a:r>
              <a:rPr lang="en-US" sz="2400" dirty="0" err="1"/>
              <a:t>thất</a:t>
            </a:r>
            <a:r>
              <a:rPr lang="en-US" sz="2400" dirty="0"/>
              <a:t> </a:t>
            </a:r>
            <a:r>
              <a:rPr lang="en-US" sz="2400" dirty="0" err="1"/>
              <a:t>bại</a:t>
            </a:r>
            <a:r>
              <a:rPr lang="en-US" sz="2400" dirty="0"/>
              <a:t>/</a:t>
            </a:r>
            <a:r>
              <a:rPr lang="en-US" sz="2400" dirty="0" err="1"/>
              <a:t>thành</a:t>
            </a:r>
            <a:r>
              <a:rPr lang="en-US" sz="2400" dirty="0"/>
              <a:t> </a:t>
            </a:r>
            <a:r>
              <a:rPr lang="en-US" sz="2400" dirty="0" err="1"/>
              <a:t>công</a:t>
            </a:r>
            <a:r>
              <a:rPr lang="en-US" sz="2400" dirty="0"/>
              <a:t> </a:t>
            </a:r>
            <a:r>
              <a:rPr lang="en-US" sz="2400" dirty="0" err="1"/>
              <a:t>có</a:t>
            </a:r>
            <a:r>
              <a:rPr lang="en-US" sz="2400" dirty="0"/>
              <a:t> </a:t>
            </a:r>
            <a:r>
              <a:rPr lang="en-US" sz="2400" dirty="0" err="1"/>
              <a:t>được</a:t>
            </a:r>
            <a:r>
              <a:rPr lang="en-US" sz="2400" dirty="0"/>
              <a:t> do </a:t>
            </a:r>
            <a:r>
              <a:rPr lang="en-US" sz="2400" dirty="0" err="1"/>
              <a:t>việc</a:t>
            </a:r>
            <a:r>
              <a:rPr lang="en-US" sz="2400" dirty="0"/>
              <a:t> </a:t>
            </a:r>
            <a:r>
              <a:rPr lang="en-US" sz="2400" dirty="0" err="1"/>
              <a:t>đánh</a:t>
            </a:r>
            <a:r>
              <a:rPr lang="en-US" sz="2400" dirty="0"/>
              <a:t> </a:t>
            </a:r>
            <a:r>
              <a:rPr lang="en-US" sz="2400" dirty="0" err="1"/>
              <a:t>giá</a:t>
            </a:r>
            <a:r>
              <a:rPr lang="en-US" sz="2400" dirty="0"/>
              <a:t> </a:t>
            </a:r>
            <a:r>
              <a:rPr lang="en-US" sz="2400" dirty="0" err="1"/>
              <a:t>đúng</a:t>
            </a:r>
            <a:r>
              <a:rPr lang="en-US" sz="2400" dirty="0"/>
              <a:t>/ </a:t>
            </a:r>
            <a:r>
              <a:rPr lang="en-US" sz="2400" dirty="0" err="1"/>
              <a:t>chưa</a:t>
            </a:r>
            <a:r>
              <a:rPr lang="en-US" sz="2400" dirty="0"/>
              <a:t> </a:t>
            </a:r>
            <a:r>
              <a:rPr lang="en-US" sz="2400" dirty="0" err="1"/>
              <a:t>đúng</a:t>
            </a:r>
            <a:r>
              <a:rPr lang="en-US" sz="2400" dirty="0"/>
              <a:t> </a:t>
            </a:r>
            <a:r>
              <a:rPr lang="en-US" sz="2400" dirty="0" err="1"/>
              <a:t>ứng</a:t>
            </a:r>
            <a:r>
              <a:rPr lang="en-US" sz="2400" dirty="0"/>
              <a:t> </a:t>
            </a:r>
            <a:r>
              <a:rPr lang="en-US" sz="2400" dirty="0" err="1"/>
              <a:t>viên</a:t>
            </a:r>
            <a:r>
              <a:rPr lang="en-US" sz="2400" dirty="0"/>
              <a:t> </a:t>
            </a:r>
            <a:r>
              <a:rPr lang="en-US" sz="2400" dirty="0" err="1"/>
              <a:t>bởi</a:t>
            </a:r>
            <a:r>
              <a:rPr lang="en-US" sz="2400" dirty="0"/>
              <a:t> </a:t>
            </a:r>
            <a:r>
              <a:rPr lang="en-US" sz="2400" dirty="0" err="1"/>
              <a:t>những</a:t>
            </a:r>
            <a:r>
              <a:rPr lang="en-US" sz="2400" dirty="0"/>
              <a:t> </a:t>
            </a:r>
            <a:r>
              <a:rPr lang="en-US" sz="2400" dirty="0" err="1"/>
              <a:t>kỹ</a:t>
            </a:r>
            <a:r>
              <a:rPr lang="en-US" sz="2400" dirty="0"/>
              <a:t> </a:t>
            </a:r>
            <a:r>
              <a:rPr lang="en-US" sz="2400" dirty="0" err="1"/>
              <a:t>năng</a:t>
            </a:r>
            <a:r>
              <a:rPr lang="en-US" sz="2400" dirty="0"/>
              <a:t> </a:t>
            </a:r>
            <a:r>
              <a:rPr lang="en-US" sz="2400" dirty="0" err="1"/>
              <a:t>tuyển</a:t>
            </a:r>
            <a:r>
              <a:rPr lang="en-US" sz="2400" dirty="0"/>
              <a:t> </a:t>
            </a:r>
            <a:r>
              <a:rPr lang="en-US" sz="2400" dirty="0" err="1"/>
              <a:t>chọn</a:t>
            </a:r>
            <a:r>
              <a:rPr lang="en-US" sz="2400" dirty="0"/>
              <a:t> </a:t>
            </a:r>
            <a:r>
              <a:rPr lang="en-US" sz="2400" dirty="0" err="1"/>
              <a:t>nào</a:t>
            </a:r>
            <a:r>
              <a:rPr lang="en-US" sz="2400" dirty="0"/>
              <a:t>, </a:t>
            </a:r>
            <a:r>
              <a:rPr lang="en-US" sz="2400" dirty="0" err="1"/>
              <a:t>từ</a:t>
            </a:r>
            <a:r>
              <a:rPr lang="en-US" sz="2400" dirty="0"/>
              <a:t> </a:t>
            </a:r>
            <a:r>
              <a:rPr lang="en-US" sz="2400" dirty="0" err="1"/>
              <a:t>đó</a:t>
            </a:r>
            <a:r>
              <a:rPr lang="en-US" sz="2400" dirty="0"/>
              <a:t> </a:t>
            </a:r>
            <a:r>
              <a:rPr lang="en-US" sz="2400" dirty="0" err="1"/>
              <a:t>xác</a:t>
            </a:r>
            <a:r>
              <a:rPr lang="en-US" sz="2400" dirty="0"/>
              <a:t> </a:t>
            </a:r>
            <a:r>
              <a:rPr lang="en-US" sz="2400" dirty="0" err="1"/>
              <a:t>định</a:t>
            </a:r>
            <a:r>
              <a:rPr lang="en-US" sz="2400" dirty="0"/>
              <a:t> </a:t>
            </a:r>
            <a:r>
              <a:rPr lang="en-US" sz="2400" dirty="0" err="1"/>
              <a:t>thực</a:t>
            </a:r>
            <a:r>
              <a:rPr lang="en-US" sz="2400" dirty="0"/>
              <a:t> </a:t>
            </a:r>
            <a:r>
              <a:rPr lang="en-US" sz="2400" dirty="0" err="1"/>
              <a:t>hiện</a:t>
            </a:r>
            <a:r>
              <a:rPr lang="en-US" sz="2400" dirty="0"/>
              <a:t> </a:t>
            </a:r>
            <a:r>
              <a:rPr lang="en-US" sz="2400" dirty="0" err="1"/>
              <a:t>phát</a:t>
            </a:r>
            <a:r>
              <a:rPr lang="en-US" sz="2400" dirty="0"/>
              <a:t> </a:t>
            </a:r>
            <a:r>
              <a:rPr lang="en-US" sz="2400" dirty="0" err="1"/>
              <a:t>huy</a:t>
            </a:r>
            <a:r>
              <a:rPr lang="en-US" sz="2400" dirty="0"/>
              <a:t> </a:t>
            </a:r>
            <a:r>
              <a:rPr lang="en-US" sz="2400" dirty="0" err="1"/>
              <a:t>những</a:t>
            </a:r>
            <a:r>
              <a:rPr lang="en-US" sz="2400" dirty="0"/>
              <a:t> </a:t>
            </a:r>
            <a:r>
              <a:rPr lang="en-US" sz="2400" dirty="0" err="1"/>
              <a:t>kỹ</a:t>
            </a:r>
            <a:r>
              <a:rPr lang="en-US" sz="2400" dirty="0"/>
              <a:t> </a:t>
            </a:r>
            <a:r>
              <a:rPr lang="en-US" sz="2400" dirty="0" err="1"/>
              <a:t>năng</a:t>
            </a:r>
            <a:r>
              <a:rPr lang="en-US" sz="2400" dirty="0"/>
              <a:t> </a:t>
            </a:r>
            <a:r>
              <a:rPr lang="en-US" sz="2400" dirty="0" err="1"/>
              <a:t>tuyển</a:t>
            </a:r>
            <a:r>
              <a:rPr lang="en-US" sz="2400" dirty="0"/>
              <a:t> </a:t>
            </a:r>
            <a:r>
              <a:rPr lang="en-US" sz="2400" dirty="0" err="1"/>
              <a:t>chọn</a:t>
            </a:r>
            <a:r>
              <a:rPr lang="en-US" sz="2400" dirty="0"/>
              <a:t> </a:t>
            </a:r>
            <a:r>
              <a:rPr lang="en-US" sz="2400" dirty="0" err="1"/>
              <a:t>tốt</a:t>
            </a:r>
            <a:r>
              <a:rPr lang="en-US" sz="2400" dirty="0"/>
              <a:t> </a:t>
            </a:r>
            <a:r>
              <a:rPr lang="en-US" sz="2400" dirty="0" err="1"/>
              <a:t>và</a:t>
            </a:r>
            <a:r>
              <a:rPr lang="en-US" sz="2400" dirty="0"/>
              <a:t> </a:t>
            </a:r>
            <a:r>
              <a:rPr lang="en-US" sz="2400" dirty="0" err="1"/>
              <a:t>cải</a:t>
            </a:r>
            <a:r>
              <a:rPr lang="en-US" sz="2400" dirty="0"/>
              <a:t> </a:t>
            </a:r>
            <a:r>
              <a:rPr lang="en-US" sz="2400" dirty="0" err="1"/>
              <a:t>thiện</a:t>
            </a:r>
            <a:r>
              <a:rPr lang="en-US" sz="2400" dirty="0"/>
              <a:t> </a:t>
            </a:r>
            <a:r>
              <a:rPr lang="en-US" sz="2400" dirty="0" err="1"/>
              <a:t>các</a:t>
            </a:r>
            <a:r>
              <a:rPr lang="en-US" sz="2400" dirty="0"/>
              <a:t> </a:t>
            </a:r>
            <a:r>
              <a:rPr lang="en-US" sz="2400" dirty="0" err="1"/>
              <a:t>kỹ</a:t>
            </a:r>
            <a:r>
              <a:rPr lang="en-US" sz="2400" dirty="0"/>
              <a:t> </a:t>
            </a:r>
            <a:r>
              <a:rPr lang="en-US" sz="2400" dirty="0" err="1"/>
              <a:t>năng</a:t>
            </a:r>
            <a:r>
              <a:rPr lang="en-US" sz="2400" dirty="0"/>
              <a:t> </a:t>
            </a:r>
            <a:r>
              <a:rPr lang="en-US" sz="2400" dirty="0" err="1"/>
              <a:t>tuyển</a:t>
            </a:r>
            <a:r>
              <a:rPr lang="en-US" sz="2400" dirty="0"/>
              <a:t> </a:t>
            </a:r>
            <a:r>
              <a:rPr lang="en-US" sz="2400" dirty="0" err="1"/>
              <a:t>chọn</a:t>
            </a:r>
            <a:r>
              <a:rPr lang="en-US" sz="2400" dirty="0"/>
              <a:t> </a:t>
            </a:r>
            <a:r>
              <a:rPr lang="en-US" sz="2400" dirty="0" err="1"/>
              <a:t>còn</a:t>
            </a:r>
            <a:r>
              <a:rPr lang="en-US" sz="2400" dirty="0"/>
              <a:t> </a:t>
            </a:r>
            <a:r>
              <a:rPr lang="en-US" sz="2400" dirty="0" err="1"/>
              <a:t>lại</a:t>
            </a:r>
            <a:r>
              <a:rPr lang="en-US" sz="2400" dirty="0"/>
              <a:t>.</a:t>
            </a:r>
          </a:p>
          <a:p>
            <a:pPr algn="just">
              <a:lnSpc>
                <a:spcPct val="120000"/>
              </a:lnSpc>
              <a:buClr>
                <a:srgbClr val="FF0000"/>
              </a:buClr>
              <a:buFont typeface="Wingdings" pitchFamily="2" charset="2"/>
              <a:buChar char="v"/>
            </a:pPr>
            <a:r>
              <a:rPr lang="en-US" sz="2400" dirty="0"/>
              <a:t> </a:t>
            </a:r>
            <a:r>
              <a:rPr lang="en-US" sz="2400" dirty="0" err="1"/>
              <a:t>Những</a:t>
            </a:r>
            <a:r>
              <a:rPr lang="en-US" sz="2400" dirty="0"/>
              <a:t> </a:t>
            </a:r>
            <a:r>
              <a:rPr lang="en-US" sz="2400" dirty="0" err="1"/>
              <a:t>thành</a:t>
            </a:r>
            <a:r>
              <a:rPr lang="en-US" sz="2400" dirty="0"/>
              <a:t> </a:t>
            </a:r>
            <a:r>
              <a:rPr lang="en-US" sz="2400" dirty="0" err="1"/>
              <a:t>công</a:t>
            </a:r>
            <a:r>
              <a:rPr lang="en-US" sz="2400" dirty="0"/>
              <a:t>/</a:t>
            </a:r>
            <a:r>
              <a:rPr lang="en-US" sz="2400" dirty="0" err="1"/>
              <a:t>thất</a:t>
            </a:r>
            <a:r>
              <a:rPr lang="en-US" sz="2400" dirty="0"/>
              <a:t> </a:t>
            </a:r>
            <a:r>
              <a:rPr lang="en-US" sz="2400" dirty="0" err="1"/>
              <a:t>bại</a:t>
            </a:r>
            <a:r>
              <a:rPr lang="en-US" sz="2400" dirty="0"/>
              <a:t> </a:t>
            </a:r>
            <a:r>
              <a:rPr lang="en-US" sz="2400" dirty="0" err="1"/>
              <a:t>của</a:t>
            </a:r>
            <a:r>
              <a:rPr lang="en-US" sz="2400" dirty="0"/>
              <a:t> </a:t>
            </a:r>
            <a:r>
              <a:rPr lang="en-US" sz="2400" dirty="0" err="1"/>
              <a:t>ứng</a:t>
            </a:r>
            <a:r>
              <a:rPr lang="en-US" sz="2400" dirty="0"/>
              <a:t> </a:t>
            </a:r>
            <a:r>
              <a:rPr lang="en-US" sz="2400" dirty="0" err="1"/>
              <a:t>viên</a:t>
            </a:r>
            <a:r>
              <a:rPr lang="en-US" sz="2400" dirty="0"/>
              <a:t> </a:t>
            </a:r>
            <a:r>
              <a:rPr lang="en-US" sz="2400" dirty="0" err="1"/>
              <a:t>cũng</a:t>
            </a:r>
            <a:r>
              <a:rPr lang="en-US" sz="2400" dirty="0"/>
              <a:t> </a:t>
            </a:r>
            <a:r>
              <a:rPr lang="en-US" sz="2400" dirty="0" err="1"/>
              <a:t>có</a:t>
            </a:r>
            <a:r>
              <a:rPr lang="en-US" sz="2400" dirty="0"/>
              <a:t> </a:t>
            </a:r>
            <a:r>
              <a:rPr lang="en-US" sz="2400" dirty="0" err="1"/>
              <a:t>thể</a:t>
            </a:r>
            <a:r>
              <a:rPr lang="en-US" sz="2400" dirty="0"/>
              <a:t> do </a:t>
            </a:r>
            <a:r>
              <a:rPr lang="en-US" sz="2400" dirty="0" err="1"/>
              <a:t>những</a:t>
            </a:r>
            <a:r>
              <a:rPr lang="en-US" sz="2400" dirty="0"/>
              <a:t> </a:t>
            </a:r>
            <a:r>
              <a:rPr lang="en-US" sz="2400" dirty="0" err="1"/>
              <a:t>yếu</a:t>
            </a:r>
            <a:r>
              <a:rPr lang="en-US" sz="2400" dirty="0"/>
              <a:t> </a:t>
            </a:r>
            <a:r>
              <a:rPr lang="en-US" sz="2400" dirty="0" err="1"/>
              <a:t>tố</a:t>
            </a:r>
            <a:r>
              <a:rPr lang="en-US" sz="2400" dirty="0"/>
              <a:t> </a:t>
            </a:r>
            <a:r>
              <a:rPr lang="en-US" sz="2400" dirty="0" err="1"/>
              <a:t>môi</a:t>
            </a:r>
            <a:r>
              <a:rPr lang="en-US" sz="2400" dirty="0"/>
              <a:t> </a:t>
            </a:r>
            <a:r>
              <a:rPr lang="en-US" sz="2400" dirty="0" err="1"/>
              <a:t>trường</a:t>
            </a:r>
            <a:r>
              <a:rPr lang="en-US" sz="2400" dirty="0"/>
              <a:t> </a:t>
            </a:r>
            <a:r>
              <a:rPr lang="en-US" sz="2400" dirty="0" err="1"/>
              <a:t>làm</a:t>
            </a:r>
            <a:r>
              <a:rPr lang="en-US" sz="2400" dirty="0"/>
              <a:t> </a:t>
            </a:r>
            <a:r>
              <a:rPr lang="en-US" sz="2400" dirty="0" err="1"/>
              <a:t>việc</a:t>
            </a:r>
            <a:r>
              <a:rPr lang="vi-VN" sz="2400" dirty="0"/>
              <a:t>, từ đó giúp xây dựng bản mô tả công việc được hoàn thiện hơn.</a:t>
            </a:r>
            <a:r>
              <a:rPr lang="en-US" sz="2400" dirty="0"/>
              <a:t> </a:t>
            </a:r>
          </a:p>
          <a:p>
            <a:pPr algn="just">
              <a:lnSpc>
                <a:spcPct val="120000"/>
              </a:lnSpc>
              <a:buClr>
                <a:srgbClr val="FF0000"/>
              </a:buClr>
              <a:buFont typeface="Wingdings" pitchFamily="2" charset="2"/>
              <a:buChar char="v"/>
            </a:pPr>
            <a:r>
              <a:rPr lang="en-US" sz="2400" dirty="0" err="1"/>
              <a:t>Người</a:t>
            </a:r>
            <a:r>
              <a:rPr lang="en-US" sz="2400" dirty="0"/>
              <a:t> </a:t>
            </a:r>
            <a:r>
              <a:rPr lang="en-US" sz="2400" dirty="0" err="1"/>
              <a:t>thực</a:t>
            </a:r>
            <a:r>
              <a:rPr lang="en-US" sz="2400" dirty="0"/>
              <a:t> </a:t>
            </a:r>
            <a:r>
              <a:rPr lang="en-US" sz="2400" dirty="0" err="1"/>
              <a:t>hiện</a:t>
            </a:r>
            <a:r>
              <a:rPr lang="en-US" sz="2400" dirty="0"/>
              <a:t> </a:t>
            </a:r>
            <a:r>
              <a:rPr lang="en-US" sz="2400" dirty="0" err="1"/>
              <a:t>phân</a:t>
            </a:r>
            <a:r>
              <a:rPr lang="en-US" sz="2400" dirty="0"/>
              <a:t> </a:t>
            </a:r>
            <a:r>
              <a:rPr lang="en-US" sz="2400" dirty="0" err="1"/>
              <a:t>tích</a:t>
            </a:r>
            <a:r>
              <a:rPr lang="en-US" sz="2400" dirty="0"/>
              <a:t> </a:t>
            </a:r>
            <a:r>
              <a:rPr lang="en-US" sz="2400" dirty="0" err="1"/>
              <a:t>thành</a:t>
            </a:r>
            <a:r>
              <a:rPr lang="en-US" sz="2400" dirty="0"/>
              <a:t> </a:t>
            </a:r>
            <a:r>
              <a:rPr lang="en-US" sz="2400" dirty="0" err="1"/>
              <a:t>công</a:t>
            </a:r>
            <a:r>
              <a:rPr lang="en-US" sz="2400" dirty="0"/>
              <a:t> </a:t>
            </a:r>
            <a:r>
              <a:rPr lang="en-US" sz="2400" dirty="0" err="1"/>
              <a:t>và</a:t>
            </a:r>
            <a:r>
              <a:rPr lang="en-US" sz="2400" dirty="0"/>
              <a:t> </a:t>
            </a:r>
            <a:r>
              <a:rPr lang="en-US" sz="2400" dirty="0" err="1"/>
              <a:t>thất</a:t>
            </a:r>
            <a:r>
              <a:rPr lang="en-US" sz="2400" dirty="0"/>
              <a:t> </a:t>
            </a:r>
            <a:r>
              <a:rPr lang="en-US" sz="2400" dirty="0" err="1"/>
              <a:t>bai</a:t>
            </a:r>
            <a:r>
              <a:rPr lang="en-US" sz="2400" dirty="0"/>
              <a:t> </a:t>
            </a:r>
            <a:r>
              <a:rPr lang="en-US" sz="2400" dirty="0" err="1"/>
              <a:t>của</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được</a:t>
            </a:r>
            <a:r>
              <a:rPr lang="en-US" sz="2400" dirty="0"/>
              <a:t> </a:t>
            </a:r>
            <a:r>
              <a:rPr lang="en-US" sz="2400" dirty="0" err="1"/>
              <a:t>gọi</a:t>
            </a:r>
            <a:r>
              <a:rPr lang="en-US" sz="2400" dirty="0"/>
              <a:t> </a:t>
            </a:r>
            <a:r>
              <a:rPr lang="en-US" sz="2400" dirty="0" err="1"/>
              <a:t>là</a:t>
            </a:r>
            <a:r>
              <a:rPr lang="en-US" sz="2400" dirty="0"/>
              <a:t> </a:t>
            </a:r>
            <a:r>
              <a:rPr lang="en-US" sz="2400" dirty="0" err="1"/>
              <a:t>những</a:t>
            </a:r>
            <a:r>
              <a:rPr lang="en-US" sz="2400" dirty="0"/>
              <a:t> </a:t>
            </a:r>
            <a:r>
              <a:rPr lang="en-US" sz="2400" dirty="0" err="1"/>
              <a:t>người</a:t>
            </a:r>
            <a:r>
              <a:rPr lang="en-US" sz="2400" dirty="0"/>
              <a:t> </a:t>
            </a:r>
            <a:r>
              <a:rPr lang="en-US" sz="2400" dirty="0" err="1"/>
              <a:t>tuyển</a:t>
            </a:r>
            <a:r>
              <a:rPr lang="en-US" sz="2400" dirty="0"/>
              <a:t> </a:t>
            </a:r>
            <a:r>
              <a:rPr lang="en-US" sz="2400" dirty="0" err="1"/>
              <a:t>chọn</a:t>
            </a:r>
            <a:r>
              <a:rPr lang="en-US" sz="2400" dirty="0"/>
              <a:t> </a:t>
            </a:r>
            <a:r>
              <a:rPr lang="en-US" sz="2400" dirty="0" err="1"/>
              <a:t>đầu</a:t>
            </a:r>
            <a:r>
              <a:rPr lang="en-US" sz="2400" dirty="0"/>
              <a:t> </a:t>
            </a:r>
            <a:r>
              <a:rPr lang="en-US" sz="2400" dirty="0" err="1"/>
              <a:t>ra.</a:t>
            </a:r>
            <a:endParaRPr lang="vi-VN" sz="2400" dirty="0"/>
          </a:p>
        </p:txBody>
      </p:sp>
    </p:spTree>
    <p:extLst>
      <p:ext uri="{BB962C8B-B14F-4D97-AF65-F5344CB8AC3E}">
        <p14:creationId xmlns:p14="http://schemas.microsoft.com/office/powerpoint/2010/main" val="39111073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9. </a:t>
            </a:r>
            <a:r>
              <a:rPr lang="en-US" sz="2800" dirty="0" err="1">
                <a:solidFill>
                  <a:schemeClr val="tx1"/>
                </a:solidFill>
              </a:rPr>
              <a:t>Đánh</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tỷ</a:t>
            </a:r>
            <a:r>
              <a:rPr lang="en-US" sz="2800" dirty="0">
                <a:solidFill>
                  <a:schemeClr val="tx1"/>
                </a:solidFill>
              </a:rPr>
              <a:t> </a:t>
            </a:r>
            <a:r>
              <a:rPr lang="en-US" sz="2800" dirty="0" err="1">
                <a:solidFill>
                  <a:schemeClr val="tx1"/>
                </a:solidFill>
              </a:rPr>
              <a:t>lệ</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nguồn</a:t>
            </a:r>
            <a:r>
              <a:rPr lang="en-US" sz="2800" dirty="0">
                <a:solidFill>
                  <a:schemeClr val="tx1"/>
                </a:solidFill>
              </a:rPr>
              <a:t> </a:t>
            </a:r>
            <a:r>
              <a:rPr lang="en-US" sz="2800" dirty="0" err="1">
                <a:solidFill>
                  <a:schemeClr val="tx1"/>
                </a:solidFill>
              </a:rPr>
              <a:t>tuyển</a:t>
            </a:r>
            <a:r>
              <a:rPr lang="en-US" sz="2800" dirty="0">
                <a:solidFill>
                  <a:schemeClr val="tx1"/>
                </a:solidFill>
              </a:rPr>
              <a:t> </a:t>
            </a:r>
            <a:r>
              <a:rPr lang="en-US" sz="2800" dirty="0" err="1">
                <a:solidFill>
                  <a:schemeClr val="tx1"/>
                </a:solidFill>
              </a:rPr>
              <a:t>chọn</a:t>
            </a:r>
            <a:endParaRPr lang="vi-VN" sz="2800" dirty="0">
              <a:solidFill>
                <a:schemeClr val="tx1"/>
              </a:solidFill>
            </a:endParaRPr>
          </a:p>
        </p:txBody>
      </p:sp>
      <p:sp>
        <p:nvSpPr>
          <p:cNvPr id="3" name="Content Placeholder 2"/>
          <p:cNvSpPr>
            <a:spLocks noGrp="1"/>
          </p:cNvSpPr>
          <p:nvPr>
            <p:ph sz="quarter" idx="1"/>
          </p:nvPr>
        </p:nvSpPr>
        <p:spPr>
          <a:xfrm>
            <a:off x="609600" y="1447800"/>
            <a:ext cx="7924800" cy="4709160"/>
          </a:xfrm>
        </p:spPr>
        <p:txBody>
          <a:bodyPr>
            <a:normAutofit fontScale="92500" lnSpcReduction="10000"/>
          </a:bodyPr>
          <a:lstStyle/>
          <a:p>
            <a:pPr algn="just">
              <a:lnSpc>
                <a:spcPct val="120000"/>
              </a:lnSpc>
              <a:buClr>
                <a:srgbClr val="FF0000"/>
              </a:buClr>
              <a:buFont typeface="Wingdings" panose="05000000000000000000" pitchFamily="2" charset="2"/>
              <a:buChar char="v"/>
            </a:pPr>
            <a:r>
              <a:rPr lang="en-US" sz="2400" dirty="0" err="1"/>
              <a:t>Người</a:t>
            </a:r>
            <a:r>
              <a:rPr lang="en-US" sz="2400" dirty="0"/>
              <a:t> </a:t>
            </a:r>
            <a:r>
              <a:rPr lang="en-US" sz="2400" dirty="0" err="1"/>
              <a:t>tuyển</a:t>
            </a:r>
            <a:r>
              <a:rPr lang="en-US" sz="2400" dirty="0"/>
              <a:t> </a:t>
            </a:r>
            <a:r>
              <a:rPr lang="en-US" sz="2400" dirty="0" err="1"/>
              <a:t>chọn</a:t>
            </a:r>
            <a:r>
              <a:rPr lang="en-US" sz="2400" dirty="0"/>
              <a:t> </a:t>
            </a:r>
            <a:r>
              <a:rPr lang="en-US" sz="2400" dirty="0" err="1"/>
              <a:t>đầu</a:t>
            </a:r>
            <a:r>
              <a:rPr lang="en-US" sz="2400" dirty="0"/>
              <a:t> </a:t>
            </a:r>
            <a:r>
              <a:rPr lang="en-US" sz="2400" dirty="0" err="1"/>
              <a:t>ra</a:t>
            </a:r>
            <a:r>
              <a:rPr lang="en-US" sz="2400" dirty="0"/>
              <a:t> </a:t>
            </a:r>
            <a:r>
              <a:rPr lang="en-US" sz="2400" dirty="0" err="1"/>
              <a:t>sẽ</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theo</a:t>
            </a:r>
            <a:r>
              <a:rPr lang="en-US" sz="2400" dirty="0"/>
              <a:t> </a:t>
            </a:r>
            <a:r>
              <a:rPr lang="en-US" sz="2400" dirty="0" err="1"/>
              <a:t>từng</a:t>
            </a:r>
            <a:r>
              <a:rPr lang="en-US" sz="2400" dirty="0"/>
              <a:t> </a:t>
            </a:r>
            <a:r>
              <a:rPr lang="en-US" sz="2400" dirty="0" err="1"/>
              <a:t>nguồn</a:t>
            </a:r>
            <a:r>
              <a:rPr lang="en-US" sz="2400" dirty="0"/>
              <a:t> </a:t>
            </a:r>
            <a:r>
              <a:rPr lang="en-US" sz="2400" dirty="0" err="1"/>
              <a:t>tuyển</a:t>
            </a:r>
            <a:r>
              <a:rPr lang="en-US" sz="2400" dirty="0"/>
              <a:t> </a:t>
            </a:r>
            <a:r>
              <a:rPr lang="en-US" sz="2400" dirty="0" err="1"/>
              <a:t>chọn</a:t>
            </a:r>
            <a:r>
              <a:rPr lang="vi-VN" sz="2400" dirty="0"/>
              <a:t>. </a:t>
            </a:r>
          </a:p>
          <a:p>
            <a:pPr algn="just">
              <a:lnSpc>
                <a:spcPct val="120000"/>
              </a:lnSpc>
              <a:buClr>
                <a:srgbClr val="FF0000"/>
              </a:buClr>
              <a:buFont typeface="Wingdings" panose="05000000000000000000" pitchFamily="2" charset="2"/>
              <a:buChar char="v"/>
            </a:pPr>
            <a:r>
              <a:rPr lang="vi-VN" sz="2400" dirty="0"/>
              <a:t>Những nguồn tuyển chọn nào đem lại những nhân viên thành công sẽ được lưu ý tiếp tục sử dụng trong những lần tuyển chọn sau. </a:t>
            </a:r>
          </a:p>
          <a:p>
            <a:pPr algn="just">
              <a:lnSpc>
                <a:spcPct val="120000"/>
              </a:lnSpc>
              <a:buClr>
                <a:srgbClr val="FF0000"/>
              </a:buClr>
              <a:buFont typeface="Wingdings" panose="05000000000000000000" pitchFamily="2" charset="2"/>
              <a:buChar char="v"/>
            </a:pPr>
            <a:r>
              <a:rPr lang="vi-VN" sz="2400" dirty="0"/>
              <a:t>Những nguồn tuyển chọn mang lại những nhân viên bán hàng thất bại sẽ được phân tích kỹ để tránh sử dụng trong các hoạt động tuyển chọn của doanh nghiệp. </a:t>
            </a:r>
          </a:p>
          <a:p>
            <a:pPr algn="just">
              <a:lnSpc>
                <a:spcPct val="120000"/>
              </a:lnSpc>
              <a:buClr>
                <a:srgbClr val="FF0000"/>
              </a:buClr>
              <a:buFont typeface="Wingdings" panose="05000000000000000000" pitchFamily="2" charset="2"/>
              <a:buChar char="v"/>
            </a:pPr>
            <a:r>
              <a:rPr lang="vi-VN" sz="2400" dirty="0"/>
              <a:t>Hoạt động phân tích cần được phân tích kỹ để loại bỏ những ảnh hưởng của các yếu tố khác như do đặc tính của ứng viên, do môi trường làm việc, do kỹ thuật đánh giá. </a:t>
            </a:r>
          </a:p>
        </p:txBody>
      </p:sp>
    </p:spTree>
    <p:extLst>
      <p:ext uri="{BB962C8B-B14F-4D97-AF65-F5344CB8AC3E}">
        <p14:creationId xmlns:p14="http://schemas.microsoft.com/office/powerpoint/2010/main" val="40571298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solidFill>
                  <a:schemeClr val="tx1"/>
                </a:solidFill>
              </a:rPr>
              <a:t>Tóm</a:t>
            </a:r>
            <a:r>
              <a:rPr lang="en-US" sz="2800" dirty="0">
                <a:solidFill>
                  <a:schemeClr val="tx1"/>
                </a:solidFill>
              </a:rPr>
              <a:t> </a:t>
            </a:r>
            <a:r>
              <a:rPr lang="en-US" sz="2800" dirty="0" err="1">
                <a:solidFill>
                  <a:schemeClr val="tx1"/>
                </a:solidFill>
              </a:rPr>
              <a:t>tắt</a:t>
            </a:r>
            <a:r>
              <a:rPr lang="en-US" sz="2800" dirty="0">
                <a:solidFill>
                  <a:schemeClr val="tx1"/>
                </a:solidFill>
              </a:rPr>
              <a:t> </a:t>
            </a:r>
            <a:r>
              <a:rPr lang="en-US" sz="2800" dirty="0" err="1">
                <a:solidFill>
                  <a:schemeClr val="tx1"/>
                </a:solidFill>
              </a:rPr>
              <a:t>chương</a:t>
            </a:r>
            <a:endParaRPr lang="vi-VN" sz="2800" dirty="0">
              <a:solidFill>
                <a:schemeClr val="tx1"/>
              </a:solidFill>
            </a:endParaRPr>
          </a:p>
        </p:txBody>
      </p:sp>
      <p:sp>
        <p:nvSpPr>
          <p:cNvPr id="3" name="Content Placeholder 2"/>
          <p:cNvSpPr>
            <a:spLocks noGrp="1"/>
          </p:cNvSpPr>
          <p:nvPr>
            <p:ph sz="quarter" idx="1"/>
          </p:nvPr>
        </p:nvSpPr>
        <p:spPr>
          <a:xfrm>
            <a:off x="609600" y="1600200"/>
            <a:ext cx="8223504" cy="4709160"/>
          </a:xfrm>
        </p:spPr>
        <p:txBody>
          <a:bodyPr/>
          <a:lstStyle/>
          <a:p>
            <a:pPr marL="0" indent="0">
              <a:buNone/>
            </a:pPr>
            <a:r>
              <a:rPr lang="en-US" sz="2400" dirty="0" err="1"/>
              <a:t>Chương</a:t>
            </a:r>
            <a:r>
              <a:rPr lang="en-US" sz="2400" dirty="0"/>
              <a:t> 6 </a:t>
            </a:r>
            <a:r>
              <a:rPr lang="en-US" sz="2400" dirty="0" err="1"/>
              <a:t>đề</a:t>
            </a:r>
            <a:r>
              <a:rPr lang="en-US" sz="2400" dirty="0"/>
              <a:t> </a:t>
            </a:r>
            <a:r>
              <a:rPr lang="en-US" sz="2400" dirty="0" err="1"/>
              <a:t>cập</a:t>
            </a:r>
            <a:r>
              <a:rPr lang="en-US" sz="2400" dirty="0"/>
              <a:t>  </a:t>
            </a:r>
            <a:r>
              <a:rPr lang="en-US" sz="2400" dirty="0" err="1"/>
              <a:t>tới</a:t>
            </a:r>
            <a:r>
              <a:rPr lang="en-US" sz="2400" dirty="0"/>
              <a:t>:</a:t>
            </a:r>
          </a:p>
          <a:p>
            <a:pPr algn="just">
              <a:buFont typeface="Wingdings" pitchFamily="2" charset="2"/>
              <a:buChar char="v"/>
            </a:pPr>
            <a:r>
              <a:rPr lang="en-US" sz="2400" dirty="0" err="1"/>
              <a:t>Các</a:t>
            </a:r>
            <a:r>
              <a:rPr lang="en-US" sz="2400" dirty="0"/>
              <a:t> </a:t>
            </a:r>
            <a:r>
              <a:rPr lang="en-US" sz="2400" dirty="0" err="1"/>
              <a:t>kỹ</a:t>
            </a:r>
            <a:r>
              <a:rPr lang="en-US" sz="2400" dirty="0"/>
              <a:t> </a:t>
            </a:r>
            <a:r>
              <a:rPr lang="en-US" sz="2400" dirty="0" err="1"/>
              <a:t>thuật</a:t>
            </a:r>
            <a:r>
              <a:rPr lang="en-US" sz="2400" dirty="0"/>
              <a:t> </a:t>
            </a:r>
            <a:r>
              <a:rPr lang="en-US" sz="2400" dirty="0" err="1"/>
              <a:t>để</a:t>
            </a:r>
            <a:r>
              <a:rPr lang="en-US" sz="2400" dirty="0"/>
              <a:t> </a:t>
            </a:r>
            <a:r>
              <a:rPr lang="en-US" sz="2400" dirty="0" err="1"/>
              <a:t>đánh</a:t>
            </a:r>
            <a:r>
              <a:rPr lang="en-US" sz="2400" dirty="0"/>
              <a:t> </a:t>
            </a:r>
            <a:r>
              <a:rPr lang="en-US" sz="2400" dirty="0" err="1"/>
              <a:t>giá</a:t>
            </a:r>
            <a:r>
              <a:rPr lang="en-US" sz="2400" dirty="0"/>
              <a:t> </a:t>
            </a:r>
            <a:r>
              <a:rPr lang="en-US" sz="2400" dirty="0" err="1"/>
              <a:t>lựa</a:t>
            </a:r>
            <a:r>
              <a:rPr lang="en-US" sz="2400" dirty="0"/>
              <a:t> </a:t>
            </a:r>
            <a:r>
              <a:rPr lang="en-US" sz="2400" dirty="0" err="1"/>
              <a:t>chọn</a:t>
            </a:r>
            <a:r>
              <a:rPr lang="en-US" sz="2400" dirty="0"/>
              <a:t> </a:t>
            </a:r>
            <a:r>
              <a:rPr lang="en-US" sz="2400" dirty="0" err="1"/>
              <a:t>ứng</a:t>
            </a:r>
            <a:r>
              <a:rPr lang="en-US" sz="2400" dirty="0"/>
              <a:t> </a:t>
            </a:r>
            <a:r>
              <a:rPr lang="en-US" sz="2400" dirty="0" err="1"/>
              <a:t>viên</a:t>
            </a:r>
            <a:r>
              <a:rPr lang="en-US" sz="2400" dirty="0"/>
              <a:t> </a:t>
            </a:r>
            <a:r>
              <a:rPr lang="en-US" sz="2400" dirty="0" err="1"/>
              <a:t>cho</a:t>
            </a:r>
            <a:r>
              <a:rPr lang="en-US" sz="2400" dirty="0"/>
              <a:t> </a:t>
            </a:r>
            <a:r>
              <a:rPr lang="en-US" sz="2400" dirty="0" err="1"/>
              <a:t>vị</a:t>
            </a:r>
            <a:r>
              <a:rPr lang="en-US" sz="2400" dirty="0"/>
              <a:t> </a:t>
            </a:r>
            <a:r>
              <a:rPr lang="en-US" sz="2400" dirty="0" err="1"/>
              <a:t>trí</a:t>
            </a:r>
            <a:r>
              <a:rPr lang="en-US" sz="2400" dirty="0"/>
              <a:t> </a:t>
            </a:r>
            <a:r>
              <a:rPr lang="en-US" sz="2400" dirty="0" err="1"/>
              <a:t>bán</a:t>
            </a:r>
            <a:r>
              <a:rPr lang="en-US" sz="2400" dirty="0"/>
              <a:t> </a:t>
            </a:r>
            <a:r>
              <a:rPr lang="en-US" sz="2400" dirty="0" err="1"/>
              <a:t>hàng</a:t>
            </a:r>
            <a:r>
              <a:rPr lang="en-US" sz="2400" dirty="0"/>
              <a:t>. </a:t>
            </a:r>
            <a:endParaRPr lang="vi-VN" sz="2400" dirty="0"/>
          </a:p>
          <a:p>
            <a:pPr algn="just">
              <a:buFont typeface="Wingdings" pitchFamily="2" charset="2"/>
              <a:buChar char="v"/>
            </a:pPr>
            <a:r>
              <a:rPr lang="vi-VN" sz="2400" dirty="0"/>
              <a:t>Khái niệm, tầm quan trọng và quy trình tuyển chọn lực lượng bán hàng:</a:t>
            </a:r>
          </a:p>
          <a:p>
            <a:pPr algn="just">
              <a:buFont typeface="Wingdings" pitchFamily="2" charset="2"/>
              <a:buChar char="Ø"/>
            </a:pPr>
            <a:r>
              <a:rPr lang="de-DE" sz="2400" dirty="0"/>
              <a:t>L</a:t>
            </a:r>
            <a:r>
              <a:rPr lang="vi-VN" sz="2400" dirty="0"/>
              <a:t>ên kế hoạch tuyển chọn </a:t>
            </a:r>
          </a:p>
          <a:p>
            <a:pPr algn="just">
              <a:buFont typeface="Wingdings" pitchFamily="2" charset="2"/>
              <a:buChar char="Ø"/>
            </a:pPr>
            <a:r>
              <a:rPr lang="de-DE" sz="2400" dirty="0"/>
              <a:t>Thu hút và tuyển </a:t>
            </a:r>
            <a:r>
              <a:rPr lang="vi-VN" sz="2400" dirty="0"/>
              <a:t>dụng</a:t>
            </a:r>
            <a:r>
              <a:rPr lang="de-DE" sz="2400" dirty="0"/>
              <a:t> nhân viên bán hàng </a:t>
            </a:r>
            <a:endParaRPr lang="vi-VN" sz="2400" dirty="0"/>
          </a:p>
          <a:p>
            <a:pPr algn="just">
              <a:buFont typeface="Wingdings" pitchFamily="2" charset="2"/>
              <a:buChar char="Ø"/>
            </a:pPr>
            <a:r>
              <a:rPr lang="vi-VN" sz="2400" dirty="0"/>
              <a:t>Đánh giá và lựa chọn nhân viên bán hàng </a:t>
            </a:r>
          </a:p>
          <a:p>
            <a:pPr algn="just">
              <a:buFont typeface="Wingdings" pitchFamily="2" charset="2"/>
              <a:buChar char="Ø"/>
            </a:pPr>
            <a:r>
              <a:rPr lang="de-DE" sz="2400" dirty="0"/>
              <a:t>Đ</a:t>
            </a:r>
            <a:r>
              <a:rPr lang="vi-VN" sz="2400" dirty="0"/>
              <a:t>ánh giá kết quả quá trình tuyển chọn </a:t>
            </a:r>
          </a:p>
          <a:p>
            <a:pPr marL="0" indent="0">
              <a:buNone/>
            </a:pPr>
            <a:endParaRPr lang="vi-VN" dirty="0"/>
          </a:p>
        </p:txBody>
      </p:sp>
    </p:spTree>
    <p:extLst>
      <p:ext uri="{BB962C8B-B14F-4D97-AF65-F5344CB8AC3E}">
        <p14:creationId xmlns:p14="http://schemas.microsoft.com/office/powerpoint/2010/main" val="30407235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918332"/>
          </a:xfrm>
        </p:spPr>
        <p:txBody>
          <a:bodyPr>
            <a:normAutofit fontScale="90000"/>
          </a:bodyPr>
          <a:lstStyle/>
          <a:p>
            <a:pPr algn="ctr">
              <a:lnSpc>
                <a:spcPct val="100000"/>
              </a:lnSpc>
            </a:pPr>
            <a:r>
              <a:rPr kumimoji="0" lang="en-US" sz="3100" kern="1200" spc="0" dirty="0" err="1">
                <a:solidFill>
                  <a:schemeClr val="tx1">
                    <a:lumMod val="95000"/>
                    <a:lumOff val="5000"/>
                  </a:schemeClr>
                </a:solidFill>
              </a:rPr>
              <a:t>Chương</a:t>
            </a:r>
            <a:r>
              <a:rPr kumimoji="0" lang="en-US" sz="3100" kern="1200" spc="0" dirty="0">
                <a:solidFill>
                  <a:schemeClr val="tx1">
                    <a:lumMod val="95000"/>
                    <a:lumOff val="5000"/>
                  </a:schemeClr>
                </a:solidFill>
              </a:rPr>
              <a:t> 7:</a:t>
            </a:r>
            <a:r>
              <a:rPr kumimoji="0" lang="vi-VN" sz="3100" kern="1200" spc="0" dirty="0">
                <a:solidFill>
                  <a:schemeClr val="tx1">
                    <a:lumMod val="95000"/>
                    <a:lumOff val="5000"/>
                  </a:schemeClr>
                </a:solidFill>
              </a:rPr>
              <a:t> </a:t>
            </a:r>
            <a:r>
              <a:rPr lang="vi-VN" sz="3100" u="sng" dirty="0" err="1">
                <a:solidFill>
                  <a:schemeClr val="tx1"/>
                </a:solidFill>
                <a:latin typeface="+mj-lt"/>
                <a:ea typeface="Times New Roman" charset="0"/>
                <a:cs typeface="Times New Roman" charset="0"/>
              </a:rPr>
              <a:t>HUẤN</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LUYỆN</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ĐÀO</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TẠO</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LỰC</a:t>
            </a:r>
            <a:r>
              <a:rPr lang="vi-VN" sz="3100" u="sng" dirty="0">
                <a:solidFill>
                  <a:schemeClr val="tx1"/>
                </a:solidFill>
                <a:latin typeface="+mj-lt"/>
                <a:ea typeface="Times New Roman" charset="0"/>
                <a:cs typeface="Times New Roman" charset="0"/>
              </a:rPr>
              <a:t> </a:t>
            </a:r>
            <a:br>
              <a:rPr lang="vi-VN" sz="3100" u="sng" dirty="0">
                <a:solidFill>
                  <a:schemeClr val="tx1"/>
                </a:solidFill>
                <a:latin typeface="+mj-lt"/>
                <a:ea typeface="Times New Roman" charset="0"/>
                <a:cs typeface="Times New Roman" charset="0"/>
              </a:rPr>
            </a:br>
            <a:r>
              <a:rPr lang="vi-VN" sz="3100" u="sng" dirty="0" err="1">
                <a:solidFill>
                  <a:schemeClr val="tx1"/>
                </a:solidFill>
                <a:latin typeface="+mj-lt"/>
                <a:ea typeface="Times New Roman" charset="0"/>
                <a:cs typeface="Times New Roman" charset="0"/>
              </a:rPr>
              <a:t>LƯỢNG</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BÁN</a:t>
            </a:r>
            <a:r>
              <a:rPr lang="vi-VN" sz="3100" u="sng" dirty="0">
                <a:solidFill>
                  <a:schemeClr val="tx1"/>
                </a:solidFill>
                <a:latin typeface="+mj-lt"/>
                <a:ea typeface="Times New Roman" charset="0"/>
                <a:cs typeface="Times New Roman" charset="0"/>
              </a:rPr>
              <a:t> </a:t>
            </a:r>
            <a:r>
              <a:rPr lang="vi-VN" sz="3100" u="sng" dirty="0" err="1">
                <a:solidFill>
                  <a:schemeClr val="tx1"/>
                </a:solidFill>
                <a:latin typeface="+mj-lt"/>
                <a:ea typeface="Times New Roman" charset="0"/>
                <a:cs typeface="Times New Roman" charset="0"/>
              </a:rPr>
              <a:t>HÀNG</a:t>
            </a:r>
            <a:br>
              <a:rPr lang="vi-VN" sz="3200" u="sng" dirty="0">
                <a:solidFill>
                  <a:schemeClr val="tx1"/>
                </a:solidFill>
                <a:latin typeface="Times New Roman" charset="0"/>
                <a:ea typeface="Times New Roman" charset="0"/>
                <a:cs typeface="Times New Roman" charset="0"/>
              </a:rPr>
            </a:br>
            <a:endParaRPr lang="en-US" sz="3200" spc="0" dirty="0"/>
          </a:p>
        </p:txBody>
      </p:sp>
      <p:sp>
        <p:nvSpPr>
          <p:cNvPr id="4" name="Content Placeholder 3"/>
          <p:cNvSpPr>
            <a:spLocks noGrp="1"/>
          </p:cNvSpPr>
          <p:nvPr>
            <p:ph idx="1"/>
          </p:nvPr>
        </p:nvSpPr>
        <p:spPr/>
        <p:txBody>
          <a:bodyPr>
            <a:normAutofit/>
          </a:bodyPr>
          <a:lstStyle/>
          <a:p>
            <a:pPr marL="514350" indent="-514350">
              <a:buAutoNum type="arabicPeriod"/>
            </a:pPr>
            <a:r>
              <a:rPr lang="vi-VN" sz="2400" dirty="0" err="1"/>
              <a:t>Khái</a:t>
            </a:r>
            <a:r>
              <a:rPr lang="vi-VN" sz="2400" dirty="0"/>
              <a:t> </a:t>
            </a:r>
            <a:r>
              <a:rPr lang="vi-VN" sz="2400" dirty="0" err="1"/>
              <a:t>quát</a:t>
            </a:r>
            <a:r>
              <a:rPr lang="vi-VN" sz="2400" dirty="0"/>
              <a:t> </a:t>
            </a:r>
            <a:r>
              <a:rPr lang="vi-VN" sz="2400" dirty="0" err="1"/>
              <a:t>về</a:t>
            </a:r>
            <a:r>
              <a:rPr lang="vi-VN" sz="2400" dirty="0"/>
              <a:t> </a:t>
            </a:r>
            <a:r>
              <a:rPr lang="vi-VN" sz="2400" dirty="0" err="1"/>
              <a:t>huấn</a:t>
            </a:r>
            <a:r>
              <a:rPr lang="vi-VN" sz="2400" dirty="0"/>
              <a:t> </a:t>
            </a:r>
            <a:r>
              <a:rPr lang="vi-VN" sz="2400" dirty="0" err="1"/>
              <a:t>luyện</a:t>
            </a:r>
            <a:r>
              <a:rPr lang="vi-VN" sz="2400" dirty="0"/>
              <a:t> </a:t>
            </a:r>
            <a:r>
              <a:rPr lang="vi-VN" sz="2400" dirty="0" err="1"/>
              <a:t>đào</a:t>
            </a:r>
            <a:r>
              <a:rPr lang="vi-VN" sz="2400" dirty="0"/>
              <a:t> </a:t>
            </a:r>
            <a:r>
              <a:rPr lang="vi-VN" sz="2400" dirty="0" err="1"/>
              <a:t>tạo</a:t>
            </a:r>
            <a:r>
              <a:rPr lang="vi-VN" sz="2400" dirty="0"/>
              <a:t> </a:t>
            </a:r>
            <a:r>
              <a:rPr lang="vi-VN" sz="2400" dirty="0" err="1"/>
              <a:t>lực</a:t>
            </a:r>
            <a:r>
              <a:rPr lang="vi-VN" sz="2400" dirty="0"/>
              <a:t> </a:t>
            </a:r>
            <a:r>
              <a:rPr lang="vi-VN" sz="2400" dirty="0" err="1"/>
              <a:t>lượng</a:t>
            </a:r>
            <a:r>
              <a:rPr lang="vi-VN" sz="2400" dirty="0"/>
              <a:t> </a:t>
            </a:r>
            <a:r>
              <a:rPr lang="vi-VN" sz="2400" dirty="0" err="1"/>
              <a:t>bán</a:t>
            </a:r>
            <a:endParaRPr lang="vi-VN" sz="2400" dirty="0"/>
          </a:p>
          <a:p>
            <a:pPr marL="514350" indent="-514350">
              <a:buFont typeface="Wingdings 2"/>
              <a:buAutoNum type="arabicPeriod"/>
            </a:pPr>
            <a:r>
              <a:rPr lang="vi-VN" sz="2400" dirty="0" err="1"/>
              <a:t>Đánh</a:t>
            </a:r>
            <a:r>
              <a:rPr lang="vi-VN" sz="2400" dirty="0"/>
              <a:t> </a:t>
            </a:r>
            <a:r>
              <a:rPr lang="vi-VN" sz="2400" dirty="0" err="1"/>
              <a:t>giá</a:t>
            </a:r>
            <a:r>
              <a:rPr lang="vi-VN" sz="2400" dirty="0"/>
              <a:t> nhu </a:t>
            </a:r>
            <a:r>
              <a:rPr lang="vi-VN" sz="2400" dirty="0" err="1"/>
              <a:t>cầu</a:t>
            </a:r>
            <a:r>
              <a:rPr lang="vi-VN" sz="2400" dirty="0"/>
              <a:t> </a:t>
            </a:r>
            <a:r>
              <a:rPr lang="vi-VN" sz="2400" dirty="0" err="1"/>
              <a:t>huấn</a:t>
            </a:r>
            <a:r>
              <a:rPr lang="vi-VN" sz="2400" dirty="0"/>
              <a:t> </a:t>
            </a:r>
            <a:r>
              <a:rPr lang="vi-VN" sz="2400" dirty="0" err="1"/>
              <a:t>luyện</a:t>
            </a:r>
            <a:r>
              <a:rPr lang="vi-VN" sz="2400" dirty="0"/>
              <a:t> </a:t>
            </a:r>
            <a:r>
              <a:rPr lang="vi-VN" sz="2400" dirty="0" err="1"/>
              <a:t>đào</a:t>
            </a:r>
            <a:r>
              <a:rPr lang="vi-VN" sz="2400" dirty="0"/>
              <a:t> </a:t>
            </a:r>
            <a:r>
              <a:rPr lang="vi-VN" sz="2400" dirty="0" err="1"/>
              <a:t>tạo</a:t>
            </a:r>
            <a:r>
              <a:rPr lang="vi-VN" sz="2400" dirty="0"/>
              <a:t> </a:t>
            </a:r>
            <a:r>
              <a:rPr lang="vi-VN" sz="2400" dirty="0" err="1"/>
              <a:t>lực</a:t>
            </a:r>
            <a:r>
              <a:rPr lang="vi-VN" sz="2400" dirty="0"/>
              <a:t> </a:t>
            </a:r>
            <a:r>
              <a:rPr lang="vi-VN" sz="2400" dirty="0" err="1"/>
              <a:t>lượng</a:t>
            </a:r>
            <a:r>
              <a:rPr lang="vi-VN" sz="2400" dirty="0"/>
              <a:t> </a:t>
            </a:r>
            <a:r>
              <a:rPr lang="vi-VN" sz="2400" dirty="0" err="1"/>
              <a:t>bán</a:t>
            </a:r>
            <a:endParaRPr lang="vi-VN" sz="2400" dirty="0"/>
          </a:p>
          <a:p>
            <a:pPr marL="514350" indent="-514350">
              <a:buAutoNum type="arabicPeriod"/>
            </a:pPr>
            <a:r>
              <a:rPr lang="vi-VN" sz="2400" dirty="0" err="1"/>
              <a:t>Xác</a:t>
            </a:r>
            <a:r>
              <a:rPr lang="vi-VN" sz="2400" dirty="0"/>
              <a:t> </a:t>
            </a:r>
            <a:r>
              <a:rPr lang="vi-VN" sz="2400" dirty="0" err="1"/>
              <a:t>định</a:t>
            </a:r>
            <a:r>
              <a:rPr lang="vi-VN" sz="2400" dirty="0"/>
              <a:t> </a:t>
            </a:r>
            <a:r>
              <a:rPr lang="vi-VN" sz="2400" dirty="0" err="1"/>
              <a:t>mục</a:t>
            </a:r>
            <a:r>
              <a:rPr lang="vi-VN" sz="2400" dirty="0"/>
              <a:t> tiêu </a:t>
            </a:r>
            <a:r>
              <a:rPr lang="vi-VN" sz="2400" dirty="0" err="1"/>
              <a:t>của</a:t>
            </a:r>
            <a:r>
              <a:rPr lang="vi-VN" sz="2400" dirty="0"/>
              <a:t> chương </a:t>
            </a:r>
            <a:r>
              <a:rPr lang="vi-VN" sz="2400" dirty="0" err="1"/>
              <a:t>trình</a:t>
            </a:r>
            <a:r>
              <a:rPr lang="vi-VN" sz="2400" dirty="0"/>
              <a:t> </a:t>
            </a:r>
            <a:r>
              <a:rPr lang="vi-VN" sz="2400" dirty="0" err="1"/>
              <a:t>huấn</a:t>
            </a:r>
            <a:r>
              <a:rPr lang="vi-VN" sz="2400" dirty="0"/>
              <a:t> </a:t>
            </a:r>
            <a:r>
              <a:rPr lang="vi-VN" sz="2400" dirty="0" err="1"/>
              <a:t>luyện</a:t>
            </a:r>
            <a:r>
              <a:rPr lang="vi-VN" sz="2400" dirty="0"/>
              <a:t> </a:t>
            </a:r>
            <a:r>
              <a:rPr lang="vi-VN" sz="2400" dirty="0" err="1"/>
              <a:t>đào</a:t>
            </a:r>
            <a:r>
              <a:rPr lang="vi-VN" sz="2400" dirty="0"/>
              <a:t> </a:t>
            </a:r>
            <a:r>
              <a:rPr lang="vi-VN" sz="2400" dirty="0" err="1"/>
              <a:t>tạo</a:t>
            </a:r>
            <a:endParaRPr lang="vi-VN" sz="2400" dirty="0"/>
          </a:p>
          <a:p>
            <a:pPr marL="514350" indent="-514350">
              <a:buAutoNum type="arabicPeriod"/>
            </a:pPr>
            <a:r>
              <a:rPr lang="vi-VN" sz="2400" dirty="0" err="1"/>
              <a:t>Thiết</a:t>
            </a:r>
            <a:r>
              <a:rPr lang="vi-VN" sz="2400" dirty="0"/>
              <a:t> </a:t>
            </a:r>
            <a:r>
              <a:rPr lang="vi-VN" sz="2400" dirty="0" err="1"/>
              <a:t>kế</a:t>
            </a:r>
            <a:r>
              <a:rPr lang="vi-VN" sz="2400" dirty="0"/>
              <a:t> </a:t>
            </a:r>
            <a:r>
              <a:rPr lang="vi-VN" sz="2400" dirty="0" err="1"/>
              <a:t>và</a:t>
            </a:r>
            <a:r>
              <a:rPr lang="vi-VN" sz="2400" dirty="0"/>
              <a:t> </a:t>
            </a:r>
            <a:r>
              <a:rPr lang="vi-VN" sz="2400" dirty="0" err="1"/>
              <a:t>thực</a:t>
            </a:r>
            <a:r>
              <a:rPr lang="vi-VN" sz="2400" dirty="0"/>
              <a:t> </a:t>
            </a:r>
            <a:r>
              <a:rPr lang="vi-VN" sz="2400" dirty="0" err="1"/>
              <a:t>hiện</a:t>
            </a:r>
            <a:r>
              <a:rPr lang="vi-VN" sz="2400" dirty="0"/>
              <a:t> chương </a:t>
            </a:r>
            <a:r>
              <a:rPr lang="vi-VN" sz="2400" dirty="0" err="1"/>
              <a:t>trình</a:t>
            </a:r>
            <a:r>
              <a:rPr lang="vi-VN" sz="2400" dirty="0"/>
              <a:t> </a:t>
            </a:r>
            <a:r>
              <a:rPr lang="vi-VN" sz="2400" dirty="0" err="1"/>
              <a:t>huấn</a:t>
            </a:r>
            <a:r>
              <a:rPr lang="vi-VN" sz="2400" dirty="0"/>
              <a:t> </a:t>
            </a:r>
            <a:r>
              <a:rPr lang="vi-VN" sz="2400" dirty="0" err="1"/>
              <a:t>luyện</a:t>
            </a:r>
            <a:r>
              <a:rPr lang="vi-VN" sz="2400" dirty="0"/>
              <a:t> </a:t>
            </a:r>
            <a:r>
              <a:rPr lang="vi-VN" sz="2400" dirty="0" err="1"/>
              <a:t>đào</a:t>
            </a:r>
            <a:r>
              <a:rPr lang="vi-VN" sz="2400" dirty="0"/>
              <a:t> </a:t>
            </a:r>
            <a:r>
              <a:rPr lang="vi-VN" sz="2400" dirty="0" err="1"/>
              <a:t>tạo</a:t>
            </a:r>
            <a:endParaRPr lang="vi-VN" sz="2400" dirty="0"/>
          </a:p>
          <a:p>
            <a:r>
              <a:rPr lang="en-US" sz="1900" b="1" i="1" dirty="0" err="1"/>
              <a:t>Tài</a:t>
            </a:r>
            <a:r>
              <a:rPr lang="en-US" sz="1900" b="1" i="1" dirty="0"/>
              <a:t> </a:t>
            </a:r>
            <a:r>
              <a:rPr lang="en-US" sz="1900" b="1" i="1" dirty="0" err="1"/>
              <a:t>liệu</a:t>
            </a:r>
            <a:r>
              <a:rPr lang="en-US" sz="1900" b="1" i="1" dirty="0"/>
              <a:t> </a:t>
            </a:r>
            <a:r>
              <a:rPr lang="en-US" sz="1900" b="1" i="1" dirty="0" err="1"/>
              <a:t>tham</a:t>
            </a:r>
            <a:r>
              <a:rPr lang="en-US" sz="1900" b="1" i="1" dirty="0"/>
              <a:t> </a:t>
            </a:r>
            <a:r>
              <a:rPr lang="en-US" sz="1900" b="1" i="1" dirty="0" err="1"/>
              <a:t>khảo</a:t>
            </a:r>
            <a:endParaRPr lang="vi-VN" sz="1900" b="1" i="1" dirty="0"/>
          </a:p>
          <a:p>
            <a:pPr lvl="0"/>
            <a:r>
              <a:rPr lang="en-US" sz="1900" i="1" dirty="0"/>
              <a:t>James M. Commers (2002), </a:t>
            </a:r>
            <a:r>
              <a:rPr lang="en-US" sz="1900" i="1" dirty="0" err="1"/>
              <a:t>Quản</a:t>
            </a:r>
            <a:r>
              <a:rPr lang="en-US" sz="1900" i="1" dirty="0"/>
              <a:t> </a:t>
            </a:r>
            <a:r>
              <a:rPr lang="en-US" sz="1900" i="1" dirty="0" err="1"/>
              <a:t>trị</a:t>
            </a:r>
            <a:r>
              <a:rPr lang="en-US" sz="1900" i="1" dirty="0"/>
              <a:t> </a:t>
            </a:r>
            <a:r>
              <a:rPr lang="en-US" sz="1900" i="1" dirty="0" err="1"/>
              <a:t>bán</a:t>
            </a:r>
            <a:r>
              <a:rPr lang="en-US" sz="1900" i="1" dirty="0"/>
              <a:t> </a:t>
            </a:r>
            <a:r>
              <a:rPr lang="en-US" sz="1900" i="1" dirty="0" err="1"/>
              <a:t>hàng</a:t>
            </a:r>
            <a:r>
              <a:rPr lang="en-US" sz="1900" i="1" dirty="0"/>
              <a:t>, </a:t>
            </a:r>
            <a:r>
              <a:rPr lang="en-US" sz="1900" i="1" dirty="0" err="1"/>
              <a:t>NXB</a:t>
            </a:r>
            <a:r>
              <a:rPr lang="en-US" sz="1900" i="1" dirty="0"/>
              <a:t> TP. </a:t>
            </a:r>
            <a:r>
              <a:rPr lang="en-US" sz="1900" i="1" dirty="0" err="1"/>
              <a:t>Hồ</a:t>
            </a:r>
            <a:r>
              <a:rPr lang="en-US" sz="1900" i="1" dirty="0"/>
              <a:t> </a:t>
            </a:r>
            <a:r>
              <a:rPr lang="en-US" sz="1900" i="1" dirty="0" err="1"/>
              <a:t>Chí</a:t>
            </a:r>
            <a:r>
              <a:rPr lang="en-US" sz="1900" i="1" dirty="0"/>
              <a:t> Minh, </a:t>
            </a:r>
            <a:r>
              <a:rPr lang="en-US" sz="1900" i="1" dirty="0" err="1"/>
              <a:t>ch.</a:t>
            </a:r>
            <a:r>
              <a:rPr lang="en-US" sz="1900" i="1" dirty="0"/>
              <a:t> 11 &amp; 12; Thomas N. Ingram et all (2000), Sales management: Analysis and decision making, South-Western Thomson learning, </a:t>
            </a:r>
            <a:r>
              <a:rPr lang="en-US" sz="1900" i="1" dirty="0" err="1"/>
              <a:t>ch.</a:t>
            </a:r>
            <a:r>
              <a:rPr lang="en-US" sz="1900" i="1" dirty="0"/>
              <a:t> 6 &amp; 7;  </a:t>
            </a:r>
            <a:r>
              <a:rPr lang="en-US" sz="1900" i="1" dirty="0" err="1"/>
              <a:t>Chương</a:t>
            </a:r>
            <a:r>
              <a:rPr lang="en-US" sz="1900" i="1" dirty="0"/>
              <a:t> </a:t>
            </a:r>
            <a:r>
              <a:rPr lang="en-US" sz="1900" i="1" dirty="0" err="1"/>
              <a:t>trình</a:t>
            </a:r>
            <a:r>
              <a:rPr lang="en-US" sz="1900" i="1" dirty="0"/>
              <a:t> </a:t>
            </a:r>
            <a:r>
              <a:rPr lang="en-US" sz="1900" i="1" dirty="0" err="1"/>
              <a:t>cử</a:t>
            </a:r>
            <a:r>
              <a:rPr lang="en-US" sz="1900" i="1" dirty="0"/>
              <a:t> </a:t>
            </a:r>
            <a:r>
              <a:rPr lang="en-US" sz="1900" i="1" dirty="0" err="1"/>
              <a:t>nhân</a:t>
            </a:r>
            <a:r>
              <a:rPr lang="en-US" sz="1900" i="1" dirty="0"/>
              <a:t> </a:t>
            </a:r>
            <a:r>
              <a:rPr lang="en-US" sz="1900" i="1" dirty="0" err="1"/>
              <a:t>quản</a:t>
            </a:r>
            <a:r>
              <a:rPr lang="en-US" sz="1900" i="1" dirty="0"/>
              <a:t> </a:t>
            </a:r>
            <a:r>
              <a:rPr lang="en-US" sz="1900" i="1" dirty="0" err="1"/>
              <a:t>trị</a:t>
            </a:r>
            <a:r>
              <a:rPr lang="en-US" sz="1900" i="1" dirty="0"/>
              <a:t> </a:t>
            </a:r>
            <a:r>
              <a:rPr lang="en-US" sz="1900" i="1" dirty="0" err="1"/>
              <a:t>kinh</a:t>
            </a:r>
            <a:r>
              <a:rPr lang="en-US" sz="1900" i="1" dirty="0"/>
              <a:t> </a:t>
            </a:r>
            <a:r>
              <a:rPr lang="en-US" sz="1900" i="1" dirty="0" err="1"/>
              <a:t>doanh</a:t>
            </a:r>
            <a:r>
              <a:rPr lang="en-US" sz="1900" i="1" dirty="0"/>
              <a:t> Edexcel </a:t>
            </a:r>
            <a:r>
              <a:rPr lang="en-US" sz="1900" i="1" dirty="0" err="1"/>
              <a:t>HNC</a:t>
            </a:r>
            <a:r>
              <a:rPr lang="en-US" sz="1900" i="1" dirty="0"/>
              <a:t> &amp; </a:t>
            </a:r>
            <a:r>
              <a:rPr lang="en-US" sz="1900" i="1" dirty="0" err="1"/>
              <a:t>HND</a:t>
            </a:r>
            <a:r>
              <a:rPr lang="en-US" sz="1900" i="1" dirty="0"/>
              <a:t> business (2004), Sales planning and operation (2004), </a:t>
            </a:r>
            <a:r>
              <a:rPr lang="en-US" sz="1900" i="1" dirty="0" err="1"/>
              <a:t>ch.20</a:t>
            </a:r>
            <a:endParaRPr lang="vi-VN" sz="1900" i="1" dirty="0"/>
          </a:p>
          <a:p>
            <a:pPr marL="0" indent="0">
              <a:buNone/>
            </a:pPr>
            <a:endParaRPr lang="en-US"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135</a:t>
            </a:fld>
            <a:endParaRPr kumimoji="0" lang="en-US"/>
          </a:p>
        </p:txBody>
      </p:sp>
    </p:spTree>
    <p:extLst>
      <p:ext uri="{BB962C8B-B14F-4D97-AF65-F5344CB8AC3E}">
        <p14:creationId xmlns:p14="http://schemas.microsoft.com/office/powerpoint/2010/main" val="32235673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solidFill>
                  <a:schemeClr val="tx1"/>
                </a:solidFill>
              </a:rPr>
              <a:t>1. Khái niệm và tầm quan trọng của HL và ĐT </a:t>
            </a:r>
          </a:p>
        </p:txBody>
      </p:sp>
      <p:sp>
        <p:nvSpPr>
          <p:cNvPr id="3" name="Content Placeholder 2"/>
          <p:cNvSpPr>
            <a:spLocks noGrp="1"/>
          </p:cNvSpPr>
          <p:nvPr>
            <p:ph sz="quarter" idx="1"/>
          </p:nvPr>
        </p:nvSpPr>
        <p:spPr>
          <a:xfrm>
            <a:off x="768096" y="1263748"/>
            <a:ext cx="8001000" cy="5289452"/>
          </a:xfrm>
        </p:spPr>
        <p:txBody>
          <a:bodyPr>
            <a:noAutofit/>
          </a:bodyPr>
          <a:lstStyle/>
          <a:p>
            <a:pPr algn="just">
              <a:lnSpc>
                <a:spcPct val="100000"/>
              </a:lnSpc>
              <a:buClr>
                <a:srgbClr val="FF0000"/>
              </a:buClr>
              <a:buFont typeface="Wingdings" pitchFamily="2" charset="2"/>
              <a:buChar char="v"/>
            </a:pPr>
            <a:r>
              <a:rPr lang="vi-VN" sz="2000" dirty="0" err="1"/>
              <a:t>Là</a:t>
            </a:r>
            <a:r>
              <a:rPr lang="vi-VN" sz="2000" dirty="0"/>
              <a:t> quá trình giúp cho lực lượng bán hàng hiểu được quyền lợi và nghĩa vụ, thích nghi được với môi trường làm việc, </a:t>
            </a:r>
          </a:p>
          <a:p>
            <a:pPr algn="just">
              <a:lnSpc>
                <a:spcPct val="100000"/>
              </a:lnSpc>
              <a:buClr>
                <a:srgbClr val="FF0000"/>
              </a:buClr>
              <a:buFont typeface="Wingdings" pitchFamily="2" charset="2"/>
              <a:buChar char="v"/>
            </a:pPr>
            <a:r>
              <a:rPr lang="vi-VN" sz="2000" dirty="0"/>
              <a:t>Việc huấn luyện đào tạo lực lượng bán hàng giữ một vai trò quan trọng:</a:t>
            </a:r>
          </a:p>
          <a:p>
            <a:pPr algn="just">
              <a:lnSpc>
                <a:spcPct val="100000"/>
              </a:lnSpc>
              <a:buClr>
                <a:srgbClr val="FF0000"/>
              </a:buClr>
              <a:buFont typeface="Wingdings" panose="05000000000000000000" pitchFamily="2" charset="2"/>
              <a:buChar char="q"/>
            </a:pPr>
            <a:r>
              <a:rPr lang="vi-VN" sz="2000" dirty="0"/>
              <a:t>Trang bị kiến thức/kỹ năng cho nhân viên bán </a:t>
            </a:r>
            <a:r>
              <a:rPr lang="vi-VN" sz="2000" dirty="0" err="1"/>
              <a:t>hàng</a:t>
            </a:r>
            <a:r>
              <a:rPr lang="vi-VN" sz="2000" dirty="0"/>
              <a:t>; </a:t>
            </a:r>
          </a:p>
          <a:p>
            <a:pPr algn="just">
              <a:lnSpc>
                <a:spcPct val="100000"/>
              </a:lnSpc>
              <a:buClr>
                <a:srgbClr val="FF0000"/>
              </a:buClr>
              <a:buFont typeface="Wingdings" panose="05000000000000000000" pitchFamily="2" charset="2"/>
              <a:buChar char="q"/>
            </a:pPr>
            <a:r>
              <a:rPr lang="vi-VN" sz="2000" dirty="0"/>
              <a:t>Với nhân viên bán hàng mới, đây là cách thức giúp họ thích nghi với môi trường làm việc và được trang bị khả năng làm việc để đem lại thu nhập cho bản thân, lợi ích cho các khách hàng và lợi nhuận cho doanh nghiệp.  </a:t>
            </a:r>
          </a:p>
          <a:p>
            <a:pPr algn="just">
              <a:lnSpc>
                <a:spcPct val="100000"/>
              </a:lnSpc>
              <a:buClr>
                <a:srgbClr val="FF0000"/>
              </a:buClr>
              <a:buFont typeface="Wingdings" panose="05000000000000000000" pitchFamily="2" charset="2"/>
              <a:buChar char="q"/>
            </a:pPr>
            <a:r>
              <a:rPr lang="vi-VN" sz="2000" dirty="0"/>
              <a:t>Với các nhân viên bán hàng đã có kinh nghiệm, các chương trình huấn luyện đào tạo giúp họ luôn sẵn sàng thích nghi với những thay đổi nhanh chóng từ môi trường bán hàng. </a:t>
            </a:r>
          </a:p>
        </p:txBody>
      </p:sp>
    </p:spTree>
    <p:extLst>
      <p:ext uri="{BB962C8B-B14F-4D97-AF65-F5344CB8AC3E}">
        <p14:creationId xmlns:p14="http://schemas.microsoft.com/office/powerpoint/2010/main" val="28320404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2. Phân loại chương trình HLĐT </a:t>
            </a:r>
          </a:p>
        </p:txBody>
      </p:sp>
      <p:sp>
        <p:nvSpPr>
          <p:cNvPr id="3" name="Content Placeholder 2"/>
          <p:cNvSpPr>
            <a:spLocks noGrp="1"/>
          </p:cNvSpPr>
          <p:nvPr>
            <p:ph sz="quarter" idx="1"/>
          </p:nvPr>
        </p:nvSpPr>
        <p:spPr>
          <a:xfrm>
            <a:off x="624840" y="1295400"/>
            <a:ext cx="8223504" cy="4709160"/>
          </a:xfrm>
        </p:spPr>
        <p:txBody>
          <a:bodyPr>
            <a:normAutofit fontScale="92500"/>
          </a:bodyPr>
          <a:lstStyle/>
          <a:p>
            <a:pPr lvl="0" algn="just">
              <a:lnSpc>
                <a:spcPct val="120000"/>
              </a:lnSpc>
              <a:buClr>
                <a:srgbClr val="FF0000"/>
              </a:buClr>
              <a:buFont typeface="Wingdings" pitchFamily="2" charset="2"/>
              <a:buChar char="v"/>
            </a:pPr>
            <a:r>
              <a:rPr lang="de-DE" sz="2400" dirty="0"/>
              <a:t>Với nhân viên bán hàng mới, việc huấn luyện nhằm</a:t>
            </a:r>
            <a:r>
              <a:rPr lang="vi-VN" sz="2400" dirty="0"/>
              <a:t>: (i) T</a:t>
            </a:r>
            <a:r>
              <a:rPr lang="de-DE" sz="2400" dirty="0"/>
              <a:t>rang bị những kiến thức, kỹ năng cơ bản </a:t>
            </a:r>
            <a:r>
              <a:rPr lang="vi-VN" sz="2400" dirty="0"/>
              <a:t>(ii)</a:t>
            </a:r>
            <a:r>
              <a:rPr lang="de-DE" sz="2400" dirty="0"/>
              <a:t> </a:t>
            </a:r>
            <a:r>
              <a:rPr lang="vi-VN" sz="2400" dirty="0"/>
              <a:t>H</a:t>
            </a:r>
            <a:r>
              <a:rPr lang="de-DE" sz="2400" dirty="0"/>
              <a:t>ình thành thái độ tích cực của họ đối với công việc bán hàng</a:t>
            </a:r>
            <a:r>
              <a:rPr lang="vi-VN" sz="2400" dirty="0"/>
              <a:t> (iii)</a:t>
            </a:r>
            <a:r>
              <a:rPr lang="de-DE" sz="2400" dirty="0"/>
              <a:t> </a:t>
            </a:r>
            <a:r>
              <a:rPr lang="vi-VN" sz="2400" dirty="0"/>
              <a:t>L</a:t>
            </a:r>
            <a:r>
              <a:rPr lang="de-DE" sz="2400" dirty="0"/>
              <a:t>àm quen với môi trường, đồng nghiệp và công ty</a:t>
            </a:r>
            <a:r>
              <a:rPr lang="vi-VN" sz="2400" dirty="0"/>
              <a:t> (iv)</a:t>
            </a:r>
            <a:r>
              <a:rPr lang="de-DE" sz="2400" dirty="0"/>
              <a:t> </a:t>
            </a:r>
            <a:r>
              <a:rPr lang="vi-VN" sz="2400" dirty="0"/>
              <a:t>X</a:t>
            </a:r>
            <a:r>
              <a:rPr lang="de-DE" sz="2400" dirty="0"/>
              <a:t>ác định rõ nhiệm vụ quyền hạn của nhân viên bán hàng trong doanh nghiệp.</a:t>
            </a:r>
            <a:endParaRPr lang="vi-VN" sz="2400" dirty="0"/>
          </a:p>
          <a:p>
            <a:pPr lvl="0" algn="just">
              <a:lnSpc>
                <a:spcPct val="120000"/>
              </a:lnSpc>
              <a:buClr>
                <a:srgbClr val="FF0000"/>
              </a:buClr>
              <a:buFont typeface="Wingdings" pitchFamily="2" charset="2"/>
              <a:buChar char="v"/>
            </a:pPr>
            <a:r>
              <a:rPr lang="vi-VN" sz="2400" dirty="0"/>
              <a:t>Với</a:t>
            </a:r>
            <a:r>
              <a:rPr lang="de-DE" sz="2400" dirty="0"/>
              <a:t> lực lượng bán hàng</a:t>
            </a:r>
            <a:r>
              <a:rPr lang="vi-VN" sz="2400" dirty="0"/>
              <a:t> hiện</a:t>
            </a:r>
            <a:r>
              <a:rPr lang="de-DE" sz="2400" dirty="0"/>
              <a:t> có</a:t>
            </a:r>
            <a:r>
              <a:rPr lang="vi-VN" sz="2400" dirty="0"/>
              <a:t>, việc đào tạo được thực hiện khi:</a:t>
            </a:r>
            <a:r>
              <a:rPr lang="de-DE" sz="2400" dirty="0"/>
              <a:t> (</a:t>
            </a:r>
            <a:r>
              <a:rPr lang="vi-VN" sz="2400" dirty="0"/>
              <a:t>i</a:t>
            </a:r>
            <a:r>
              <a:rPr lang="de-DE" sz="2400" dirty="0"/>
              <a:t>) Có những thay đổi từ phía khách hàng (</a:t>
            </a:r>
            <a:r>
              <a:rPr lang="vi-VN" sz="2400" dirty="0"/>
              <a:t>ii</a:t>
            </a:r>
            <a:r>
              <a:rPr lang="de-DE" sz="2400" dirty="0"/>
              <a:t>) Do sự xuống cấp của nhân viên bán hàng (</a:t>
            </a:r>
            <a:r>
              <a:rPr lang="vi-VN" sz="2400" dirty="0"/>
              <a:t>iii</a:t>
            </a:r>
            <a:r>
              <a:rPr lang="de-DE" sz="2400" dirty="0"/>
              <a:t>) Do sự luân chuyển về nhân sự (</a:t>
            </a:r>
            <a:r>
              <a:rPr lang="vi-VN" sz="2400" dirty="0"/>
              <a:t>iv</a:t>
            </a:r>
            <a:r>
              <a:rPr lang="de-DE" sz="2400" dirty="0"/>
              <a:t>) Khi xâm nhập vào thị trường mới, thiết lập một khu vực bán hàng</a:t>
            </a:r>
            <a:r>
              <a:rPr lang="vi-VN" sz="2400" dirty="0"/>
              <a:t> mới </a:t>
            </a:r>
            <a:r>
              <a:rPr lang="de-DE" sz="2400" dirty="0"/>
              <a:t>(</a:t>
            </a:r>
            <a:r>
              <a:rPr lang="vi-VN" sz="2400" dirty="0"/>
              <a:t>v</a:t>
            </a:r>
            <a:r>
              <a:rPr lang="de-DE" sz="2400" dirty="0"/>
              <a:t>) Doanh nghiệp thi hành những chính sách bán hàng và thủ tục bán hàng mới</a:t>
            </a:r>
            <a:endParaRPr lang="vi-VN" sz="2400" dirty="0"/>
          </a:p>
        </p:txBody>
      </p:sp>
    </p:spTree>
    <p:extLst>
      <p:ext uri="{BB962C8B-B14F-4D97-AF65-F5344CB8AC3E}">
        <p14:creationId xmlns:p14="http://schemas.microsoft.com/office/powerpoint/2010/main" val="8122935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3. Quy trình huấn luyện đào tạo</a:t>
            </a:r>
          </a:p>
        </p:txBody>
      </p:sp>
      <p:sp>
        <p:nvSpPr>
          <p:cNvPr id="3" name="Content Placeholder 2"/>
          <p:cNvSpPr>
            <a:spLocks noGrp="1"/>
          </p:cNvSpPr>
          <p:nvPr>
            <p:ph sz="quarter" idx="1"/>
          </p:nvPr>
        </p:nvSpPr>
        <p:spPr>
          <a:xfrm>
            <a:off x="592015" y="1305951"/>
            <a:ext cx="8223504" cy="4709160"/>
          </a:xfrm>
        </p:spPr>
        <p:txBody>
          <a:bodyPr>
            <a:normAutofit fontScale="92500" lnSpcReduction="20000"/>
          </a:bodyPr>
          <a:lstStyle/>
          <a:p>
            <a:pPr marL="0" indent="0" algn="just">
              <a:lnSpc>
                <a:spcPct val="120000"/>
              </a:lnSpc>
              <a:buNone/>
            </a:pPr>
            <a:r>
              <a:rPr lang="vi-VN" sz="2400" dirty="0"/>
              <a:t>Khi quyết định thực hiện một chương trình đào tạo, có ba vấn đề trọng tâm  cần phải được trả lời:</a:t>
            </a:r>
          </a:p>
          <a:p>
            <a:pPr lvl="0" algn="just">
              <a:lnSpc>
                <a:spcPct val="120000"/>
              </a:lnSpc>
              <a:buClr>
                <a:srgbClr val="FF0000"/>
              </a:buClr>
              <a:buFont typeface="Wingdings" pitchFamily="2" charset="2"/>
              <a:buChar char="v"/>
            </a:pPr>
            <a:r>
              <a:rPr lang="vi-VN" sz="2400" dirty="0"/>
              <a:t>Ai sẽ được đào tạo? (Nhân viên bán hàng mới và cả nhân viên bán hàng hiện tại) </a:t>
            </a:r>
          </a:p>
          <a:p>
            <a:pPr lvl="0" algn="just">
              <a:lnSpc>
                <a:spcPct val="120000"/>
              </a:lnSpc>
              <a:buClr>
                <a:srgbClr val="FF0000"/>
              </a:buClr>
              <a:buFont typeface="Wingdings" pitchFamily="2" charset="2"/>
              <a:buChar char="v"/>
            </a:pPr>
            <a:r>
              <a:rPr lang="vi-VN" sz="2400" dirty="0"/>
              <a:t>Vấn đề gì cần được nhấn mạnh trong chương trình đào tạo? (Kiến thức sản phẩm, hay kiến thức về doanh nghiệp hay kiến thức về khách hàng) hay là kỹ năng bán hàng (ví dụ kỹ năng thuyết trình hay quản lý thời gian). </a:t>
            </a:r>
          </a:p>
          <a:p>
            <a:pPr lvl="0" algn="just">
              <a:lnSpc>
                <a:spcPct val="120000"/>
              </a:lnSpc>
              <a:buClr>
                <a:srgbClr val="FF0000"/>
              </a:buClr>
              <a:buFont typeface="Wingdings" pitchFamily="2" charset="2"/>
              <a:buChar char="v"/>
            </a:pPr>
            <a:r>
              <a:rPr lang="vi-VN" sz="2400" dirty="0"/>
              <a:t>Quá trình đào tạo nên được cấu trúc như thế nào? (Cách thức để thực hiện các nội dung đào tạo, ví dụ việc huấn luyện đào tạo được thực hiện trong công việc hay thực hiện đào tạo tập trung tại một địa điểm)</a:t>
            </a:r>
          </a:p>
          <a:p>
            <a:pPr marL="0" indent="0">
              <a:buNone/>
            </a:pPr>
            <a:endParaRPr lang="vi-VN" dirty="0"/>
          </a:p>
        </p:txBody>
      </p:sp>
    </p:spTree>
    <p:extLst>
      <p:ext uri="{BB962C8B-B14F-4D97-AF65-F5344CB8AC3E}">
        <p14:creationId xmlns:p14="http://schemas.microsoft.com/office/powerpoint/2010/main" val="14195749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4. Cách thức thứ nhất</a:t>
            </a:r>
          </a:p>
        </p:txBody>
      </p:sp>
      <p:sp>
        <p:nvSpPr>
          <p:cNvPr id="3" name="Content Placeholder 2"/>
          <p:cNvSpPr>
            <a:spLocks noGrp="1"/>
          </p:cNvSpPr>
          <p:nvPr>
            <p:ph sz="quarter" idx="1"/>
          </p:nvPr>
        </p:nvSpPr>
        <p:spPr>
          <a:xfrm>
            <a:off x="584982" y="1305951"/>
            <a:ext cx="8101818" cy="4709160"/>
          </a:xfrm>
        </p:spPr>
        <p:txBody>
          <a:bodyPr>
            <a:normAutofit/>
          </a:bodyPr>
          <a:lstStyle/>
          <a:p>
            <a:pPr algn="just">
              <a:lnSpc>
                <a:spcPct val="120000"/>
              </a:lnSpc>
              <a:buClr>
                <a:srgbClr val="FF0000"/>
              </a:buClr>
              <a:buFont typeface="Wingdings" pitchFamily="2" charset="2"/>
              <a:buChar char="v"/>
            </a:pPr>
            <a:r>
              <a:rPr lang="vi-VN" sz="2200" dirty="0"/>
              <a:t>So sánh giữa những yêu cầu về năng lực làm việc, kỹ năng nghề nghiệp, thái độ, nhận thức và hành vi của  lực lượng bán hàng để thực hiện nhiệm vụ bán hàng thành công với tình trạng hiện tại của đội ngũ nhân viên bán hàng </a:t>
            </a:r>
          </a:p>
          <a:p>
            <a:pPr algn="just">
              <a:lnSpc>
                <a:spcPct val="120000"/>
              </a:lnSpc>
              <a:buClr>
                <a:srgbClr val="FF0000"/>
              </a:buClr>
              <a:buFont typeface="Wingdings" pitchFamily="2" charset="2"/>
              <a:buChar char="v"/>
            </a:pPr>
            <a:r>
              <a:rPr lang="vi-VN" sz="2200" dirty="0"/>
              <a:t>Xem xét mức độ tăng hay giảm các chỉ tiêu thể hiện hiệu quả của hoạt động bán hàng</a:t>
            </a:r>
          </a:p>
          <a:p>
            <a:pPr algn="just">
              <a:lnSpc>
                <a:spcPct val="120000"/>
              </a:lnSpc>
              <a:buClr>
                <a:srgbClr val="FF0000"/>
              </a:buClr>
              <a:buFont typeface="Wingdings" pitchFamily="2" charset="2"/>
              <a:buChar char="v"/>
            </a:pPr>
            <a:r>
              <a:rPr lang="vi-VN" sz="2200" dirty="0"/>
              <a:t>Thông thường, nhu cầu đào tạo huấn luyện thường hướng tới các kỹ thuật bán hàng, kiến thức về sản phẩm, kiến thức về khách hàng...</a:t>
            </a:r>
          </a:p>
          <a:p>
            <a:pPr marL="0" indent="0">
              <a:buNone/>
            </a:pPr>
            <a:endParaRPr lang="vi-VN" sz="2200" dirty="0"/>
          </a:p>
        </p:txBody>
      </p:sp>
    </p:spTree>
    <p:extLst>
      <p:ext uri="{BB962C8B-B14F-4D97-AF65-F5344CB8AC3E}">
        <p14:creationId xmlns:p14="http://schemas.microsoft.com/office/powerpoint/2010/main" val="161143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err="1">
                <a:solidFill>
                  <a:schemeClr val="tx1"/>
                </a:solidFill>
              </a:rPr>
              <a:t>4.Chức</a:t>
            </a:r>
            <a:r>
              <a:rPr lang="vi-VN" sz="2800" dirty="0">
                <a:solidFill>
                  <a:schemeClr val="tx1"/>
                </a:solidFill>
              </a:rPr>
              <a:t> năng </a:t>
            </a:r>
            <a:r>
              <a:rPr lang="vi-VN" sz="2800" dirty="0" err="1">
                <a:solidFill>
                  <a:schemeClr val="tx1"/>
                </a:solidFill>
              </a:rPr>
              <a:t>lập</a:t>
            </a:r>
            <a:r>
              <a:rPr lang="vi-VN" sz="2800" dirty="0">
                <a:solidFill>
                  <a:schemeClr val="tx1"/>
                </a:solidFill>
              </a:rPr>
              <a:t> kế hoạch</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3" name="Content Placeholder 2"/>
          <p:cNvSpPr>
            <a:spLocks noGrp="1"/>
          </p:cNvSpPr>
          <p:nvPr>
            <p:ph sz="quarter" idx="1"/>
          </p:nvPr>
        </p:nvSpPr>
        <p:spPr>
          <a:xfrm>
            <a:off x="609600" y="1218766"/>
            <a:ext cx="8382000" cy="4709160"/>
          </a:xfrm>
        </p:spPr>
        <p:txBody>
          <a:bodyPr>
            <a:normAutofit/>
          </a:bodyPr>
          <a:lstStyle/>
          <a:p>
            <a:pPr algn="just">
              <a:buClr>
                <a:srgbClr val="FF0000"/>
              </a:buClr>
              <a:buFont typeface="Wingdings" panose="05000000000000000000" pitchFamily="2" charset="2"/>
              <a:buChar char="v"/>
            </a:pPr>
            <a:r>
              <a:rPr lang="en-US" altLang="zh-CN" sz="2400" dirty="0" err="1">
                <a:ea typeface="SimSun" pitchFamily="2" charset="-122"/>
              </a:rPr>
              <a:t>Kiến</a:t>
            </a:r>
            <a:r>
              <a:rPr lang="en-US" altLang="zh-CN" sz="2400" dirty="0">
                <a:ea typeface="SimSun" pitchFamily="2" charset="-122"/>
              </a:rPr>
              <a:t> </a:t>
            </a:r>
            <a:r>
              <a:rPr lang="en-US" altLang="zh-CN" sz="2400" dirty="0" err="1">
                <a:ea typeface="SimSun" pitchFamily="2" charset="-122"/>
              </a:rPr>
              <a:t>nghị</a:t>
            </a:r>
            <a:r>
              <a:rPr lang="en-US" altLang="zh-CN" sz="2400" dirty="0">
                <a:ea typeface="SimSun" pitchFamily="2" charset="-122"/>
              </a:rPr>
              <a:t> </a:t>
            </a:r>
            <a:r>
              <a:rPr lang="en-US" altLang="zh-CN" sz="2400" dirty="0" err="1">
                <a:ea typeface="SimSun" pitchFamily="2" charset="-122"/>
              </a:rPr>
              <a:t>chính</a:t>
            </a:r>
            <a:r>
              <a:rPr lang="en-US" altLang="zh-CN" sz="2400" dirty="0">
                <a:ea typeface="SimSun" pitchFamily="2" charset="-122"/>
              </a:rPr>
              <a:t> </a:t>
            </a:r>
            <a:r>
              <a:rPr lang="en-US" altLang="zh-CN" sz="2400" dirty="0" err="1">
                <a:ea typeface="SimSun" pitchFamily="2" charset="-122"/>
              </a:rPr>
              <a:t>sách</a:t>
            </a:r>
            <a:r>
              <a:rPr lang="en-US" altLang="zh-CN" sz="2400" dirty="0">
                <a:ea typeface="SimSun" pitchFamily="2" charset="-122"/>
              </a:rPr>
              <a:t> </a:t>
            </a:r>
            <a:r>
              <a:rPr lang="en-US" altLang="zh-CN" sz="2400" dirty="0" err="1">
                <a:ea typeface="SimSun" pitchFamily="2" charset="-122"/>
              </a:rPr>
              <a:t>bán</a:t>
            </a:r>
            <a:r>
              <a:rPr lang="en-US" altLang="zh-CN" sz="2400" dirty="0">
                <a:ea typeface="SimSun" pitchFamily="2" charset="-122"/>
              </a:rPr>
              <a:t> </a:t>
            </a:r>
            <a:r>
              <a:rPr lang="en-US" altLang="zh-CN" sz="2400" dirty="0" err="1">
                <a:ea typeface="SimSun" pitchFamily="2" charset="-122"/>
              </a:rPr>
              <a:t>hàng</a:t>
            </a:r>
            <a:r>
              <a:rPr lang="en-US" altLang="zh-CN" sz="2400" dirty="0">
                <a:ea typeface="SimSun" pitchFamily="2" charset="-122"/>
              </a:rPr>
              <a:t> </a:t>
            </a:r>
            <a:r>
              <a:rPr lang="en-US" altLang="zh-CN" sz="2400" dirty="0" err="1">
                <a:ea typeface="SimSun" pitchFamily="2" charset="-122"/>
              </a:rPr>
              <a:t>cho</a:t>
            </a:r>
            <a:r>
              <a:rPr lang="en-US" altLang="zh-CN" sz="2400" dirty="0">
                <a:ea typeface="SimSun" pitchFamily="2" charset="-122"/>
              </a:rPr>
              <a:t> ban </a:t>
            </a:r>
            <a:r>
              <a:rPr lang="en-US" altLang="zh-CN" sz="2400" dirty="0" err="1">
                <a:ea typeface="SimSun" pitchFamily="2" charset="-122"/>
              </a:rPr>
              <a:t>giám</a:t>
            </a:r>
            <a:r>
              <a:rPr lang="en-US" altLang="zh-CN" sz="2400" dirty="0">
                <a:ea typeface="SimSun" pitchFamily="2" charset="-122"/>
              </a:rPr>
              <a:t> </a:t>
            </a:r>
            <a:r>
              <a:rPr lang="en-US" altLang="zh-CN" sz="2400" dirty="0" err="1">
                <a:ea typeface="SimSun" pitchFamily="2" charset="-122"/>
              </a:rPr>
              <a:t>đốc</a:t>
            </a:r>
            <a:r>
              <a:rPr lang="en-US" altLang="zh-CN" sz="2400" dirty="0">
                <a:ea typeface="SimSun" pitchFamily="2" charset="-122"/>
              </a:rPr>
              <a:t> </a:t>
            </a:r>
          </a:p>
          <a:p>
            <a:pPr algn="just">
              <a:buClr>
                <a:srgbClr val="FF0000"/>
              </a:buClr>
              <a:buFont typeface="Wingdings" panose="05000000000000000000" pitchFamily="2" charset="2"/>
              <a:buChar char="v"/>
            </a:pPr>
            <a:r>
              <a:rPr lang="en-US" altLang="zh-CN" sz="2400" dirty="0" err="1">
                <a:ea typeface="SimSun" pitchFamily="2" charset="-122"/>
              </a:rPr>
              <a:t>Lập</a:t>
            </a:r>
            <a:r>
              <a:rPr lang="en-US" altLang="zh-CN" sz="2400" dirty="0">
                <a:ea typeface="SimSun" pitchFamily="2" charset="-122"/>
              </a:rPr>
              <a:t> </a:t>
            </a:r>
            <a:r>
              <a:rPr lang="en-US" altLang="zh-CN" sz="2400" dirty="0" err="1">
                <a:ea typeface="SimSun" pitchFamily="2" charset="-122"/>
              </a:rPr>
              <a:t>kế</a:t>
            </a:r>
            <a:r>
              <a:rPr lang="en-US" altLang="zh-CN" sz="2400" dirty="0">
                <a:ea typeface="SimSun" pitchFamily="2" charset="-122"/>
              </a:rPr>
              <a:t> </a:t>
            </a:r>
            <a:r>
              <a:rPr lang="en-US" altLang="zh-CN" sz="2400" dirty="0" err="1">
                <a:ea typeface="SimSun" pitchFamily="2" charset="-122"/>
              </a:rPr>
              <a:t>hoạch</a:t>
            </a:r>
            <a:r>
              <a:rPr lang="en-US" altLang="zh-CN" sz="2400" dirty="0">
                <a:ea typeface="SimSun" pitchFamily="2" charset="-122"/>
              </a:rPr>
              <a:t> </a:t>
            </a:r>
            <a:r>
              <a:rPr lang="en-US" altLang="zh-CN" sz="2400" dirty="0" err="1">
                <a:ea typeface="SimSun" pitchFamily="2" charset="-122"/>
              </a:rPr>
              <a:t>bán</a:t>
            </a:r>
            <a:r>
              <a:rPr lang="en-US" altLang="zh-CN" sz="2400" dirty="0">
                <a:ea typeface="SimSun" pitchFamily="2" charset="-122"/>
              </a:rPr>
              <a:t> </a:t>
            </a:r>
            <a:r>
              <a:rPr lang="en-US" altLang="zh-CN" sz="2400" dirty="0" err="1">
                <a:ea typeface="SimSun" pitchFamily="2" charset="-122"/>
              </a:rPr>
              <a:t>hàng</a:t>
            </a:r>
            <a:r>
              <a:rPr lang="en-US" altLang="zh-CN" sz="2400" dirty="0">
                <a:ea typeface="SimSun" pitchFamily="2" charset="-122"/>
              </a:rPr>
              <a:t> </a:t>
            </a:r>
            <a:r>
              <a:rPr lang="en-US" altLang="zh-CN" sz="2400" dirty="0" err="1">
                <a:ea typeface="SimSun" pitchFamily="2" charset="-122"/>
              </a:rPr>
              <a:t>dài</a:t>
            </a:r>
            <a:r>
              <a:rPr lang="en-US" altLang="zh-CN" sz="2400" dirty="0">
                <a:ea typeface="SimSun" pitchFamily="2" charset="-122"/>
              </a:rPr>
              <a:t> </a:t>
            </a:r>
            <a:r>
              <a:rPr lang="en-US" altLang="zh-CN" sz="2400" dirty="0" err="1">
                <a:ea typeface="SimSun" pitchFamily="2" charset="-122"/>
              </a:rPr>
              <a:t>hạn</a:t>
            </a:r>
            <a:r>
              <a:rPr lang="en-US" altLang="zh-CN" sz="2400" dirty="0">
                <a:ea typeface="SimSun" pitchFamily="2" charset="-122"/>
              </a:rPr>
              <a:t> </a:t>
            </a:r>
            <a:r>
              <a:rPr lang="en-US" altLang="zh-CN" sz="2400" dirty="0" err="1">
                <a:ea typeface="SimSun" pitchFamily="2" charset="-122"/>
              </a:rPr>
              <a:t>để</a:t>
            </a:r>
            <a:r>
              <a:rPr lang="en-US" altLang="zh-CN" sz="2400" dirty="0">
                <a:ea typeface="SimSun" pitchFamily="2" charset="-122"/>
              </a:rPr>
              <a:t> </a:t>
            </a:r>
            <a:r>
              <a:rPr lang="en-US" altLang="zh-CN" sz="2400" dirty="0" err="1">
                <a:ea typeface="SimSun" pitchFamily="2" charset="-122"/>
              </a:rPr>
              <a:t>đạt</a:t>
            </a:r>
            <a:r>
              <a:rPr lang="en-US" altLang="zh-CN" sz="2400" dirty="0">
                <a:ea typeface="SimSun" pitchFamily="2" charset="-122"/>
              </a:rPr>
              <a:t> </a:t>
            </a:r>
            <a:r>
              <a:rPr lang="en-US" altLang="zh-CN" sz="2400" dirty="0" err="1">
                <a:ea typeface="SimSun" pitchFamily="2" charset="-122"/>
              </a:rPr>
              <a:t>được</a:t>
            </a:r>
            <a:r>
              <a:rPr lang="en-US" altLang="zh-CN" sz="2400" dirty="0">
                <a:ea typeface="SimSun" pitchFamily="2" charset="-122"/>
              </a:rPr>
              <a:t> </a:t>
            </a:r>
            <a:r>
              <a:rPr lang="en-US" altLang="zh-CN" sz="2400" dirty="0" err="1">
                <a:ea typeface="SimSun" pitchFamily="2" charset="-122"/>
              </a:rPr>
              <a:t>mức</a:t>
            </a:r>
            <a:r>
              <a:rPr lang="en-US" altLang="zh-CN" sz="2400" dirty="0">
                <a:ea typeface="SimSun" pitchFamily="2" charset="-122"/>
              </a:rPr>
              <a:t> </a:t>
            </a:r>
            <a:r>
              <a:rPr lang="en-US" altLang="zh-CN" sz="2400" dirty="0" err="1">
                <a:ea typeface="SimSun" pitchFamily="2" charset="-122"/>
              </a:rPr>
              <a:t>lợi</a:t>
            </a:r>
            <a:r>
              <a:rPr lang="en-US" altLang="zh-CN" sz="2400" dirty="0">
                <a:ea typeface="SimSun" pitchFamily="2" charset="-122"/>
              </a:rPr>
              <a:t> </a:t>
            </a:r>
            <a:r>
              <a:rPr lang="en-US" altLang="zh-CN" sz="2400" dirty="0" err="1">
                <a:ea typeface="SimSun" pitchFamily="2" charset="-122"/>
              </a:rPr>
              <a:t>nhuận</a:t>
            </a:r>
            <a:r>
              <a:rPr lang="en-US" altLang="zh-CN" sz="2400" dirty="0">
                <a:ea typeface="SimSun" pitchFamily="2" charset="-122"/>
              </a:rPr>
              <a:t> </a:t>
            </a:r>
            <a:r>
              <a:rPr lang="en-US" altLang="zh-CN" sz="2400" dirty="0" err="1">
                <a:ea typeface="SimSun" pitchFamily="2" charset="-122"/>
              </a:rPr>
              <a:t>mong</a:t>
            </a:r>
            <a:r>
              <a:rPr lang="en-US" altLang="zh-CN" sz="2400" dirty="0">
                <a:ea typeface="SimSun" pitchFamily="2" charset="-122"/>
              </a:rPr>
              <a:t> </a:t>
            </a:r>
            <a:r>
              <a:rPr lang="en-US" altLang="zh-CN" sz="2400" dirty="0" err="1">
                <a:ea typeface="SimSun" pitchFamily="2" charset="-122"/>
              </a:rPr>
              <a:t>muốn</a:t>
            </a:r>
            <a:endParaRPr lang="en-US" altLang="zh-CN" sz="2400" dirty="0">
              <a:ea typeface="SimSun" pitchFamily="2" charset="-122"/>
            </a:endParaRPr>
          </a:p>
          <a:p>
            <a:pPr algn="just">
              <a:buClr>
                <a:srgbClr val="FF0000"/>
              </a:buClr>
              <a:buFont typeface="Wingdings" panose="05000000000000000000" pitchFamily="2" charset="2"/>
              <a:buChar char="v"/>
            </a:pPr>
            <a:r>
              <a:rPr lang="en-US" altLang="zh-CN" sz="2400" dirty="0" err="1">
                <a:ea typeface="SimSun" pitchFamily="2" charset="-122"/>
              </a:rPr>
              <a:t>Xác</a:t>
            </a:r>
            <a:r>
              <a:rPr lang="en-US" altLang="zh-CN" sz="2400" dirty="0">
                <a:ea typeface="SimSun" pitchFamily="2" charset="-122"/>
              </a:rPr>
              <a:t> </a:t>
            </a:r>
            <a:r>
              <a:rPr lang="en-US" altLang="zh-CN" sz="2400" dirty="0" err="1">
                <a:ea typeface="SimSun" pitchFamily="2" charset="-122"/>
              </a:rPr>
              <a:t>định</a:t>
            </a:r>
            <a:r>
              <a:rPr lang="en-US" altLang="zh-CN" sz="2400" dirty="0">
                <a:ea typeface="SimSun" pitchFamily="2" charset="-122"/>
              </a:rPr>
              <a:t> </a:t>
            </a:r>
            <a:r>
              <a:rPr lang="en-US" altLang="zh-CN" sz="2400" dirty="0" err="1">
                <a:ea typeface="SimSun" pitchFamily="2" charset="-122"/>
              </a:rPr>
              <a:t>vùng</a:t>
            </a:r>
            <a:r>
              <a:rPr lang="en-US" altLang="zh-CN" sz="2400" dirty="0">
                <a:ea typeface="SimSun" pitchFamily="2" charset="-122"/>
              </a:rPr>
              <a:t>, </a:t>
            </a:r>
            <a:r>
              <a:rPr lang="en-US" altLang="zh-CN" sz="2400" dirty="0" err="1">
                <a:ea typeface="SimSun" pitchFamily="2" charset="-122"/>
              </a:rPr>
              <a:t>vị</a:t>
            </a:r>
            <a:r>
              <a:rPr lang="en-US" altLang="zh-CN" sz="2400" dirty="0">
                <a:ea typeface="SimSun" pitchFamily="2" charset="-122"/>
              </a:rPr>
              <a:t> </a:t>
            </a:r>
            <a:r>
              <a:rPr lang="en-US" altLang="zh-CN" sz="2400" dirty="0" err="1">
                <a:ea typeface="SimSun" pitchFamily="2" charset="-122"/>
              </a:rPr>
              <a:t>trí</a:t>
            </a:r>
            <a:r>
              <a:rPr lang="en-US" altLang="zh-CN" sz="2400" dirty="0">
                <a:ea typeface="SimSun" pitchFamily="2" charset="-122"/>
              </a:rPr>
              <a:t> </a:t>
            </a:r>
            <a:r>
              <a:rPr lang="en-US" altLang="zh-CN" sz="2400" dirty="0" err="1">
                <a:ea typeface="SimSun" pitchFamily="2" charset="-122"/>
              </a:rPr>
              <a:t>bán</a:t>
            </a:r>
            <a:r>
              <a:rPr lang="en-US" altLang="zh-CN" sz="2400" dirty="0">
                <a:ea typeface="SimSun" pitchFamily="2" charset="-122"/>
              </a:rPr>
              <a:t> </a:t>
            </a:r>
            <a:r>
              <a:rPr lang="en-US" altLang="zh-CN" sz="2400" dirty="0" err="1">
                <a:ea typeface="SimSun" pitchFamily="2" charset="-122"/>
              </a:rPr>
              <a:t>hàng</a:t>
            </a:r>
            <a:r>
              <a:rPr lang="en-US" altLang="zh-CN" sz="2400" dirty="0">
                <a:ea typeface="SimSun" pitchFamily="2" charset="-122"/>
              </a:rPr>
              <a:t>.</a:t>
            </a:r>
          </a:p>
          <a:p>
            <a:pPr algn="just">
              <a:buClr>
                <a:srgbClr val="FF0000"/>
              </a:buClr>
              <a:buFont typeface="Wingdings" panose="05000000000000000000" pitchFamily="2" charset="2"/>
              <a:buChar char="v"/>
            </a:pPr>
            <a:r>
              <a:rPr lang="en-US" altLang="zh-CN" sz="2400" dirty="0" err="1">
                <a:ea typeface="SimSun" pitchFamily="2" charset="-122"/>
              </a:rPr>
              <a:t>Phân</a:t>
            </a:r>
            <a:r>
              <a:rPr lang="en-US" altLang="zh-CN" sz="2400" dirty="0">
                <a:ea typeface="SimSun" pitchFamily="2" charset="-122"/>
              </a:rPr>
              <a:t> </a:t>
            </a:r>
            <a:r>
              <a:rPr lang="en-US" altLang="zh-CN" sz="2400" dirty="0" err="1">
                <a:ea typeface="SimSun" pitchFamily="2" charset="-122"/>
              </a:rPr>
              <a:t>bổ</a:t>
            </a:r>
            <a:r>
              <a:rPr lang="en-US" altLang="zh-CN" sz="2400" dirty="0">
                <a:ea typeface="SimSun" pitchFamily="2" charset="-122"/>
              </a:rPr>
              <a:t> </a:t>
            </a:r>
            <a:r>
              <a:rPr lang="en-US" altLang="zh-CN" sz="2400" dirty="0" err="1">
                <a:ea typeface="SimSun" pitchFamily="2" charset="-122"/>
              </a:rPr>
              <a:t>ngân</a:t>
            </a:r>
            <a:r>
              <a:rPr lang="en-US" altLang="zh-CN" sz="2400" dirty="0">
                <a:ea typeface="SimSun" pitchFamily="2" charset="-122"/>
              </a:rPr>
              <a:t> </a:t>
            </a:r>
            <a:r>
              <a:rPr lang="en-US" altLang="zh-CN" sz="2400" dirty="0" err="1">
                <a:ea typeface="SimSun" pitchFamily="2" charset="-122"/>
              </a:rPr>
              <a:t>sách</a:t>
            </a:r>
            <a:r>
              <a:rPr lang="en-US" altLang="zh-CN" sz="2400" dirty="0">
                <a:ea typeface="SimSun" pitchFamily="2" charset="-122"/>
              </a:rPr>
              <a:t> </a:t>
            </a:r>
            <a:r>
              <a:rPr lang="en-US" altLang="zh-CN" sz="2400" dirty="0" err="1">
                <a:ea typeface="SimSun" pitchFamily="2" charset="-122"/>
              </a:rPr>
              <a:t>và</a:t>
            </a:r>
            <a:r>
              <a:rPr lang="en-US" altLang="zh-CN" sz="2400" dirty="0">
                <a:ea typeface="SimSun" pitchFamily="2" charset="-122"/>
              </a:rPr>
              <a:t> </a:t>
            </a:r>
            <a:r>
              <a:rPr lang="en-US" altLang="zh-CN" sz="2400" dirty="0" err="1">
                <a:ea typeface="SimSun" pitchFamily="2" charset="-122"/>
              </a:rPr>
              <a:t>thời</a:t>
            </a:r>
            <a:r>
              <a:rPr lang="en-US" altLang="zh-CN" sz="2400" dirty="0">
                <a:ea typeface="SimSun" pitchFamily="2" charset="-122"/>
              </a:rPr>
              <a:t> </a:t>
            </a:r>
            <a:r>
              <a:rPr lang="en-US" altLang="zh-CN" sz="2400" dirty="0" err="1">
                <a:ea typeface="SimSun" pitchFamily="2" charset="-122"/>
              </a:rPr>
              <a:t>khóa</a:t>
            </a:r>
            <a:r>
              <a:rPr lang="en-US" altLang="zh-CN" sz="2400" dirty="0">
                <a:ea typeface="SimSun" pitchFamily="2" charset="-122"/>
              </a:rPr>
              <a:t> </a:t>
            </a:r>
            <a:r>
              <a:rPr lang="en-US" altLang="zh-CN" sz="2400" dirty="0" err="1">
                <a:ea typeface="SimSun" pitchFamily="2" charset="-122"/>
              </a:rPr>
              <a:t>biểu</a:t>
            </a:r>
            <a:r>
              <a:rPr lang="en-US" altLang="zh-CN" sz="2400" dirty="0">
                <a:ea typeface="SimSun" pitchFamily="2" charset="-122"/>
              </a:rPr>
              <a:t> </a:t>
            </a:r>
            <a:r>
              <a:rPr lang="en-US" altLang="zh-CN" sz="2400" dirty="0" err="1">
                <a:ea typeface="SimSun" pitchFamily="2" charset="-122"/>
              </a:rPr>
              <a:t>thực</a:t>
            </a:r>
            <a:r>
              <a:rPr lang="en-US" altLang="zh-CN" sz="2400" dirty="0">
                <a:ea typeface="SimSun" pitchFamily="2" charset="-122"/>
              </a:rPr>
              <a:t> </a:t>
            </a:r>
            <a:r>
              <a:rPr lang="en-US" altLang="zh-CN" sz="2400" dirty="0" err="1">
                <a:ea typeface="SimSun" pitchFamily="2" charset="-122"/>
              </a:rPr>
              <a:t>hiện</a:t>
            </a:r>
            <a:r>
              <a:rPr lang="en-US" altLang="zh-CN" sz="2400" dirty="0">
                <a:ea typeface="SimSun" pitchFamily="2" charset="-122"/>
              </a:rPr>
              <a:t> </a:t>
            </a:r>
            <a:r>
              <a:rPr lang="en-US" altLang="zh-CN" sz="2400" dirty="0" err="1">
                <a:ea typeface="SimSun" pitchFamily="2" charset="-122"/>
              </a:rPr>
              <a:t>các</a:t>
            </a:r>
            <a:r>
              <a:rPr lang="en-US" altLang="zh-CN" sz="2400" dirty="0">
                <a:ea typeface="SimSun" pitchFamily="2" charset="-122"/>
              </a:rPr>
              <a:t> </a:t>
            </a:r>
            <a:r>
              <a:rPr lang="en-US" altLang="zh-CN" sz="2400" dirty="0" err="1">
                <a:ea typeface="SimSun" pitchFamily="2" charset="-122"/>
              </a:rPr>
              <a:t>mục</a:t>
            </a:r>
            <a:r>
              <a:rPr lang="en-US" altLang="zh-CN" sz="2400" dirty="0">
                <a:ea typeface="SimSun" pitchFamily="2" charset="-122"/>
              </a:rPr>
              <a:t> </a:t>
            </a:r>
            <a:r>
              <a:rPr lang="en-US" altLang="zh-CN" sz="2400" dirty="0" err="1">
                <a:ea typeface="SimSun" pitchFamily="2" charset="-122"/>
              </a:rPr>
              <a:t>tiêu</a:t>
            </a:r>
            <a:endParaRPr lang="en-US" altLang="zh-CN" sz="2400" dirty="0">
              <a:ea typeface="SimSun" pitchFamily="2" charset="-122"/>
            </a:endParaRPr>
          </a:p>
          <a:p>
            <a:pPr algn="just">
              <a:buClr>
                <a:srgbClr val="FF0000"/>
              </a:buClr>
              <a:buFont typeface="Wingdings" panose="05000000000000000000" pitchFamily="2" charset="2"/>
              <a:buChar char="v"/>
            </a:pPr>
            <a:r>
              <a:rPr lang="en-US" altLang="zh-CN" sz="2400" dirty="0" err="1">
                <a:ea typeface="SimSun" pitchFamily="2" charset="-122"/>
              </a:rPr>
              <a:t>Lên</a:t>
            </a:r>
            <a:r>
              <a:rPr lang="en-US" altLang="zh-CN" sz="2400" dirty="0">
                <a:ea typeface="SimSun" pitchFamily="2" charset="-122"/>
              </a:rPr>
              <a:t> </a:t>
            </a:r>
            <a:r>
              <a:rPr lang="en-US" altLang="zh-CN" sz="2400" dirty="0" err="1">
                <a:ea typeface="SimSun" pitchFamily="2" charset="-122"/>
              </a:rPr>
              <a:t>kế</a:t>
            </a:r>
            <a:r>
              <a:rPr lang="en-US" altLang="zh-CN" sz="2400" dirty="0">
                <a:ea typeface="SimSun" pitchFamily="2" charset="-122"/>
              </a:rPr>
              <a:t> </a:t>
            </a:r>
            <a:r>
              <a:rPr lang="en-US" altLang="zh-CN" sz="2400" dirty="0" err="1">
                <a:ea typeface="SimSun" pitchFamily="2" charset="-122"/>
              </a:rPr>
              <a:t>hoạch</a:t>
            </a:r>
            <a:r>
              <a:rPr lang="en-US" altLang="zh-CN" sz="2400" dirty="0">
                <a:ea typeface="SimSun" pitchFamily="2" charset="-122"/>
              </a:rPr>
              <a:t> </a:t>
            </a:r>
            <a:r>
              <a:rPr lang="en-US" altLang="zh-CN" sz="2400" dirty="0" err="1">
                <a:ea typeface="SimSun" pitchFamily="2" charset="-122"/>
              </a:rPr>
              <a:t>hoạt</a:t>
            </a:r>
            <a:r>
              <a:rPr lang="en-US" altLang="zh-CN" sz="2400" dirty="0">
                <a:ea typeface="SimSun" pitchFamily="2" charset="-122"/>
              </a:rPr>
              <a:t> </a:t>
            </a:r>
            <a:r>
              <a:rPr lang="en-US" altLang="zh-CN" sz="2400" dirty="0" err="1">
                <a:ea typeface="SimSun" pitchFamily="2" charset="-122"/>
              </a:rPr>
              <a:t>động</a:t>
            </a:r>
            <a:r>
              <a:rPr lang="en-US" altLang="zh-CN" sz="2400" dirty="0">
                <a:ea typeface="SimSun" pitchFamily="2" charset="-122"/>
              </a:rPr>
              <a:t> </a:t>
            </a:r>
            <a:r>
              <a:rPr lang="en-US" altLang="zh-CN" sz="2400" dirty="0" err="1">
                <a:ea typeface="SimSun" pitchFamily="2" charset="-122"/>
              </a:rPr>
              <a:t>cho</a:t>
            </a:r>
            <a:r>
              <a:rPr lang="en-US" altLang="zh-CN" sz="2400" dirty="0">
                <a:ea typeface="SimSun" pitchFamily="2" charset="-122"/>
              </a:rPr>
              <a:t> </a:t>
            </a:r>
            <a:r>
              <a:rPr lang="en-US" altLang="zh-CN" sz="2400" dirty="0" err="1">
                <a:ea typeface="SimSun" pitchFamily="2" charset="-122"/>
              </a:rPr>
              <a:t>các</a:t>
            </a:r>
            <a:r>
              <a:rPr lang="en-US" altLang="zh-CN" sz="2400" dirty="0">
                <a:ea typeface="SimSun" pitchFamily="2" charset="-122"/>
              </a:rPr>
              <a:t> </a:t>
            </a:r>
            <a:r>
              <a:rPr lang="en-US" altLang="zh-CN" sz="2400" dirty="0" err="1">
                <a:ea typeface="SimSun" pitchFamily="2" charset="-122"/>
              </a:rPr>
              <a:t>nhân</a:t>
            </a:r>
            <a:r>
              <a:rPr lang="en-US" altLang="zh-CN" sz="2400" dirty="0">
                <a:ea typeface="SimSun" pitchFamily="2" charset="-122"/>
              </a:rPr>
              <a:t> </a:t>
            </a:r>
            <a:r>
              <a:rPr lang="en-US" altLang="zh-CN" sz="2400" dirty="0" err="1">
                <a:ea typeface="SimSun" pitchFamily="2" charset="-122"/>
              </a:rPr>
              <a:t>viên</a:t>
            </a:r>
            <a:r>
              <a:rPr lang="en-US" altLang="zh-CN" sz="2400" dirty="0">
                <a:ea typeface="SimSun" pitchFamily="2" charset="-122"/>
              </a:rPr>
              <a:t> </a:t>
            </a:r>
          </a:p>
          <a:p>
            <a:pPr marL="0" indent="0" algn="just">
              <a:buClr>
                <a:srgbClr val="FF0000"/>
              </a:buClr>
              <a:buNone/>
            </a:pPr>
            <a:r>
              <a:rPr lang="en-US" altLang="zh-CN" sz="2400" dirty="0" err="1">
                <a:ea typeface="SimSun" pitchFamily="2" charset="-122"/>
              </a:rPr>
              <a:t>trong</a:t>
            </a:r>
            <a:r>
              <a:rPr lang="en-US" altLang="zh-CN" sz="2400" dirty="0">
                <a:ea typeface="SimSun" pitchFamily="2" charset="-122"/>
              </a:rPr>
              <a:t> </a:t>
            </a:r>
            <a:r>
              <a:rPr lang="en-US" altLang="zh-CN" sz="2400" dirty="0" err="1">
                <a:ea typeface="SimSun" pitchFamily="2" charset="-122"/>
              </a:rPr>
              <a:t>lực</a:t>
            </a:r>
            <a:r>
              <a:rPr lang="en-US" altLang="zh-CN" sz="2400" dirty="0">
                <a:ea typeface="SimSun" pitchFamily="2" charset="-122"/>
              </a:rPr>
              <a:t> </a:t>
            </a:r>
            <a:r>
              <a:rPr lang="en-US" altLang="zh-CN" sz="2400" dirty="0" err="1">
                <a:ea typeface="SimSun" pitchFamily="2" charset="-122"/>
              </a:rPr>
              <a:t>lượng</a:t>
            </a:r>
            <a:r>
              <a:rPr lang="en-US" altLang="zh-CN" sz="2400" dirty="0">
                <a:ea typeface="SimSun" pitchFamily="2" charset="-122"/>
              </a:rPr>
              <a:t> </a:t>
            </a:r>
            <a:r>
              <a:rPr lang="en-US" altLang="zh-CN" sz="2400" dirty="0" err="1">
                <a:ea typeface="SimSun" pitchFamily="2" charset="-122"/>
              </a:rPr>
              <a:t>bán</a:t>
            </a:r>
            <a:r>
              <a:rPr lang="en-US" altLang="zh-CN" sz="2400" dirty="0">
                <a:ea typeface="SimSun" pitchFamily="2" charset="-122"/>
              </a:rPr>
              <a:t> </a:t>
            </a:r>
            <a:r>
              <a:rPr lang="en-US" altLang="zh-CN" sz="2400" dirty="0" err="1">
                <a:ea typeface="SimSun" pitchFamily="2" charset="-122"/>
              </a:rPr>
              <a:t>hàng</a:t>
            </a:r>
            <a:endParaRPr lang="en-US" altLang="zh-CN" sz="2400" dirty="0">
              <a:ea typeface="SimSun" pitchFamily="2" charset="-122"/>
            </a:endParaRPr>
          </a:p>
          <a:p>
            <a:pPr algn="just">
              <a:buClr>
                <a:srgbClr val="FF0000"/>
              </a:buClr>
              <a:buFont typeface="Wingdings" panose="05000000000000000000" pitchFamily="2" charset="2"/>
              <a:buChar char="v"/>
            </a:pPr>
            <a:r>
              <a:rPr lang="en-US" altLang="zh-CN" sz="2400" dirty="0" err="1">
                <a:ea typeface="SimSun" pitchFamily="2" charset="-122"/>
              </a:rPr>
              <a:t>Sắp</a:t>
            </a:r>
            <a:r>
              <a:rPr lang="en-US" altLang="zh-CN" sz="2400" dirty="0">
                <a:ea typeface="SimSun" pitchFamily="2" charset="-122"/>
              </a:rPr>
              <a:t> </a:t>
            </a:r>
            <a:r>
              <a:rPr lang="en-US" altLang="zh-CN" sz="2400" dirty="0" err="1">
                <a:ea typeface="SimSun" pitchFamily="2" charset="-122"/>
              </a:rPr>
              <a:t>đặt</a:t>
            </a:r>
            <a:r>
              <a:rPr lang="en-US" altLang="zh-CN" sz="2400" dirty="0">
                <a:ea typeface="SimSun" pitchFamily="2" charset="-122"/>
              </a:rPr>
              <a:t> </a:t>
            </a:r>
            <a:r>
              <a:rPr lang="en-US" altLang="zh-CN" sz="2400" dirty="0" err="1">
                <a:ea typeface="SimSun" pitchFamily="2" charset="-122"/>
              </a:rPr>
              <a:t>sự</a:t>
            </a:r>
            <a:r>
              <a:rPr lang="en-US" altLang="zh-CN" sz="2400" dirty="0">
                <a:ea typeface="SimSun" pitchFamily="2" charset="-122"/>
              </a:rPr>
              <a:t> </a:t>
            </a:r>
            <a:r>
              <a:rPr lang="en-US" altLang="zh-CN" sz="2400" dirty="0" err="1">
                <a:ea typeface="SimSun" pitchFamily="2" charset="-122"/>
              </a:rPr>
              <a:t>thăng</a:t>
            </a:r>
            <a:r>
              <a:rPr lang="en-US" altLang="zh-CN" sz="2400" dirty="0">
                <a:ea typeface="SimSun" pitchFamily="2" charset="-122"/>
              </a:rPr>
              <a:t> </a:t>
            </a:r>
            <a:r>
              <a:rPr lang="en-US" altLang="zh-CN" sz="2400" dirty="0" err="1">
                <a:ea typeface="SimSun" pitchFamily="2" charset="-122"/>
              </a:rPr>
              <a:t>tiến</a:t>
            </a:r>
            <a:r>
              <a:rPr lang="en-US" altLang="zh-CN" sz="2400" dirty="0">
                <a:ea typeface="SimSun" pitchFamily="2" charset="-122"/>
              </a:rPr>
              <a:t> hay </a:t>
            </a:r>
            <a:r>
              <a:rPr lang="en-US" altLang="zh-CN" sz="2400" dirty="0" err="1">
                <a:ea typeface="SimSun" pitchFamily="2" charset="-122"/>
              </a:rPr>
              <a:t>hướng</a:t>
            </a:r>
            <a:r>
              <a:rPr lang="en-US" altLang="zh-CN" sz="2400" dirty="0">
                <a:ea typeface="SimSun" pitchFamily="2" charset="-122"/>
              </a:rPr>
              <a:t> </a:t>
            </a:r>
            <a:r>
              <a:rPr lang="en-US" altLang="zh-CN" sz="2400" dirty="0" err="1">
                <a:ea typeface="SimSun" pitchFamily="2" charset="-122"/>
              </a:rPr>
              <a:t>dẫn</a:t>
            </a:r>
            <a:r>
              <a:rPr lang="en-US" altLang="zh-CN" sz="2400" dirty="0">
                <a:ea typeface="SimSun" pitchFamily="2" charset="-122"/>
              </a:rPr>
              <a:t> con </a:t>
            </a:r>
          </a:p>
          <a:p>
            <a:pPr marL="0" indent="0" algn="just">
              <a:buClr>
                <a:srgbClr val="FF0000"/>
              </a:buClr>
              <a:buNone/>
            </a:pPr>
            <a:r>
              <a:rPr lang="en-US" altLang="zh-CN" sz="2400" dirty="0" err="1">
                <a:ea typeface="SimSun" pitchFamily="2" charset="-122"/>
              </a:rPr>
              <a:t>đường</a:t>
            </a:r>
            <a:r>
              <a:rPr lang="en-US" altLang="zh-CN" sz="2400" dirty="0">
                <a:ea typeface="SimSun" pitchFamily="2" charset="-122"/>
              </a:rPr>
              <a:t> </a:t>
            </a:r>
            <a:r>
              <a:rPr lang="en-US" altLang="zh-CN" sz="2400" dirty="0" err="1">
                <a:ea typeface="SimSun" pitchFamily="2" charset="-122"/>
              </a:rPr>
              <a:t>phát</a:t>
            </a:r>
            <a:r>
              <a:rPr lang="en-US" altLang="zh-CN" sz="2400" dirty="0">
                <a:ea typeface="SimSun" pitchFamily="2" charset="-122"/>
              </a:rPr>
              <a:t> </a:t>
            </a:r>
            <a:r>
              <a:rPr lang="en-US" altLang="zh-CN" sz="2400" dirty="0" err="1">
                <a:ea typeface="SimSun" pitchFamily="2" charset="-122"/>
              </a:rPr>
              <a:t>triển</a:t>
            </a:r>
            <a:r>
              <a:rPr lang="en-US" altLang="zh-CN" sz="2400" dirty="0">
                <a:ea typeface="SimSun" pitchFamily="2" charset="-122"/>
              </a:rPr>
              <a:t> </a:t>
            </a:r>
            <a:r>
              <a:rPr lang="en-US" altLang="zh-CN" sz="2400" dirty="0" err="1">
                <a:ea typeface="SimSun" pitchFamily="2" charset="-122"/>
              </a:rPr>
              <a:t>cho</a:t>
            </a:r>
            <a:r>
              <a:rPr lang="en-US" altLang="zh-CN" sz="2400" dirty="0">
                <a:ea typeface="SimSun" pitchFamily="2" charset="-122"/>
              </a:rPr>
              <a:t> </a:t>
            </a:r>
            <a:r>
              <a:rPr lang="en-US" altLang="zh-CN" sz="2400" dirty="0" err="1">
                <a:ea typeface="SimSun" pitchFamily="2" charset="-122"/>
              </a:rPr>
              <a:t>nhân</a:t>
            </a:r>
            <a:r>
              <a:rPr lang="en-US" altLang="zh-CN" sz="2400" dirty="0">
                <a:ea typeface="SimSun" pitchFamily="2" charset="-122"/>
              </a:rPr>
              <a:t> </a:t>
            </a:r>
            <a:r>
              <a:rPr lang="en-US" altLang="zh-CN" sz="2400" dirty="0" err="1">
                <a:ea typeface="SimSun" pitchFamily="2" charset="-122"/>
              </a:rPr>
              <a:t>viên</a:t>
            </a:r>
            <a:r>
              <a:rPr lang="en-US" altLang="zh-CN" sz="2400" dirty="0">
                <a:ea typeface="SimSun" pitchFamily="2" charset="-122"/>
              </a:rPr>
              <a:t> </a:t>
            </a:r>
            <a:r>
              <a:rPr lang="en-US" altLang="zh-CN" sz="2400" dirty="0" err="1">
                <a:ea typeface="SimSun" pitchFamily="2" charset="-122"/>
              </a:rPr>
              <a:t>bán</a:t>
            </a:r>
            <a:r>
              <a:rPr lang="en-US" altLang="zh-CN" sz="2400" dirty="0">
                <a:ea typeface="SimSun" pitchFamily="2" charset="-122"/>
              </a:rPr>
              <a:t> </a:t>
            </a:r>
            <a:r>
              <a:rPr lang="en-US" altLang="zh-CN" sz="2400" dirty="0" err="1">
                <a:ea typeface="SimSun" pitchFamily="2" charset="-122"/>
              </a:rPr>
              <a:t>hàng</a:t>
            </a:r>
            <a:r>
              <a:rPr lang="en-US" altLang="zh-CN" sz="2400" dirty="0">
                <a:ea typeface="SimSun" pitchFamily="2" charset="-122"/>
              </a:rPr>
              <a:t> </a:t>
            </a:r>
            <a:endParaRPr lang="en-US" sz="2400" dirty="0"/>
          </a:p>
          <a:p>
            <a:pPr marL="0" indent="0">
              <a:buNone/>
            </a:pPr>
            <a:endParaRPr lang="vi-VN" dirty="0"/>
          </a:p>
        </p:txBody>
      </p:sp>
    </p:spTree>
    <p:extLst>
      <p:ext uri="{BB962C8B-B14F-4D97-AF65-F5344CB8AC3E}">
        <p14:creationId xmlns:p14="http://schemas.microsoft.com/office/powerpoint/2010/main" val="383553072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5. Cách thức thứ hai</a:t>
            </a:r>
          </a:p>
        </p:txBody>
      </p:sp>
      <p:sp>
        <p:nvSpPr>
          <p:cNvPr id="3" name="Content Placeholder 2"/>
          <p:cNvSpPr>
            <a:spLocks noGrp="1"/>
          </p:cNvSpPr>
          <p:nvPr>
            <p:ph sz="quarter" idx="1"/>
          </p:nvPr>
        </p:nvSpPr>
        <p:spPr>
          <a:xfrm>
            <a:off x="533400" y="1235516"/>
            <a:ext cx="8223504" cy="5546284"/>
          </a:xfrm>
        </p:spPr>
        <p:txBody>
          <a:bodyPr>
            <a:normAutofit/>
          </a:bodyPr>
          <a:lstStyle/>
          <a:p>
            <a:pPr lvl="0" algn="just">
              <a:lnSpc>
                <a:spcPct val="110000"/>
              </a:lnSpc>
              <a:spcBef>
                <a:spcPts val="0"/>
              </a:spcBef>
              <a:buClr>
                <a:srgbClr val="FF0000"/>
              </a:buClr>
              <a:buFont typeface="Wingdings" pitchFamily="2" charset="2"/>
              <a:buChar char="v"/>
            </a:pPr>
            <a:r>
              <a:rPr lang="de-DE" sz="1800" dirty="0"/>
              <a:t>Kiểm định lực lượng bán hàng: thực hiện đánh giá toàn bộ hoạt động và môi trường bán hàng, xác định và giải quyết những vấn đề thuộc về bán hàng</a:t>
            </a:r>
            <a:r>
              <a:rPr lang="vi-VN" sz="1800" dirty="0"/>
              <a:t>...</a:t>
            </a:r>
            <a:r>
              <a:rPr lang="de-DE" sz="1800" dirty="0"/>
              <a:t> </a:t>
            </a:r>
            <a:endParaRPr lang="vi-VN" sz="1800" dirty="0"/>
          </a:p>
          <a:p>
            <a:pPr lvl="0" algn="just">
              <a:lnSpc>
                <a:spcPct val="110000"/>
              </a:lnSpc>
              <a:spcBef>
                <a:spcPts val="0"/>
              </a:spcBef>
              <a:buClr>
                <a:srgbClr val="FF0000"/>
              </a:buClr>
              <a:buFont typeface="Wingdings" pitchFamily="2" charset="2"/>
              <a:buChar char="v"/>
            </a:pPr>
            <a:r>
              <a:rPr lang="de-DE" sz="1800" dirty="0"/>
              <a:t>Kiểm tra hiệu quả hoạt động bán hàng: thực hiện định kỳ đánh giá hiệu quả của hoạt động bán hàng thông qua các chỉ tiêu doanh số, chi phí và lợi nhuận </a:t>
            </a:r>
            <a:r>
              <a:rPr lang="vi-VN" sz="1800" dirty="0"/>
              <a:t>... </a:t>
            </a:r>
          </a:p>
          <a:p>
            <a:pPr lvl="0" algn="just">
              <a:lnSpc>
                <a:spcPct val="110000"/>
              </a:lnSpc>
              <a:spcBef>
                <a:spcPts val="0"/>
              </a:spcBef>
              <a:buClr>
                <a:srgbClr val="FF0000"/>
              </a:buClr>
              <a:buFont typeface="Wingdings" pitchFamily="2" charset="2"/>
              <a:buChar char="v"/>
            </a:pPr>
            <a:r>
              <a:rPr lang="de-DE" sz="1800" dirty="0"/>
              <a:t>Quan sát: </a:t>
            </a:r>
            <a:r>
              <a:rPr lang="vi-VN" sz="1800" dirty="0"/>
              <a:t> </a:t>
            </a:r>
            <a:r>
              <a:rPr lang="de-DE" sz="1800" dirty="0"/>
              <a:t>nhà quản trị bán hàng phải dành thời gian làm việc cùng với các nhân viên bán hàng để quan sát và xác định nhu cầu đào tạo huấn luyện.</a:t>
            </a:r>
            <a:endParaRPr lang="vi-VN" sz="1800" dirty="0"/>
          </a:p>
          <a:p>
            <a:pPr lvl="0" algn="just">
              <a:lnSpc>
                <a:spcPct val="110000"/>
              </a:lnSpc>
              <a:spcBef>
                <a:spcPts val="0"/>
              </a:spcBef>
              <a:buClr>
                <a:srgbClr val="FF0000"/>
              </a:buClr>
              <a:buFont typeface="Wingdings" pitchFamily="2" charset="2"/>
              <a:buChar char="v"/>
            </a:pPr>
            <a:r>
              <a:rPr lang="de-DE" sz="1800" dirty="0"/>
              <a:t>Điều tra lực lượng bán hàng: thực hiện các cuộc điều tra nhân viên bán hàng xem chính bán thân họ sẽ muốn được đào tạo lại / đào tạo thêm về vấn đề gì, cần được huấn luyện những kỹ năng gì,…</a:t>
            </a:r>
            <a:endParaRPr lang="vi-VN" sz="1800" dirty="0"/>
          </a:p>
          <a:p>
            <a:pPr lvl="0" algn="just">
              <a:lnSpc>
                <a:spcPct val="110000"/>
              </a:lnSpc>
              <a:spcBef>
                <a:spcPts val="0"/>
              </a:spcBef>
              <a:buClr>
                <a:srgbClr val="FF0000"/>
              </a:buClr>
              <a:buFont typeface="Wingdings" pitchFamily="2" charset="2"/>
              <a:buChar char="v"/>
            </a:pPr>
            <a:r>
              <a:rPr lang="de-DE" sz="1800" dirty="0"/>
              <a:t>Điều tra khách hàng: thực hiện các cuộc điều tra khách hàng để thấy được khả năng, tính cạnh tranh của lực lượng bán hàng doanh nghiệp so với lực lượng bán hàng của các doanh nghiệp khác </a:t>
            </a:r>
            <a:endParaRPr lang="vi-VN" sz="1800" dirty="0"/>
          </a:p>
          <a:p>
            <a:pPr lvl="0" algn="just">
              <a:lnSpc>
                <a:spcPct val="110000"/>
              </a:lnSpc>
              <a:spcBef>
                <a:spcPts val="0"/>
              </a:spcBef>
              <a:buClr>
                <a:srgbClr val="FF0000"/>
              </a:buClr>
              <a:buFont typeface="Wingdings" pitchFamily="2" charset="2"/>
              <a:buChar char="v"/>
            </a:pPr>
            <a:r>
              <a:rPr lang="de-DE" sz="1800" dirty="0"/>
              <a:t>Phân tích công việc: dựa trên những trách nhiệm, kỹ năng cần phải có trong phân tích công việc để xác định nhu cầu đào tạo huấn luyện</a:t>
            </a:r>
            <a:endParaRPr lang="vi-VN" sz="1800" dirty="0"/>
          </a:p>
          <a:p>
            <a:pPr marL="0" indent="0">
              <a:lnSpc>
                <a:spcPct val="110000"/>
              </a:lnSpc>
              <a:spcBef>
                <a:spcPts val="0"/>
              </a:spcBef>
              <a:buNone/>
            </a:pPr>
            <a:endParaRPr lang="vi-VN" sz="1800" dirty="0"/>
          </a:p>
        </p:txBody>
      </p:sp>
    </p:spTree>
    <p:extLst>
      <p:ext uri="{BB962C8B-B14F-4D97-AF65-F5344CB8AC3E}">
        <p14:creationId xmlns:p14="http://schemas.microsoft.com/office/powerpoint/2010/main" val="22122780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6. Những chỉ dẫn chung</a:t>
            </a:r>
          </a:p>
        </p:txBody>
      </p:sp>
      <p:sp>
        <p:nvSpPr>
          <p:cNvPr id="3" name="Content Placeholder 2"/>
          <p:cNvSpPr>
            <a:spLocks noGrp="1"/>
          </p:cNvSpPr>
          <p:nvPr>
            <p:ph sz="quarter" idx="1"/>
          </p:nvPr>
        </p:nvSpPr>
        <p:spPr>
          <a:xfrm>
            <a:off x="636563" y="1305951"/>
            <a:ext cx="7821637" cy="4709160"/>
          </a:xfrm>
        </p:spPr>
        <p:txBody>
          <a:bodyPr>
            <a:normAutofit fontScale="92500" lnSpcReduction="10000"/>
          </a:bodyPr>
          <a:lstStyle/>
          <a:p>
            <a:pPr algn="just">
              <a:lnSpc>
                <a:spcPct val="120000"/>
              </a:lnSpc>
              <a:buClr>
                <a:srgbClr val="FF0000"/>
              </a:buClr>
              <a:buFont typeface="Wingdings" pitchFamily="2" charset="2"/>
              <a:buChar char="v"/>
            </a:pPr>
            <a:r>
              <a:rPr lang="vi-VN" sz="2400" dirty="0"/>
              <a:t>Mục tiêu quan trọng nhất của một chương trình huấn luyện đào tạo là giúp nhân viên bán hàng đáp ứng được yêu cầu công việc. </a:t>
            </a:r>
          </a:p>
          <a:p>
            <a:pPr algn="just">
              <a:lnSpc>
                <a:spcPct val="120000"/>
              </a:lnSpc>
              <a:buClr>
                <a:srgbClr val="FF0000"/>
              </a:buClr>
              <a:buFont typeface="Wingdings" pitchFamily="2" charset="2"/>
              <a:buChar char="v"/>
            </a:pPr>
            <a:r>
              <a:rPr lang="vi-VN" sz="2400" dirty="0"/>
              <a:t>Tùy vào đối tượng được huấn luyện và hoàn cảnh tình hình làm phát sinh chương trình huấn luyện mà mỗi chương trình huấn luyện thường có những mục tiêu riêng</a:t>
            </a:r>
          </a:p>
          <a:p>
            <a:pPr algn="just">
              <a:lnSpc>
                <a:spcPct val="120000"/>
              </a:lnSpc>
              <a:buClr>
                <a:srgbClr val="FF0000"/>
              </a:buClr>
              <a:buFont typeface="Wingdings" pitchFamily="2" charset="2"/>
              <a:buChar char="v"/>
            </a:pPr>
            <a:r>
              <a:rPr lang="vi-VN" sz="2400" dirty="0"/>
              <a:t>Nếu một chương trình huấn luyện đào tạo lực lượng đặt ra nhiều hơn một mục tiêu cần sắp xếp thứ tự ưu tiên cho các mục tiêu cần thực hiện. </a:t>
            </a:r>
          </a:p>
          <a:p>
            <a:pPr algn="just">
              <a:lnSpc>
                <a:spcPct val="120000"/>
              </a:lnSpc>
              <a:buClr>
                <a:srgbClr val="FF0000"/>
              </a:buClr>
              <a:buFont typeface="Wingdings" pitchFamily="2" charset="2"/>
              <a:buChar char="v"/>
            </a:pPr>
            <a:r>
              <a:rPr lang="vi-VN" sz="2400" dirty="0"/>
              <a:t>Viêc xác định mục tiêu cần phải cụ thể, gắn liền với các tiêu chí đánh giá chương trình huấn luyện đào tạo</a:t>
            </a:r>
          </a:p>
        </p:txBody>
      </p:sp>
    </p:spTree>
    <p:extLst>
      <p:ext uri="{BB962C8B-B14F-4D97-AF65-F5344CB8AC3E}">
        <p14:creationId xmlns:p14="http://schemas.microsoft.com/office/powerpoint/2010/main" val="35644692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7. Một số mục tiêu cơ bản</a:t>
            </a:r>
          </a:p>
        </p:txBody>
      </p:sp>
      <p:sp>
        <p:nvSpPr>
          <p:cNvPr id="3" name="Content Placeholder 2"/>
          <p:cNvSpPr>
            <a:spLocks noGrp="1"/>
          </p:cNvSpPr>
          <p:nvPr>
            <p:ph sz="quarter" idx="1"/>
          </p:nvPr>
        </p:nvSpPr>
        <p:spPr>
          <a:xfrm>
            <a:off x="609600" y="1371600"/>
            <a:ext cx="8223504" cy="4709160"/>
          </a:xfrm>
        </p:spPr>
        <p:txBody>
          <a:bodyPr>
            <a:normAutofit fontScale="92500" lnSpcReduction="20000"/>
          </a:bodyPr>
          <a:lstStyle/>
          <a:p>
            <a:pPr lvl="0" algn="just">
              <a:lnSpc>
                <a:spcPct val="120000"/>
              </a:lnSpc>
              <a:buClr>
                <a:srgbClr val="FF0000"/>
              </a:buClr>
              <a:buFont typeface="Wingdings" pitchFamily="2" charset="2"/>
              <a:buChar char="v"/>
            </a:pPr>
            <a:r>
              <a:rPr lang="de-DE" dirty="0"/>
              <a:t>T</a:t>
            </a:r>
            <a:r>
              <a:rPr lang="de-DE" sz="2400" dirty="0"/>
              <a:t>ăng cường kiến thức cho nhân viên bán hàng: nhận thức về công ty, sản phẩm, khách hàng và sự cạnh tranh</a:t>
            </a:r>
            <a:endParaRPr lang="vi-VN" sz="2400" dirty="0"/>
          </a:p>
          <a:p>
            <a:pPr lvl="0" algn="just">
              <a:lnSpc>
                <a:spcPct val="120000"/>
              </a:lnSpc>
              <a:buClr>
                <a:srgbClr val="FF0000"/>
              </a:buClr>
              <a:buFont typeface="Wingdings" pitchFamily="2" charset="2"/>
              <a:buChar char="v"/>
            </a:pPr>
            <a:r>
              <a:rPr lang="en-US" sz="2400" dirty="0" err="1"/>
              <a:t>Tăng</a:t>
            </a:r>
            <a:r>
              <a:rPr lang="en-US" sz="2400" dirty="0"/>
              <a:t> </a:t>
            </a:r>
            <a:r>
              <a:rPr lang="en-US" sz="2400" dirty="0" err="1"/>
              <a:t>hiệu</a:t>
            </a:r>
            <a:r>
              <a:rPr lang="en-US" sz="2400" dirty="0"/>
              <a:t> </a:t>
            </a:r>
            <a:r>
              <a:rPr lang="en-US" sz="2400" dirty="0" err="1"/>
              <a:t>quả</a:t>
            </a:r>
            <a:r>
              <a:rPr lang="en-US" sz="2400" dirty="0"/>
              <a:t> </a:t>
            </a:r>
            <a:r>
              <a:rPr lang="en-US" sz="2400" dirty="0" err="1"/>
              <a:t>của</a:t>
            </a:r>
            <a:r>
              <a:rPr lang="en-US" sz="2400" dirty="0"/>
              <a:t> </a:t>
            </a:r>
            <a:r>
              <a:rPr lang="en-US" sz="2400" dirty="0" err="1"/>
              <a:t>công</a:t>
            </a:r>
            <a:r>
              <a:rPr lang="en-US" sz="2400" dirty="0"/>
              <a:t> </a:t>
            </a:r>
            <a:r>
              <a:rPr lang="en-US" sz="2400" dirty="0" err="1"/>
              <a:t>việc</a:t>
            </a:r>
            <a:r>
              <a:rPr lang="en-US" sz="2400" dirty="0"/>
              <a:t> </a:t>
            </a:r>
            <a:r>
              <a:rPr lang="en-US" sz="2400" dirty="0" err="1"/>
              <a:t>bán</a:t>
            </a:r>
            <a:r>
              <a:rPr lang="en-US" sz="2400" dirty="0"/>
              <a:t> </a:t>
            </a:r>
            <a:r>
              <a:rPr lang="en-US" sz="2400" dirty="0" err="1"/>
              <a:t>hàng</a:t>
            </a:r>
            <a:r>
              <a:rPr lang="en-US" sz="2400" dirty="0"/>
              <a:t>: </a:t>
            </a:r>
            <a:r>
              <a:rPr lang="en-US" sz="2400" dirty="0" err="1"/>
              <a:t>năng</a:t>
            </a:r>
            <a:r>
              <a:rPr lang="en-US" sz="2400" dirty="0"/>
              <a:t> </a:t>
            </a:r>
            <a:r>
              <a:rPr lang="en-US" sz="2400" dirty="0" err="1"/>
              <a:t>suất</a:t>
            </a:r>
            <a:r>
              <a:rPr lang="en-US" sz="2400" dirty="0"/>
              <a:t> </a:t>
            </a:r>
            <a:r>
              <a:rPr lang="en-US" sz="2400" dirty="0" err="1"/>
              <a:t>bán</a:t>
            </a:r>
            <a:r>
              <a:rPr lang="en-US" sz="2400" dirty="0"/>
              <a:t> </a:t>
            </a:r>
            <a:r>
              <a:rPr lang="en-US" sz="2400" dirty="0" err="1"/>
              <a:t>hàng</a:t>
            </a:r>
            <a:r>
              <a:rPr lang="en-US" sz="2400" dirty="0"/>
              <a:t>, </a:t>
            </a:r>
            <a:r>
              <a:rPr lang="en-US" sz="2400" dirty="0" err="1"/>
              <a:t>kỹ</a:t>
            </a:r>
            <a:r>
              <a:rPr lang="en-US" sz="2400" dirty="0"/>
              <a:t> </a:t>
            </a:r>
            <a:r>
              <a:rPr lang="en-US" sz="2400" dirty="0" err="1"/>
              <a:t>thuật</a:t>
            </a:r>
            <a:r>
              <a:rPr lang="en-US" sz="2400" dirty="0"/>
              <a:t>, </a:t>
            </a:r>
            <a:r>
              <a:rPr lang="en-US" sz="2400" dirty="0" err="1"/>
              <a:t>kỹ</a:t>
            </a:r>
            <a:r>
              <a:rPr lang="en-US" sz="2400" dirty="0"/>
              <a:t> </a:t>
            </a:r>
            <a:r>
              <a:rPr lang="en-US" sz="2400" dirty="0" err="1"/>
              <a:t>năng</a:t>
            </a:r>
            <a:r>
              <a:rPr lang="en-US" sz="2400" dirty="0"/>
              <a:t> </a:t>
            </a:r>
            <a:r>
              <a:rPr lang="en-US" sz="2400" dirty="0" err="1"/>
              <a:t>bán</a:t>
            </a:r>
            <a:r>
              <a:rPr lang="en-US" sz="2400" dirty="0"/>
              <a:t> </a:t>
            </a:r>
            <a:r>
              <a:rPr lang="en-US" sz="2400" dirty="0" err="1"/>
              <a:t>hàng</a:t>
            </a:r>
            <a:r>
              <a:rPr lang="en-US" sz="2400" dirty="0"/>
              <a:t>, </a:t>
            </a:r>
            <a:r>
              <a:rPr lang="en-US" sz="2400" dirty="0" err="1"/>
              <a:t>kinh</a:t>
            </a:r>
            <a:r>
              <a:rPr lang="en-US" sz="2400" dirty="0"/>
              <a:t> </a:t>
            </a:r>
            <a:r>
              <a:rPr lang="en-US" sz="2400" dirty="0" err="1"/>
              <a:t>nghiệm</a:t>
            </a:r>
            <a:r>
              <a:rPr lang="en-US" sz="2400" dirty="0"/>
              <a:t> </a:t>
            </a:r>
            <a:r>
              <a:rPr lang="en-US" sz="2400" dirty="0" err="1"/>
              <a:t>bán</a:t>
            </a:r>
            <a:r>
              <a:rPr lang="en-US" sz="2400" dirty="0"/>
              <a:t> </a:t>
            </a:r>
            <a:r>
              <a:rPr lang="en-US" sz="2400" dirty="0" err="1"/>
              <a:t>hàng</a:t>
            </a:r>
            <a:r>
              <a:rPr lang="en-US" sz="2400" dirty="0"/>
              <a:t> </a:t>
            </a:r>
            <a:r>
              <a:rPr lang="en-US" sz="2400" dirty="0" err="1"/>
              <a:t>mới</a:t>
            </a:r>
            <a:r>
              <a:rPr lang="en-US" sz="2400" dirty="0"/>
              <a:t>, </a:t>
            </a:r>
            <a:r>
              <a:rPr lang="en-US" sz="2400" dirty="0" err="1"/>
              <a:t>loại</a:t>
            </a:r>
            <a:r>
              <a:rPr lang="en-US" sz="2400" dirty="0"/>
              <a:t> </a:t>
            </a:r>
            <a:r>
              <a:rPr lang="en-US" sz="2400" dirty="0" err="1"/>
              <a:t>bỏ</a:t>
            </a:r>
            <a:r>
              <a:rPr lang="en-US" sz="2400" dirty="0"/>
              <a:t> </a:t>
            </a:r>
            <a:r>
              <a:rPr lang="en-US" sz="2400" dirty="0" err="1"/>
              <a:t>các</a:t>
            </a:r>
            <a:r>
              <a:rPr lang="en-US" sz="2400" dirty="0"/>
              <a:t> </a:t>
            </a:r>
            <a:r>
              <a:rPr lang="en-US" sz="2400" dirty="0" err="1"/>
              <a:t>thói</a:t>
            </a:r>
            <a:r>
              <a:rPr lang="en-US" sz="2400" dirty="0"/>
              <a:t> </a:t>
            </a:r>
            <a:r>
              <a:rPr lang="en-US" sz="2400" dirty="0" err="1"/>
              <a:t>quen</a:t>
            </a:r>
            <a:r>
              <a:rPr lang="en-US" sz="2400" dirty="0"/>
              <a:t> </a:t>
            </a:r>
            <a:r>
              <a:rPr lang="en-US" sz="2400" dirty="0" err="1"/>
              <a:t>xấu</a:t>
            </a:r>
            <a:endParaRPr lang="vi-VN" sz="2400" dirty="0"/>
          </a:p>
          <a:p>
            <a:pPr lvl="0" algn="just">
              <a:lnSpc>
                <a:spcPct val="120000"/>
              </a:lnSpc>
              <a:buClr>
                <a:srgbClr val="FF0000"/>
              </a:buClr>
              <a:buFont typeface="Wingdings" pitchFamily="2" charset="2"/>
              <a:buChar char="v"/>
            </a:pPr>
            <a:r>
              <a:rPr lang="de-DE" sz="2400" dirty="0"/>
              <a:t>Đẩy mạnh tinh thần làm việc: tăng tinh thần của nhân viên trong công việc, thể hiện mối quan tâm của nhà quản trị, tạo mối liên hệ mật thiết giữa việc hoàn thành công việc và tâm lý của nhân viên bán hàng</a:t>
            </a:r>
            <a:endParaRPr lang="vi-VN" sz="2400" dirty="0"/>
          </a:p>
          <a:p>
            <a:pPr lvl="0" algn="just">
              <a:lnSpc>
                <a:spcPct val="120000"/>
              </a:lnSpc>
              <a:buClr>
                <a:srgbClr val="FF0000"/>
              </a:buClr>
              <a:buFont typeface="Wingdings" pitchFamily="2" charset="2"/>
              <a:buChar char="v"/>
            </a:pPr>
            <a:r>
              <a:rPr lang="de-DE" sz="2400" dirty="0"/>
              <a:t>Cải thiện mối quan hệ với khách hàng: biết cách phục vụ khách hàng, tạo điều kiện và giúp đỡ khách hàng thành công trong công việc kinh doanh của họ</a:t>
            </a:r>
          </a:p>
        </p:txBody>
      </p:sp>
    </p:spTree>
    <p:extLst>
      <p:ext uri="{BB962C8B-B14F-4D97-AF65-F5344CB8AC3E}">
        <p14:creationId xmlns:p14="http://schemas.microsoft.com/office/powerpoint/2010/main" val="37263119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8. </a:t>
            </a:r>
            <a:r>
              <a:rPr lang="en-US" sz="2800" dirty="0" err="1">
                <a:solidFill>
                  <a:schemeClr val="tx1"/>
                </a:solidFill>
              </a:rPr>
              <a:t>Các</a:t>
            </a:r>
            <a:r>
              <a:rPr lang="en-US" sz="2800" dirty="0">
                <a:solidFill>
                  <a:schemeClr val="tx1"/>
                </a:solidFill>
              </a:rPr>
              <a:t> </a:t>
            </a:r>
            <a:r>
              <a:rPr lang="en-US" sz="2800" dirty="0" err="1">
                <a:solidFill>
                  <a:schemeClr val="tx1"/>
                </a:solidFill>
              </a:rPr>
              <a:t>mảng</a:t>
            </a:r>
            <a:r>
              <a:rPr lang="en-US" sz="2800" dirty="0">
                <a:solidFill>
                  <a:schemeClr val="tx1"/>
                </a:solidFill>
              </a:rPr>
              <a:t> </a:t>
            </a:r>
            <a:r>
              <a:rPr lang="en-US" sz="2800" dirty="0" err="1">
                <a:solidFill>
                  <a:schemeClr val="tx1"/>
                </a:solidFill>
              </a:rPr>
              <a:t>nội</a:t>
            </a:r>
            <a:r>
              <a:rPr lang="en-US" sz="2800" dirty="0">
                <a:solidFill>
                  <a:schemeClr val="tx1"/>
                </a:solidFill>
              </a:rPr>
              <a:t> dung </a:t>
            </a:r>
            <a:r>
              <a:rPr lang="en-US" sz="2800" dirty="0" err="1">
                <a:solidFill>
                  <a:schemeClr val="tx1"/>
                </a:solidFill>
              </a:rPr>
              <a:t>ĐÀO</a:t>
            </a:r>
            <a:r>
              <a:rPr lang="en-US" sz="2800" dirty="0">
                <a:solidFill>
                  <a:schemeClr val="tx1"/>
                </a:solidFill>
              </a:rPr>
              <a:t> </a:t>
            </a:r>
            <a:r>
              <a:rPr lang="en-US" sz="2800" dirty="0" err="1">
                <a:solidFill>
                  <a:schemeClr val="tx1"/>
                </a:solidFill>
              </a:rPr>
              <a:t>TẠO</a:t>
            </a:r>
            <a:r>
              <a:rPr lang="en-US" sz="2800" dirty="0">
                <a:solidFill>
                  <a:schemeClr val="tx1"/>
                </a:solidFill>
              </a:rPr>
              <a:t> </a:t>
            </a:r>
            <a:r>
              <a:rPr lang="en-US" sz="2800" dirty="0" err="1">
                <a:solidFill>
                  <a:schemeClr val="tx1"/>
                </a:solidFill>
              </a:rPr>
              <a:t>về</a:t>
            </a:r>
            <a:r>
              <a:rPr lang="en-US" sz="2800" dirty="0">
                <a:solidFill>
                  <a:schemeClr val="tx1"/>
                </a:solidFill>
              </a:rPr>
              <a:t> </a:t>
            </a:r>
            <a:br>
              <a:rPr lang="en-US" sz="2800" dirty="0">
                <a:solidFill>
                  <a:schemeClr val="tx1"/>
                </a:solidFill>
              </a:rPr>
            </a:br>
            <a:r>
              <a:rPr lang="en-US" sz="2800" dirty="0" err="1">
                <a:solidFill>
                  <a:schemeClr val="tx1"/>
                </a:solidFill>
              </a:rPr>
              <a:t>kỹ</a:t>
            </a:r>
            <a:r>
              <a:rPr lang="en-US" sz="2800" dirty="0">
                <a:solidFill>
                  <a:schemeClr val="tx1"/>
                </a:solidFill>
              </a:rPr>
              <a:t> </a:t>
            </a:r>
            <a:r>
              <a:rPr lang="en-US" sz="2800" dirty="0" err="1">
                <a:solidFill>
                  <a:schemeClr val="tx1"/>
                </a:solidFill>
              </a:rPr>
              <a:t>năng</a:t>
            </a:r>
            <a:endParaRPr lang="vi-VN" sz="2800" dirty="0">
              <a:solidFill>
                <a:schemeClr val="tx1"/>
              </a:solidFill>
            </a:endParaRPr>
          </a:p>
        </p:txBody>
      </p:sp>
      <p:sp>
        <p:nvSpPr>
          <p:cNvPr id="3" name="Content Placeholder 2"/>
          <p:cNvSpPr>
            <a:spLocks noGrp="1"/>
          </p:cNvSpPr>
          <p:nvPr>
            <p:ph sz="quarter" idx="1"/>
          </p:nvPr>
        </p:nvSpPr>
        <p:spPr>
          <a:xfrm>
            <a:off x="533400" y="1310640"/>
            <a:ext cx="8223504" cy="4709160"/>
          </a:xfrm>
        </p:spPr>
        <p:txBody>
          <a:bodyPr>
            <a:normAutofit/>
          </a:bodyPr>
          <a:lstStyle/>
          <a:p>
            <a:pPr>
              <a:lnSpc>
                <a:spcPct val="120000"/>
              </a:lnSpc>
              <a:buClr>
                <a:srgbClr val="FF0000"/>
              </a:buClr>
              <a:buFont typeface="Wingdings" pitchFamily="2" charset="2"/>
              <a:buChar char="v"/>
            </a:pPr>
            <a:r>
              <a:rPr lang="en-US" sz="2200" dirty="0" err="1"/>
              <a:t>Các</a:t>
            </a:r>
            <a:r>
              <a:rPr lang="en-US" sz="2200" dirty="0"/>
              <a:t> </a:t>
            </a:r>
            <a:r>
              <a:rPr lang="en-US" sz="2200" dirty="0" err="1"/>
              <a:t>kỹ</a:t>
            </a:r>
            <a:r>
              <a:rPr lang="en-US" sz="2200" dirty="0"/>
              <a:t> </a:t>
            </a:r>
            <a:r>
              <a:rPr lang="en-US" sz="2200" dirty="0" err="1"/>
              <a:t>thuật</a:t>
            </a:r>
            <a:r>
              <a:rPr lang="en-US" sz="2200" dirty="0"/>
              <a:t> </a:t>
            </a:r>
            <a:r>
              <a:rPr lang="en-US" sz="2200" dirty="0" err="1"/>
              <a:t>bán</a:t>
            </a:r>
            <a:r>
              <a:rPr lang="en-US" sz="2200" dirty="0"/>
              <a:t> </a:t>
            </a:r>
            <a:r>
              <a:rPr lang="en-US" sz="2200" dirty="0" err="1"/>
              <a:t>hàng</a:t>
            </a:r>
            <a:r>
              <a:rPr lang="en-US" sz="2200" dirty="0"/>
              <a:t>: </a:t>
            </a:r>
            <a:r>
              <a:rPr lang="en-US" sz="2200" dirty="0" err="1"/>
              <a:t>kỹ</a:t>
            </a:r>
            <a:r>
              <a:rPr lang="en-US" sz="2200" dirty="0"/>
              <a:t> </a:t>
            </a:r>
            <a:r>
              <a:rPr lang="en-US" sz="2200" dirty="0" err="1"/>
              <a:t>thuật</a:t>
            </a:r>
            <a:r>
              <a:rPr lang="en-US" sz="2200" dirty="0"/>
              <a:t> </a:t>
            </a:r>
            <a:r>
              <a:rPr lang="en-US" sz="2200" dirty="0" err="1"/>
              <a:t>gây</a:t>
            </a:r>
            <a:r>
              <a:rPr lang="en-US" sz="2200" dirty="0"/>
              <a:t> </a:t>
            </a:r>
            <a:r>
              <a:rPr lang="en-US" sz="2200" dirty="0" err="1"/>
              <a:t>ấn</a:t>
            </a:r>
            <a:r>
              <a:rPr lang="en-US" sz="2200" dirty="0"/>
              <a:t> </a:t>
            </a:r>
            <a:r>
              <a:rPr lang="en-US" sz="2200" dirty="0" err="1"/>
              <a:t>tượng</a:t>
            </a:r>
            <a:r>
              <a:rPr lang="en-US" sz="2200" dirty="0"/>
              <a:t>, </a:t>
            </a:r>
            <a:r>
              <a:rPr lang="en-US" sz="2200" dirty="0" err="1"/>
              <a:t>kỹ</a:t>
            </a:r>
            <a:r>
              <a:rPr lang="en-US" sz="2200" dirty="0"/>
              <a:t> </a:t>
            </a:r>
            <a:r>
              <a:rPr lang="en-US" sz="2200" dirty="0" err="1"/>
              <a:t>thuật</a:t>
            </a:r>
            <a:r>
              <a:rPr lang="en-US" sz="2200" dirty="0"/>
              <a:t> </a:t>
            </a:r>
            <a:r>
              <a:rPr lang="en-US" sz="2200" dirty="0" err="1"/>
              <a:t>xử</a:t>
            </a:r>
            <a:r>
              <a:rPr lang="en-US" sz="2200" dirty="0"/>
              <a:t> </a:t>
            </a:r>
            <a:r>
              <a:rPr lang="en-US" sz="2200" dirty="0" err="1"/>
              <a:t>lý</a:t>
            </a:r>
            <a:r>
              <a:rPr lang="en-US" sz="2200" dirty="0"/>
              <a:t> </a:t>
            </a:r>
            <a:r>
              <a:rPr lang="en-US" sz="2200" dirty="0" err="1"/>
              <a:t>với</a:t>
            </a:r>
            <a:r>
              <a:rPr lang="en-US" sz="2200" dirty="0"/>
              <a:t> </a:t>
            </a:r>
            <a:r>
              <a:rPr lang="en-US" sz="2200" dirty="0" err="1"/>
              <a:t>các</a:t>
            </a:r>
            <a:r>
              <a:rPr lang="en-US" sz="2200" dirty="0"/>
              <a:t> </a:t>
            </a:r>
            <a:r>
              <a:rPr lang="en-US" sz="2200" dirty="0" err="1"/>
              <a:t>phản</a:t>
            </a:r>
            <a:r>
              <a:rPr lang="en-US" sz="2200" dirty="0"/>
              <a:t> </a:t>
            </a:r>
            <a:r>
              <a:rPr lang="en-US" sz="2200" dirty="0" err="1"/>
              <a:t>đối</a:t>
            </a:r>
            <a:r>
              <a:rPr lang="en-US" sz="2200" dirty="0"/>
              <a:t>, </a:t>
            </a:r>
            <a:r>
              <a:rPr lang="en-US" sz="2200" dirty="0" err="1"/>
              <a:t>kỹ</a:t>
            </a:r>
            <a:r>
              <a:rPr lang="en-US" sz="2200" dirty="0"/>
              <a:t> </a:t>
            </a:r>
            <a:r>
              <a:rPr lang="en-US" sz="2200" dirty="0" err="1"/>
              <a:t>thuật</a:t>
            </a:r>
            <a:r>
              <a:rPr lang="en-US" sz="2200" dirty="0"/>
              <a:t> </a:t>
            </a:r>
            <a:r>
              <a:rPr lang="en-US" sz="2200" dirty="0" err="1"/>
              <a:t>kết</a:t>
            </a:r>
            <a:r>
              <a:rPr lang="en-US" sz="2200" dirty="0"/>
              <a:t> </a:t>
            </a:r>
            <a:r>
              <a:rPr lang="en-US" sz="2200" dirty="0" err="1"/>
              <a:t>thúc</a:t>
            </a:r>
            <a:r>
              <a:rPr lang="en-US" sz="2200" dirty="0"/>
              <a:t> </a:t>
            </a:r>
            <a:r>
              <a:rPr lang="en-US" sz="2200" dirty="0" err="1"/>
              <a:t>bán</a:t>
            </a:r>
            <a:r>
              <a:rPr lang="en-US" sz="2200" dirty="0"/>
              <a:t> </a:t>
            </a:r>
            <a:r>
              <a:rPr lang="en-US" sz="2200" dirty="0" err="1"/>
              <a:t>hàng</a:t>
            </a:r>
            <a:r>
              <a:rPr lang="en-US" sz="2200" dirty="0"/>
              <a:t>,… </a:t>
            </a:r>
          </a:p>
          <a:p>
            <a:pPr>
              <a:lnSpc>
                <a:spcPct val="120000"/>
              </a:lnSpc>
              <a:buClr>
                <a:srgbClr val="FF0000"/>
              </a:buClr>
              <a:buFont typeface="Wingdings" pitchFamily="2" charset="2"/>
              <a:buChar char="v"/>
            </a:pPr>
            <a:r>
              <a:rPr lang="en-US" sz="2200" dirty="0" err="1"/>
              <a:t>Quản</a:t>
            </a:r>
            <a:r>
              <a:rPr lang="en-US" sz="2200" dirty="0"/>
              <a:t> </a:t>
            </a:r>
            <a:r>
              <a:rPr lang="en-US" sz="2200" dirty="0" err="1"/>
              <a:t>trị</a:t>
            </a:r>
            <a:r>
              <a:rPr lang="en-US" sz="2200" dirty="0"/>
              <a:t> </a:t>
            </a:r>
            <a:r>
              <a:rPr lang="en-US" sz="2200" dirty="0" err="1"/>
              <a:t>thời</a:t>
            </a:r>
            <a:r>
              <a:rPr lang="en-US" sz="2200" dirty="0"/>
              <a:t> </a:t>
            </a:r>
            <a:r>
              <a:rPr lang="en-US" sz="2200" dirty="0" err="1"/>
              <a:t>gian</a:t>
            </a:r>
            <a:r>
              <a:rPr lang="en-US" sz="2200" dirty="0"/>
              <a:t> </a:t>
            </a:r>
            <a:r>
              <a:rPr lang="en-US" sz="2200" dirty="0" err="1"/>
              <a:t>và</a:t>
            </a:r>
            <a:r>
              <a:rPr lang="en-US" sz="2200" dirty="0"/>
              <a:t> </a:t>
            </a:r>
            <a:r>
              <a:rPr lang="en-US" sz="2200" dirty="0" err="1"/>
              <a:t>khu</a:t>
            </a:r>
            <a:r>
              <a:rPr lang="en-US" sz="2200" dirty="0"/>
              <a:t> </a:t>
            </a:r>
            <a:r>
              <a:rPr lang="en-US" sz="2200" dirty="0" err="1"/>
              <a:t>vực</a:t>
            </a:r>
            <a:r>
              <a:rPr lang="en-US" sz="2200" dirty="0"/>
              <a:t>: </a:t>
            </a:r>
            <a:r>
              <a:rPr lang="en-US" sz="2200" dirty="0" err="1"/>
              <a:t>kỹ</a:t>
            </a:r>
            <a:r>
              <a:rPr lang="en-US" sz="2200" dirty="0"/>
              <a:t> </a:t>
            </a:r>
            <a:r>
              <a:rPr lang="en-US" sz="2200" dirty="0" err="1"/>
              <a:t>năng</a:t>
            </a:r>
            <a:r>
              <a:rPr lang="en-US" sz="2200" dirty="0"/>
              <a:t> </a:t>
            </a:r>
            <a:r>
              <a:rPr lang="en-US" sz="2200" dirty="0" err="1"/>
              <a:t>quản</a:t>
            </a:r>
            <a:r>
              <a:rPr lang="en-US" sz="2200" dirty="0"/>
              <a:t> </a:t>
            </a:r>
            <a:r>
              <a:rPr lang="en-US" sz="2200" dirty="0" err="1"/>
              <a:t>lý</a:t>
            </a:r>
            <a:r>
              <a:rPr lang="en-US" sz="2200" dirty="0"/>
              <a:t> </a:t>
            </a:r>
            <a:r>
              <a:rPr lang="en-US" sz="2200" dirty="0" err="1"/>
              <a:t>thời</a:t>
            </a:r>
            <a:r>
              <a:rPr lang="en-US" sz="2200" dirty="0"/>
              <a:t> </a:t>
            </a:r>
            <a:r>
              <a:rPr lang="en-US" sz="2200" dirty="0" err="1"/>
              <a:t>gian</a:t>
            </a:r>
            <a:r>
              <a:rPr lang="en-US" sz="2200" dirty="0"/>
              <a:t> </a:t>
            </a:r>
            <a:r>
              <a:rPr lang="en-US" sz="2200" dirty="0" err="1"/>
              <a:t>và</a:t>
            </a:r>
            <a:r>
              <a:rPr lang="en-US" sz="2200" dirty="0"/>
              <a:t> </a:t>
            </a:r>
            <a:r>
              <a:rPr lang="en-US" sz="2200" dirty="0" err="1"/>
              <a:t>lãnh</a:t>
            </a:r>
            <a:r>
              <a:rPr lang="en-US" sz="2200" dirty="0"/>
              <a:t> </a:t>
            </a:r>
            <a:r>
              <a:rPr lang="en-US" sz="2200" dirty="0" err="1"/>
              <a:t>thổ</a:t>
            </a:r>
            <a:r>
              <a:rPr lang="en-US" sz="2200" dirty="0"/>
              <a:t> </a:t>
            </a:r>
            <a:r>
              <a:rPr lang="en-US" sz="2200" dirty="0" err="1"/>
              <a:t>bán</a:t>
            </a:r>
            <a:r>
              <a:rPr lang="en-US" sz="2200" dirty="0"/>
              <a:t> </a:t>
            </a:r>
            <a:r>
              <a:rPr lang="en-US" sz="2200" dirty="0" err="1"/>
              <a:t>hàng</a:t>
            </a:r>
            <a:r>
              <a:rPr lang="en-US" sz="2200" dirty="0"/>
              <a:t> </a:t>
            </a:r>
          </a:p>
          <a:p>
            <a:pPr>
              <a:lnSpc>
                <a:spcPct val="120000"/>
              </a:lnSpc>
              <a:buClr>
                <a:srgbClr val="FF0000"/>
              </a:buClr>
              <a:buFont typeface="Wingdings" pitchFamily="2" charset="2"/>
              <a:buChar char="v"/>
            </a:pPr>
            <a:r>
              <a:rPr lang="en-US" sz="2200" dirty="0" err="1"/>
              <a:t>Các</a:t>
            </a:r>
            <a:r>
              <a:rPr lang="en-US" sz="2200" dirty="0"/>
              <a:t> </a:t>
            </a:r>
            <a:r>
              <a:rPr lang="en-US" sz="2200" dirty="0" err="1"/>
              <a:t>kỹ</a:t>
            </a:r>
            <a:r>
              <a:rPr lang="en-US" sz="2200" dirty="0"/>
              <a:t> </a:t>
            </a:r>
            <a:r>
              <a:rPr lang="en-US" sz="2200" dirty="0" err="1"/>
              <a:t>năng</a:t>
            </a:r>
            <a:r>
              <a:rPr lang="en-US" sz="2200" dirty="0"/>
              <a:t> </a:t>
            </a:r>
            <a:r>
              <a:rPr lang="en-US" sz="2200" dirty="0" err="1"/>
              <a:t>giao</a:t>
            </a:r>
            <a:r>
              <a:rPr lang="en-US" sz="2200" dirty="0"/>
              <a:t> </a:t>
            </a:r>
            <a:r>
              <a:rPr lang="en-US" sz="2200" dirty="0" err="1"/>
              <a:t>tiếp</a:t>
            </a:r>
            <a:r>
              <a:rPr lang="en-US" sz="2200" dirty="0"/>
              <a:t> </a:t>
            </a:r>
            <a:r>
              <a:rPr lang="en-US" sz="2200" dirty="0" err="1"/>
              <a:t>trong</a:t>
            </a:r>
            <a:r>
              <a:rPr lang="en-US" sz="2200" dirty="0"/>
              <a:t> </a:t>
            </a:r>
            <a:r>
              <a:rPr lang="en-US" sz="2200" dirty="0" err="1"/>
              <a:t>bán</a:t>
            </a:r>
            <a:r>
              <a:rPr lang="en-US" sz="2200" dirty="0"/>
              <a:t> </a:t>
            </a:r>
            <a:r>
              <a:rPr lang="en-US" sz="2200" dirty="0" err="1"/>
              <a:t>hàng</a:t>
            </a:r>
            <a:r>
              <a:rPr lang="en-US" sz="2200" dirty="0"/>
              <a:t>: </a:t>
            </a:r>
            <a:r>
              <a:rPr lang="en-US" sz="2200" dirty="0" err="1"/>
              <a:t>kỹ</a:t>
            </a:r>
            <a:r>
              <a:rPr lang="en-US" sz="2200" dirty="0"/>
              <a:t> </a:t>
            </a:r>
            <a:r>
              <a:rPr lang="en-US" sz="2200" dirty="0" err="1"/>
              <a:t>năng</a:t>
            </a:r>
            <a:r>
              <a:rPr lang="en-US" sz="2200" dirty="0"/>
              <a:t> </a:t>
            </a:r>
            <a:r>
              <a:rPr lang="en-US" sz="2200" dirty="0" err="1"/>
              <a:t>giao</a:t>
            </a:r>
            <a:r>
              <a:rPr lang="en-US" sz="2200" dirty="0"/>
              <a:t> </a:t>
            </a:r>
            <a:r>
              <a:rPr lang="en-US" sz="2200" dirty="0" err="1"/>
              <a:t>tiếp</a:t>
            </a:r>
            <a:r>
              <a:rPr lang="en-US" sz="2200" dirty="0"/>
              <a:t> </a:t>
            </a:r>
            <a:r>
              <a:rPr lang="en-US" sz="2200" dirty="0" err="1"/>
              <a:t>bằng</a:t>
            </a:r>
            <a:r>
              <a:rPr lang="en-US" sz="2200" dirty="0"/>
              <a:t> </a:t>
            </a:r>
            <a:r>
              <a:rPr lang="en-US" sz="2200" dirty="0" err="1"/>
              <a:t>lời</a:t>
            </a:r>
            <a:r>
              <a:rPr lang="en-US" sz="2200" dirty="0"/>
              <a:t> </a:t>
            </a:r>
            <a:r>
              <a:rPr lang="en-US" sz="2200" dirty="0" err="1"/>
              <a:t>nói</a:t>
            </a:r>
            <a:r>
              <a:rPr lang="en-US" sz="2200" dirty="0"/>
              <a:t>, </a:t>
            </a:r>
            <a:r>
              <a:rPr lang="en-US" sz="2200" dirty="0" err="1"/>
              <a:t>kỹ</a:t>
            </a:r>
            <a:r>
              <a:rPr lang="en-US" sz="2200" dirty="0"/>
              <a:t> </a:t>
            </a:r>
            <a:r>
              <a:rPr lang="en-US" sz="2200" dirty="0" err="1"/>
              <a:t>năng</a:t>
            </a:r>
            <a:r>
              <a:rPr lang="en-US" sz="2200" dirty="0"/>
              <a:t> </a:t>
            </a:r>
            <a:r>
              <a:rPr lang="en-US" sz="2200" dirty="0" err="1"/>
              <a:t>giao</a:t>
            </a:r>
            <a:r>
              <a:rPr lang="en-US" sz="2200" dirty="0"/>
              <a:t> </a:t>
            </a:r>
            <a:r>
              <a:rPr lang="en-US" sz="2200" dirty="0" err="1"/>
              <a:t>tiếp</a:t>
            </a:r>
            <a:r>
              <a:rPr lang="en-US" sz="2200" dirty="0"/>
              <a:t> </a:t>
            </a:r>
            <a:r>
              <a:rPr lang="en-US" sz="2200" dirty="0" err="1"/>
              <a:t>không</a:t>
            </a:r>
            <a:r>
              <a:rPr lang="en-US" sz="2200" dirty="0"/>
              <a:t> </a:t>
            </a:r>
            <a:r>
              <a:rPr lang="en-US" sz="2200" dirty="0" err="1"/>
              <a:t>lời</a:t>
            </a:r>
            <a:r>
              <a:rPr lang="en-US" sz="2200" dirty="0"/>
              <a:t>, </a:t>
            </a:r>
            <a:r>
              <a:rPr lang="en-US" sz="2200" dirty="0" err="1"/>
              <a:t>kỹ</a:t>
            </a:r>
            <a:r>
              <a:rPr lang="en-US" sz="2200" dirty="0"/>
              <a:t> </a:t>
            </a:r>
            <a:r>
              <a:rPr lang="en-US" sz="2200" dirty="0" err="1"/>
              <a:t>năng</a:t>
            </a:r>
            <a:r>
              <a:rPr lang="en-US" sz="2200" dirty="0"/>
              <a:t> </a:t>
            </a:r>
            <a:r>
              <a:rPr lang="en-US" sz="2200" dirty="0" err="1"/>
              <a:t>giao</a:t>
            </a:r>
            <a:r>
              <a:rPr lang="en-US" sz="2200" dirty="0"/>
              <a:t> </a:t>
            </a:r>
            <a:r>
              <a:rPr lang="en-US" sz="2200" dirty="0" err="1"/>
              <a:t>tiếp</a:t>
            </a:r>
            <a:r>
              <a:rPr lang="en-US" sz="2200" dirty="0"/>
              <a:t> qua </a:t>
            </a:r>
            <a:r>
              <a:rPr lang="en-US" sz="2200" dirty="0" err="1"/>
              <a:t>điện</a:t>
            </a:r>
            <a:r>
              <a:rPr lang="en-US" sz="2200" dirty="0"/>
              <a:t> </a:t>
            </a:r>
            <a:r>
              <a:rPr lang="en-US" sz="2200" dirty="0" err="1"/>
              <a:t>thoại</a:t>
            </a:r>
            <a:r>
              <a:rPr lang="en-US" sz="2200" dirty="0"/>
              <a:t>, </a:t>
            </a:r>
            <a:r>
              <a:rPr lang="en-US" sz="2200" dirty="0" err="1"/>
              <a:t>kỹ</a:t>
            </a:r>
            <a:r>
              <a:rPr lang="en-US" sz="2200" dirty="0"/>
              <a:t> </a:t>
            </a:r>
            <a:r>
              <a:rPr lang="en-US" sz="2200" dirty="0" err="1"/>
              <a:t>năng</a:t>
            </a:r>
            <a:r>
              <a:rPr lang="en-US" sz="2200" dirty="0"/>
              <a:t> </a:t>
            </a:r>
            <a:r>
              <a:rPr lang="en-US" sz="2200" dirty="0" err="1"/>
              <a:t>hỏi</a:t>
            </a:r>
            <a:r>
              <a:rPr lang="en-US" sz="2200" dirty="0"/>
              <a:t> </a:t>
            </a:r>
            <a:r>
              <a:rPr lang="en-US" sz="2200" dirty="0" err="1"/>
              <a:t>và</a:t>
            </a:r>
            <a:r>
              <a:rPr lang="en-US" sz="2200" dirty="0"/>
              <a:t> </a:t>
            </a:r>
            <a:r>
              <a:rPr lang="en-US" sz="2200" dirty="0" err="1"/>
              <a:t>lắng</a:t>
            </a:r>
            <a:r>
              <a:rPr lang="en-US" sz="2200" dirty="0"/>
              <a:t> </a:t>
            </a:r>
            <a:r>
              <a:rPr lang="en-US" sz="2200" dirty="0" err="1"/>
              <a:t>nghe</a:t>
            </a:r>
            <a:r>
              <a:rPr lang="en-US" sz="2200" dirty="0"/>
              <a:t>,  </a:t>
            </a:r>
            <a:r>
              <a:rPr lang="en-US" sz="2200" dirty="0" err="1"/>
              <a:t>quan</a:t>
            </a:r>
            <a:r>
              <a:rPr lang="en-US" sz="2200" dirty="0"/>
              <a:t> </a:t>
            </a:r>
            <a:r>
              <a:rPr lang="en-US" sz="2200" dirty="0" err="1"/>
              <a:t>sát</a:t>
            </a:r>
            <a:r>
              <a:rPr lang="en-US" sz="2200" dirty="0"/>
              <a:t>, </a:t>
            </a:r>
            <a:r>
              <a:rPr lang="en-US" sz="2200" dirty="0" err="1"/>
              <a:t>kỹ</a:t>
            </a:r>
            <a:r>
              <a:rPr lang="en-US" sz="2200" dirty="0"/>
              <a:t> </a:t>
            </a:r>
            <a:r>
              <a:rPr lang="en-US" sz="2200" dirty="0" err="1"/>
              <a:t>năng</a:t>
            </a:r>
            <a:r>
              <a:rPr lang="en-US" sz="2200" dirty="0"/>
              <a:t> </a:t>
            </a:r>
            <a:r>
              <a:rPr lang="en-US" sz="2200" dirty="0" err="1"/>
              <a:t>trình</a:t>
            </a:r>
            <a:r>
              <a:rPr lang="en-US" sz="2200" dirty="0"/>
              <a:t> </a:t>
            </a:r>
            <a:r>
              <a:rPr lang="en-US" sz="2200" dirty="0" err="1"/>
              <a:t>bày</a:t>
            </a:r>
            <a:r>
              <a:rPr lang="en-US" sz="2200" dirty="0"/>
              <a:t>, </a:t>
            </a:r>
            <a:r>
              <a:rPr lang="en-US" sz="2200" dirty="0" err="1"/>
              <a:t>giới</a:t>
            </a:r>
            <a:r>
              <a:rPr lang="en-US" sz="2200" dirty="0"/>
              <a:t> </a:t>
            </a:r>
            <a:r>
              <a:rPr lang="en-US" sz="2200" dirty="0" err="1"/>
              <a:t>thiệu</a:t>
            </a:r>
            <a:r>
              <a:rPr lang="en-US" sz="2200" dirty="0"/>
              <a:t>, </a:t>
            </a:r>
            <a:r>
              <a:rPr lang="en-US" sz="2200" dirty="0" err="1"/>
              <a:t>chào</a:t>
            </a:r>
            <a:r>
              <a:rPr lang="en-US" sz="2200" dirty="0"/>
              <a:t> </a:t>
            </a:r>
            <a:r>
              <a:rPr lang="en-US" sz="2200" dirty="0" err="1"/>
              <a:t>bán</a:t>
            </a:r>
            <a:r>
              <a:rPr lang="en-US" sz="2200" dirty="0"/>
              <a:t> </a:t>
            </a:r>
            <a:r>
              <a:rPr lang="en-US" sz="2200" dirty="0" err="1"/>
              <a:t>sản</a:t>
            </a:r>
            <a:r>
              <a:rPr lang="en-US" sz="2200" dirty="0"/>
              <a:t> </a:t>
            </a:r>
            <a:r>
              <a:rPr lang="en-US" sz="2200" dirty="0" err="1"/>
              <a:t>phẩm</a:t>
            </a:r>
            <a:r>
              <a:rPr lang="en-US" sz="2200" dirty="0"/>
              <a:t>, </a:t>
            </a:r>
            <a:r>
              <a:rPr lang="en-US" sz="2200" dirty="0" err="1"/>
              <a:t>kỹ</a:t>
            </a:r>
            <a:r>
              <a:rPr lang="en-US" sz="2200" dirty="0"/>
              <a:t> </a:t>
            </a:r>
            <a:r>
              <a:rPr lang="en-US" sz="2200" dirty="0" err="1"/>
              <a:t>năng</a:t>
            </a:r>
            <a:r>
              <a:rPr lang="en-US" sz="2200" dirty="0"/>
              <a:t> </a:t>
            </a:r>
            <a:r>
              <a:rPr lang="en-US" sz="2200" dirty="0" err="1"/>
              <a:t>đàm</a:t>
            </a:r>
            <a:r>
              <a:rPr lang="en-US" sz="2200" dirty="0"/>
              <a:t> </a:t>
            </a:r>
            <a:r>
              <a:rPr lang="en-US" sz="2200" dirty="0" err="1"/>
              <a:t>phán</a:t>
            </a:r>
            <a:r>
              <a:rPr lang="en-US" sz="2200" dirty="0"/>
              <a:t>…</a:t>
            </a:r>
          </a:p>
          <a:p>
            <a:pPr>
              <a:lnSpc>
                <a:spcPct val="120000"/>
              </a:lnSpc>
              <a:buClr>
                <a:srgbClr val="FF0000"/>
              </a:buClr>
              <a:buFont typeface="Wingdings" pitchFamily="2" charset="2"/>
              <a:buChar char="v"/>
            </a:pPr>
            <a:r>
              <a:rPr lang="en-US" sz="2200" dirty="0" err="1"/>
              <a:t>Kỹ</a:t>
            </a:r>
            <a:r>
              <a:rPr lang="en-US" sz="2200" dirty="0"/>
              <a:t> </a:t>
            </a:r>
            <a:r>
              <a:rPr lang="en-US" sz="2200" dirty="0" err="1"/>
              <a:t>năng</a:t>
            </a:r>
            <a:r>
              <a:rPr lang="en-US" sz="2200" dirty="0"/>
              <a:t> </a:t>
            </a:r>
            <a:r>
              <a:rPr lang="en-US" sz="2200" dirty="0" err="1"/>
              <a:t>lên</a:t>
            </a:r>
            <a:r>
              <a:rPr lang="en-US" sz="2200" dirty="0"/>
              <a:t> </a:t>
            </a:r>
            <a:r>
              <a:rPr lang="en-US" sz="2200" dirty="0" err="1"/>
              <a:t>kế</a:t>
            </a:r>
            <a:r>
              <a:rPr lang="en-US" sz="2200" dirty="0"/>
              <a:t> </a:t>
            </a:r>
            <a:r>
              <a:rPr lang="en-US" sz="2200" dirty="0" err="1"/>
              <a:t>hoạch</a:t>
            </a:r>
            <a:endParaRPr lang="vi-VN" sz="2200" dirty="0"/>
          </a:p>
        </p:txBody>
      </p:sp>
    </p:spTree>
    <p:extLst>
      <p:ext uri="{BB962C8B-B14F-4D97-AF65-F5344CB8AC3E}">
        <p14:creationId xmlns:p14="http://schemas.microsoft.com/office/powerpoint/2010/main" val="32645458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9. </a:t>
            </a:r>
            <a:r>
              <a:rPr lang="en-US" sz="2800" dirty="0" err="1">
                <a:solidFill>
                  <a:schemeClr val="tx1"/>
                </a:solidFill>
              </a:rPr>
              <a:t>Các</a:t>
            </a:r>
            <a:r>
              <a:rPr lang="en-US" sz="2800" dirty="0">
                <a:solidFill>
                  <a:schemeClr val="tx1"/>
                </a:solidFill>
              </a:rPr>
              <a:t> </a:t>
            </a:r>
            <a:r>
              <a:rPr lang="en-US" sz="2800" dirty="0" err="1">
                <a:solidFill>
                  <a:schemeClr val="tx1"/>
                </a:solidFill>
              </a:rPr>
              <a:t>mảng</a:t>
            </a:r>
            <a:r>
              <a:rPr lang="en-US" sz="2800" dirty="0">
                <a:solidFill>
                  <a:schemeClr val="tx1"/>
                </a:solidFill>
              </a:rPr>
              <a:t> </a:t>
            </a:r>
            <a:r>
              <a:rPr lang="en-US" sz="2800" dirty="0" err="1">
                <a:solidFill>
                  <a:schemeClr val="tx1"/>
                </a:solidFill>
              </a:rPr>
              <a:t>nội</a:t>
            </a:r>
            <a:r>
              <a:rPr lang="en-US" sz="2800" dirty="0">
                <a:solidFill>
                  <a:schemeClr val="tx1"/>
                </a:solidFill>
              </a:rPr>
              <a:t> dung </a:t>
            </a:r>
            <a:r>
              <a:rPr lang="en-US" sz="2800" dirty="0" err="1">
                <a:solidFill>
                  <a:schemeClr val="tx1"/>
                </a:solidFill>
              </a:rPr>
              <a:t>ĐÀO</a:t>
            </a:r>
            <a:r>
              <a:rPr lang="en-US" sz="2800" dirty="0">
                <a:solidFill>
                  <a:schemeClr val="tx1"/>
                </a:solidFill>
              </a:rPr>
              <a:t> </a:t>
            </a:r>
            <a:r>
              <a:rPr lang="en-US" sz="2800" dirty="0" err="1">
                <a:solidFill>
                  <a:schemeClr val="tx1"/>
                </a:solidFill>
              </a:rPr>
              <a:t>TẠO</a:t>
            </a:r>
            <a:r>
              <a:rPr lang="en-US" sz="2800" dirty="0">
                <a:solidFill>
                  <a:schemeClr val="tx1"/>
                </a:solidFill>
              </a:rPr>
              <a:t> </a:t>
            </a:r>
            <a:r>
              <a:rPr lang="en-US" sz="2800" dirty="0" err="1">
                <a:solidFill>
                  <a:schemeClr val="tx1"/>
                </a:solidFill>
              </a:rPr>
              <a:t>về</a:t>
            </a:r>
            <a:r>
              <a:rPr lang="en-US" sz="2800" dirty="0">
                <a:solidFill>
                  <a:schemeClr val="tx1"/>
                </a:solidFill>
              </a:rPr>
              <a:t> </a:t>
            </a:r>
            <a:br>
              <a:rPr lang="en-US" sz="2800" dirty="0">
                <a:solidFill>
                  <a:schemeClr val="tx1"/>
                </a:solidFill>
              </a:rPr>
            </a:br>
            <a:r>
              <a:rPr lang="en-US" sz="2800" dirty="0" err="1">
                <a:solidFill>
                  <a:schemeClr val="tx1"/>
                </a:solidFill>
              </a:rPr>
              <a:t>kiến</a:t>
            </a:r>
            <a:r>
              <a:rPr lang="en-US" sz="2800" dirty="0">
                <a:solidFill>
                  <a:schemeClr val="tx1"/>
                </a:solidFill>
              </a:rPr>
              <a:t> </a:t>
            </a:r>
            <a:r>
              <a:rPr lang="en-US" sz="2800" dirty="0" err="1">
                <a:solidFill>
                  <a:schemeClr val="tx1"/>
                </a:solidFill>
              </a:rPr>
              <a:t>thức</a:t>
            </a:r>
            <a:r>
              <a:rPr lang="en-US" sz="2800" dirty="0">
                <a:solidFill>
                  <a:schemeClr val="tx1"/>
                </a:solidFill>
              </a:rPr>
              <a:t> </a:t>
            </a:r>
            <a:endParaRPr lang="vi-VN" sz="2800" dirty="0">
              <a:solidFill>
                <a:schemeClr val="tx1"/>
              </a:solidFill>
            </a:endParaRPr>
          </a:p>
        </p:txBody>
      </p:sp>
      <p:sp>
        <p:nvSpPr>
          <p:cNvPr id="3" name="Content Placeholder 2"/>
          <p:cNvSpPr>
            <a:spLocks noGrp="1"/>
          </p:cNvSpPr>
          <p:nvPr>
            <p:ph sz="quarter" idx="1"/>
          </p:nvPr>
        </p:nvSpPr>
        <p:spPr>
          <a:xfrm>
            <a:off x="533400" y="1277814"/>
            <a:ext cx="8223504" cy="5199185"/>
          </a:xfrm>
        </p:spPr>
        <p:txBody>
          <a:bodyPr>
            <a:noAutofit/>
          </a:bodyPr>
          <a:lstStyle/>
          <a:p>
            <a:pPr algn="just">
              <a:lnSpc>
                <a:spcPct val="100000"/>
              </a:lnSpc>
              <a:buClr>
                <a:srgbClr val="FF0000"/>
              </a:buClr>
              <a:buFont typeface="Wingdings" pitchFamily="2" charset="2"/>
              <a:buChar char="v"/>
            </a:pPr>
            <a:r>
              <a:rPr lang="en-US" sz="2200" dirty="0" err="1"/>
              <a:t>Kiến</a:t>
            </a:r>
            <a:r>
              <a:rPr lang="en-US" sz="2200" dirty="0"/>
              <a:t> </a:t>
            </a:r>
            <a:r>
              <a:rPr lang="en-US" sz="2200" dirty="0" err="1"/>
              <a:t>thức</a:t>
            </a:r>
            <a:r>
              <a:rPr lang="en-US" sz="2200" dirty="0"/>
              <a:t> </a:t>
            </a:r>
            <a:r>
              <a:rPr lang="en-US" sz="2200" dirty="0" err="1"/>
              <a:t>về</a:t>
            </a:r>
            <a:r>
              <a:rPr lang="en-US" sz="2200" dirty="0"/>
              <a:t> </a:t>
            </a:r>
            <a:r>
              <a:rPr lang="en-US" sz="2200" dirty="0" err="1"/>
              <a:t>công</a:t>
            </a:r>
            <a:r>
              <a:rPr lang="en-US" sz="2200" dirty="0"/>
              <a:t> </a:t>
            </a:r>
            <a:r>
              <a:rPr lang="en-US" sz="2200" dirty="0" err="1"/>
              <a:t>ty</a:t>
            </a:r>
            <a:r>
              <a:rPr lang="en-US" sz="2200" dirty="0"/>
              <a:t>: </a:t>
            </a:r>
            <a:r>
              <a:rPr lang="en-US" sz="2200" dirty="0" err="1"/>
              <a:t>lịch</a:t>
            </a:r>
            <a:r>
              <a:rPr lang="en-US" sz="2200" dirty="0"/>
              <a:t> </a:t>
            </a:r>
            <a:r>
              <a:rPr lang="en-US" sz="2200" dirty="0" err="1"/>
              <a:t>sử</a:t>
            </a:r>
            <a:r>
              <a:rPr lang="en-US" sz="2200" dirty="0"/>
              <a:t> </a:t>
            </a:r>
            <a:r>
              <a:rPr lang="en-US" sz="2200" dirty="0" err="1"/>
              <a:t>công</a:t>
            </a:r>
            <a:r>
              <a:rPr lang="en-US" sz="2200" dirty="0"/>
              <a:t> </a:t>
            </a:r>
            <a:r>
              <a:rPr lang="en-US" sz="2200" dirty="0" err="1"/>
              <a:t>ty</a:t>
            </a:r>
            <a:r>
              <a:rPr lang="en-US" sz="2200" dirty="0"/>
              <a:t>, </a:t>
            </a:r>
            <a:r>
              <a:rPr lang="en-US" sz="2200" dirty="0" err="1"/>
              <a:t>chính</a:t>
            </a:r>
            <a:r>
              <a:rPr lang="en-US" sz="2200" dirty="0"/>
              <a:t> </a:t>
            </a:r>
            <a:r>
              <a:rPr lang="en-US" sz="2200" dirty="0" err="1"/>
              <a:t>sách</a:t>
            </a:r>
            <a:r>
              <a:rPr lang="en-US" sz="2200" dirty="0"/>
              <a:t> </a:t>
            </a:r>
            <a:r>
              <a:rPr lang="en-US" sz="2200" dirty="0" err="1"/>
              <a:t>hiện</a:t>
            </a:r>
            <a:r>
              <a:rPr lang="en-US" sz="2200" dirty="0"/>
              <a:t> </a:t>
            </a:r>
            <a:r>
              <a:rPr lang="en-US" sz="2200" dirty="0" err="1"/>
              <a:t>hành</a:t>
            </a:r>
            <a:r>
              <a:rPr lang="en-US" sz="2200" dirty="0"/>
              <a:t>, </a:t>
            </a:r>
            <a:r>
              <a:rPr lang="en-US" sz="2200" dirty="0" err="1"/>
              <a:t>thủ</a:t>
            </a:r>
            <a:r>
              <a:rPr lang="en-US" sz="2200" dirty="0"/>
              <a:t> </a:t>
            </a:r>
            <a:r>
              <a:rPr lang="en-US" sz="2200" dirty="0" err="1"/>
              <a:t>tục</a:t>
            </a:r>
            <a:r>
              <a:rPr lang="en-US" sz="2200" dirty="0"/>
              <a:t> </a:t>
            </a:r>
            <a:r>
              <a:rPr lang="en-US" sz="2200" dirty="0" err="1"/>
              <a:t>hành</a:t>
            </a:r>
            <a:r>
              <a:rPr lang="en-US" sz="2200" dirty="0"/>
              <a:t> </a:t>
            </a:r>
            <a:r>
              <a:rPr lang="en-US" sz="2200" dirty="0" err="1"/>
              <a:t>chính</a:t>
            </a:r>
            <a:r>
              <a:rPr lang="en-US" sz="2200" dirty="0"/>
              <a:t>, </a:t>
            </a:r>
            <a:r>
              <a:rPr lang="en-US" sz="2200" dirty="0" err="1"/>
              <a:t>thu</a:t>
            </a:r>
            <a:r>
              <a:rPr lang="en-US" sz="2200" dirty="0"/>
              <a:t> </a:t>
            </a:r>
            <a:r>
              <a:rPr lang="en-US" sz="2200" dirty="0" err="1"/>
              <a:t>nhập</a:t>
            </a:r>
            <a:r>
              <a:rPr lang="en-US" sz="2200" dirty="0"/>
              <a:t>, </a:t>
            </a:r>
            <a:r>
              <a:rPr lang="en-US" sz="2200" dirty="0" err="1"/>
              <a:t>các</a:t>
            </a:r>
            <a:r>
              <a:rPr lang="en-US" sz="2200" dirty="0"/>
              <a:t> </a:t>
            </a:r>
            <a:r>
              <a:rPr lang="en-US" sz="2200" dirty="0" err="1"/>
              <a:t>chương</a:t>
            </a:r>
            <a:r>
              <a:rPr lang="en-US" sz="2200" dirty="0"/>
              <a:t> </a:t>
            </a:r>
            <a:r>
              <a:rPr lang="en-US" sz="2200" dirty="0" err="1"/>
              <a:t>trình</a:t>
            </a:r>
            <a:r>
              <a:rPr lang="en-US" sz="2200" dirty="0"/>
              <a:t> </a:t>
            </a:r>
            <a:r>
              <a:rPr lang="en-US" sz="2200" dirty="0" err="1"/>
              <a:t>hành</a:t>
            </a:r>
            <a:r>
              <a:rPr lang="en-US" sz="2200" dirty="0"/>
              <a:t> </a:t>
            </a:r>
            <a:r>
              <a:rPr lang="en-US" sz="2200" dirty="0" err="1"/>
              <a:t>động</a:t>
            </a:r>
            <a:r>
              <a:rPr lang="en-US" sz="2200" dirty="0"/>
              <a:t>, </a:t>
            </a:r>
            <a:r>
              <a:rPr lang="en-US" sz="2200" dirty="0" err="1"/>
              <a:t>các</a:t>
            </a:r>
            <a:r>
              <a:rPr lang="en-US" sz="2200" dirty="0"/>
              <a:t> </a:t>
            </a:r>
            <a:r>
              <a:rPr lang="en-US" sz="2200" dirty="0" err="1"/>
              <a:t>chính</a:t>
            </a:r>
            <a:r>
              <a:rPr lang="en-US" sz="2200" dirty="0"/>
              <a:t> </a:t>
            </a:r>
            <a:r>
              <a:rPr lang="en-US" sz="2200" dirty="0" err="1"/>
              <a:t>sách</a:t>
            </a:r>
            <a:r>
              <a:rPr lang="en-US" sz="2200" dirty="0"/>
              <a:t> </a:t>
            </a:r>
            <a:r>
              <a:rPr lang="en-US" sz="2200" dirty="0" err="1"/>
              <a:t>khen</a:t>
            </a:r>
            <a:r>
              <a:rPr lang="en-US" sz="2200" dirty="0"/>
              <a:t> </a:t>
            </a:r>
            <a:r>
              <a:rPr lang="en-US" sz="2200" dirty="0" err="1"/>
              <a:t>thưởng</a:t>
            </a:r>
            <a:r>
              <a:rPr lang="en-US" sz="2200" dirty="0"/>
              <a:t>, </a:t>
            </a:r>
            <a:r>
              <a:rPr lang="en-US" sz="2200" dirty="0" err="1"/>
              <a:t>các</a:t>
            </a:r>
            <a:r>
              <a:rPr lang="en-US" sz="2200" dirty="0"/>
              <a:t> </a:t>
            </a:r>
            <a:r>
              <a:rPr lang="en-US" sz="2200" dirty="0" err="1"/>
              <a:t>chỉ</a:t>
            </a:r>
            <a:r>
              <a:rPr lang="en-US" sz="2200" dirty="0"/>
              <a:t> </a:t>
            </a:r>
            <a:r>
              <a:rPr lang="en-US" sz="2200" dirty="0" err="1"/>
              <a:t>tiêu</a:t>
            </a:r>
            <a:r>
              <a:rPr lang="en-US" sz="2200" dirty="0"/>
              <a:t> </a:t>
            </a:r>
            <a:r>
              <a:rPr lang="en-US" sz="2200" dirty="0" err="1"/>
              <a:t>báo</a:t>
            </a:r>
            <a:r>
              <a:rPr lang="en-US" sz="2200" dirty="0"/>
              <a:t> </a:t>
            </a:r>
            <a:r>
              <a:rPr lang="en-US" sz="2200" dirty="0" err="1"/>
              <a:t>cáo</a:t>
            </a:r>
            <a:r>
              <a:rPr lang="en-US" sz="2200" dirty="0"/>
              <a:t>... </a:t>
            </a:r>
            <a:endParaRPr lang="vi-VN" sz="2200" dirty="0"/>
          </a:p>
          <a:p>
            <a:pPr algn="just">
              <a:lnSpc>
                <a:spcPct val="100000"/>
              </a:lnSpc>
              <a:buClr>
                <a:srgbClr val="FF0000"/>
              </a:buClr>
              <a:buFont typeface="Wingdings" pitchFamily="2" charset="2"/>
              <a:buChar char="v"/>
            </a:pPr>
            <a:r>
              <a:rPr lang="vi-VN" sz="2200" dirty="0"/>
              <a:t> </a:t>
            </a:r>
            <a:r>
              <a:rPr lang="en-US" sz="2200" dirty="0" err="1"/>
              <a:t>Kiến</a:t>
            </a:r>
            <a:r>
              <a:rPr lang="en-US" sz="2200" dirty="0"/>
              <a:t> </a:t>
            </a:r>
            <a:r>
              <a:rPr lang="en-US" sz="2200" dirty="0" err="1"/>
              <a:t>thức</a:t>
            </a:r>
            <a:r>
              <a:rPr lang="en-US" sz="2200" dirty="0"/>
              <a:t> </a:t>
            </a:r>
            <a:r>
              <a:rPr lang="en-US" sz="2200" dirty="0" err="1"/>
              <a:t>về</a:t>
            </a:r>
            <a:r>
              <a:rPr lang="en-US" sz="2200" dirty="0"/>
              <a:t> </a:t>
            </a:r>
            <a:r>
              <a:rPr lang="en-US" sz="2200" dirty="0" err="1"/>
              <a:t>sản</a:t>
            </a:r>
            <a:r>
              <a:rPr lang="en-US" sz="2200" dirty="0"/>
              <a:t> </a:t>
            </a:r>
            <a:r>
              <a:rPr lang="en-US" sz="2200" dirty="0" err="1"/>
              <a:t>phẩm</a:t>
            </a:r>
            <a:r>
              <a:rPr lang="en-US" sz="2200" dirty="0"/>
              <a:t>: </a:t>
            </a:r>
            <a:r>
              <a:rPr lang="en-US" sz="2200" dirty="0" err="1"/>
              <a:t>Các</a:t>
            </a:r>
            <a:r>
              <a:rPr lang="en-US" sz="2200" dirty="0"/>
              <a:t> </a:t>
            </a:r>
            <a:r>
              <a:rPr lang="en-US" sz="2200" dirty="0" err="1"/>
              <a:t>kiến</a:t>
            </a:r>
            <a:r>
              <a:rPr lang="en-US" sz="2200" dirty="0"/>
              <a:t> </a:t>
            </a:r>
            <a:r>
              <a:rPr lang="en-US" sz="2200" dirty="0" err="1"/>
              <a:t>thức</a:t>
            </a:r>
            <a:r>
              <a:rPr lang="en-US" sz="2200" dirty="0"/>
              <a:t> </a:t>
            </a:r>
            <a:r>
              <a:rPr lang="en-US" sz="2200" dirty="0" err="1"/>
              <a:t>về</a:t>
            </a:r>
            <a:r>
              <a:rPr lang="en-US" sz="2200" dirty="0"/>
              <a:t> </a:t>
            </a:r>
            <a:r>
              <a:rPr lang="en-US" sz="2200" dirty="0" err="1"/>
              <a:t>sản</a:t>
            </a:r>
            <a:r>
              <a:rPr lang="en-US" sz="2200" dirty="0"/>
              <a:t> </a:t>
            </a:r>
            <a:r>
              <a:rPr lang="en-US" sz="2200" dirty="0" err="1"/>
              <a:t>phẩm</a:t>
            </a:r>
            <a:r>
              <a:rPr lang="en-US" sz="2200" dirty="0"/>
              <a:t> </a:t>
            </a:r>
            <a:r>
              <a:rPr lang="en-US" sz="2200" dirty="0" err="1"/>
              <a:t>không</a:t>
            </a:r>
            <a:r>
              <a:rPr lang="en-US" sz="2200" dirty="0"/>
              <a:t> </a:t>
            </a:r>
            <a:r>
              <a:rPr lang="en-US" sz="2200" dirty="0" err="1"/>
              <a:t>chỉ</a:t>
            </a:r>
            <a:r>
              <a:rPr lang="en-US" sz="2200" dirty="0"/>
              <a:t> </a:t>
            </a:r>
            <a:r>
              <a:rPr lang="en-US" sz="2200" dirty="0" err="1"/>
              <a:t>bao</a:t>
            </a:r>
            <a:r>
              <a:rPr lang="en-US" sz="2200" dirty="0"/>
              <a:t> </a:t>
            </a:r>
            <a:r>
              <a:rPr lang="en-US" sz="2200" dirty="0" err="1"/>
              <a:t>gồm</a:t>
            </a:r>
            <a:r>
              <a:rPr lang="en-US" sz="2200" dirty="0"/>
              <a:t> </a:t>
            </a:r>
            <a:r>
              <a:rPr lang="en-US" sz="2200" dirty="0" err="1"/>
              <a:t>việc</a:t>
            </a:r>
            <a:r>
              <a:rPr lang="en-US" sz="2200" dirty="0"/>
              <a:t> </a:t>
            </a:r>
            <a:r>
              <a:rPr lang="en-US" sz="2200" dirty="0" err="1"/>
              <a:t>hiểu</a:t>
            </a:r>
            <a:r>
              <a:rPr lang="en-US" sz="2200" dirty="0"/>
              <a:t> </a:t>
            </a:r>
            <a:r>
              <a:rPr lang="en-US" sz="2200" dirty="0" err="1"/>
              <a:t>sản</a:t>
            </a:r>
            <a:r>
              <a:rPr lang="en-US" sz="2200" dirty="0"/>
              <a:t> </a:t>
            </a:r>
            <a:r>
              <a:rPr lang="en-US" sz="2200" dirty="0" err="1"/>
              <a:t>phẩm</a:t>
            </a:r>
            <a:r>
              <a:rPr lang="en-US" sz="2200" dirty="0"/>
              <a:t> </a:t>
            </a:r>
            <a:r>
              <a:rPr lang="en-US" sz="2200" dirty="0" err="1"/>
              <a:t>được</a:t>
            </a:r>
            <a:r>
              <a:rPr lang="en-US" sz="2200" dirty="0"/>
              <a:t> </a:t>
            </a:r>
            <a:r>
              <a:rPr lang="en-US" sz="2200" dirty="0" err="1"/>
              <a:t>làm</a:t>
            </a:r>
            <a:r>
              <a:rPr lang="en-US" sz="2200" dirty="0"/>
              <a:t> </a:t>
            </a:r>
            <a:r>
              <a:rPr lang="en-US" sz="2200" dirty="0" err="1"/>
              <a:t>như</a:t>
            </a:r>
            <a:r>
              <a:rPr lang="en-US" sz="2200" dirty="0"/>
              <a:t> </a:t>
            </a:r>
            <a:r>
              <a:rPr lang="en-US" sz="2200" dirty="0" err="1"/>
              <a:t>thế</a:t>
            </a:r>
            <a:r>
              <a:rPr lang="en-US" sz="2200" dirty="0"/>
              <a:t> </a:t>
            </a:r>
            <a:r>
              <a:rPr lang="en-US" sz="2200" dirty="0" err="1"/>
              <a:t>nào</a:t>
            </a:r>
            <a:r>
              <a:rPr lang="en-US" sz="2200" dirty="0"/>
              <a:t> </a:t>
            </a:r>
            <a:r>
              <a:rPr lang="en-US" sz="2200" dirty="0" err="1"/>
              <a:t>mà</a:t>
            </a:r>
            <a:r>
              <a:rPr lang="en-US" sz="2200" dirty="0"/>
              <a:t> </a:t>
            </a:r>
            <a:r>
              <a:rPr lang="en-US" sz="2200" dirty="0" err="1"/>
              <a:t>còn</a:t>
            </a:r>
            <a:r>
              <a:rPr lang="en-US" sz="2200" dirty="0"/>
              <a:t> </a:t>
            </a:r>
            <a:r>
              <a:rPr lang="en-US" sz="2200" dirty="0" err="1"/>
              <a:t>cả</a:t>
            </a:r>
            <a:r>
              <a:rPr lang="en-US" sz="2200" dirty="0"/>
              <a:t> </a:t>
            </a:r>
            <a:r>
              <a:rPr lang="en-US" sz="2200" dirty="0" err="1"/>
              <a:t>kiến</a:t>
            </a:r>
            <a:r>
              <a:rPr lang="en-US" sz="2200" dirty="0"/>
              <a:t> </a:t>
            </a:r>
            <a:r>
              <a:rPr lang="en-US" sz="2200" dirty="0" err="1"/>
              <a:t>thức</a:t>
            </a:r>
            <a:r>
              <a:rPr lang="en-US" sz="2200" dirty="0"/>
              <a:t> </a:t>
            </a:r>
            <a:r>
              <a:rPr lang="en-US" sz="2200" dirty="0" err="1"/>
              <a:t>vể</a:t>
            </a:r>
            <a:r>
              <a:rPr lang="en-US" sz="2200" dirty="0"/>
              <a:t> </a:t>
            </a:r>
            <a:r>
              <a:rPr lang="en-US" sz="2200" dirty="0" err="1"/>
              <a:t>sử</a:t>
            </a:r>
            <a:r>
              <a:rPr lang="en-US" sz="2200" dirty="0"/>
              <a:t> </a:t>
            </a:r>
            <a:r>
              <a:rPr lang="en-US" sz="2200" dirty="0" err="1"/>
              <a:t>dụng</a:t>
            </a:r>
            <a:r>
              <a:rPr lang="en-US" sz="2200" dirty="0"/>
              <a:t> </a:t>
            </a:r>
            <a:r>
              <a:rPr lang="en-US" sz="2200" dirty="0" err="1"/>
              <a:t>sản</a:t>
            </a:r>
            <a:r>
              <a:rPr lang="en-US" sz="2200" dirty="0"/>
              <a:t> </a:t>
            </a:r>
            <a:r>
              <a:rPr lang="en-US" sz="2200" dirty="0" err="1"/>
              <a:t>phẩm</a:t>
            </a:r>
            <a:r>
              <a:rPr lang="en-US" sz="2200" dirty="0"/>
              <a:t>, </a:t>
            </a:r>
            <a:r>
              <a:rPr lang="en-US" sz="2200" dirty="0" err="1"/>
              <a:t>các</a:t>
            </a:r>
            <a:r>
              <a:rPr lang="en-US" sz="2200" dirty="0"/>
              <a:t> </a:t>
            </a:r>
            <a:r>
              <a:rPr lang="en-US" sz="2200" dirty="0" err="1"/>
              <a:t>đặc</a:t>
            </a:r>
            <a:r>
              <a:rPr lang="en-US" sz="2200" dirty="0"/>
              <a:t> </a:t>
            </a:r>
            <a:r>
              <a:rPr lang="en-US" sz="2200" dirty="0" err="1"/>
              <a:t>trưng</a:t>
            </a:r>
            <a:r>
              <a:rPr lang="en-US" sz="2200" dirty="0"/>
              <a:t> </a:t>
            </a:r>
            <a:r>
              <a:rPr lang="en-US" sz="2200" dirty="0" err="1"/>
              <a:t>kỹ</a:t>
            </a:r>
            <a:r>
              <a:rPr lang="en-US" sz="2200" dirty="0"/>
              <a:t> </a:t>
            </a:r>
            <a:r>
              <a:rPr lang="en-US" sz="2200" dirty="0" err="1"/>
              <a:t>thuật</a:t>
            </a:r>
            <a:r>
              <a:rPr lang="en-US" sz="2200" dirty="0"/>
              <a:t>, </a:t>
            </a:r>
            <a:r>
              <a:rPr lang="en-US" sz="2200" dirty="0" err="1"/>
              <a:t>các</a:t>
            </a:r>
            <a:r>
              <a:rPr lang="en-US" sz="2200" dirty="0"/>
              <a:t> </a:t>
            </a:r>
            <a:r>
              <a:rPr lang="en-US" sz="2200" dirty="0" err="1"/>
              <a:t>điểm</a:t>
            </a:r>
            <a:r>
              <a:rPr lang="en-US" sz="2200" dirty="0"/>
              <a:t> </a:t>
            </a:r>
            <a:r>
              <a:rPr lang="en-US" sz="2200" dirty="0" err="1"/>
              <a:t>mạnh</a:t>
            </a:r>
            <a:r>
              <a:rPr lang="en-US" sz="2200" dirty="0"/>
              <a:t> </a:t>
            </a:r>
            <a:r>
              <a:rPr lang="en-US" sz="2200" dirty="0" err="1"/>
              <a:t>và</a:t>
            </a:r>
            <a:r>
              <a:rPr lang="en-US" sz="2200" dirty="0"/>
              <a:t> </a:t>
            </a:r>
            <a:r>
              <a:rPr lang="en-US" sz="2200" dirty="0" err="1"/>
              <a:t>điểm</a:t>
            </a:r>
            <a:r>
              <a:rPr lang="en-US" sz="2200" dirty="0"/>
              <a:t> </a:t>
            </a:r>
            <a:r>
              <a:rPr lang="en-US" sz="2200" dirty="0" err="1"/>
              <a:t>yếu</a:t>
            </a:r>
            <a:r>
              <a:rPr lang="en-US" sz="2200" dirty="0"/>
              <a:t>, </a:t>
            </a:r>
            <a:r>
              <a:rPr lang="en-US" sz="2200" dirty="0" err="1"/>
              <a:t>của</a:t>
            </a:r>
            <a:r>
              <a:rPr lang="en-US" sz="2200" dirty="0"/>
              <a:t> </a:t>
            </a:r>
            <a:r>
              <a:rPr lang="en-US" sz="2200" dirty="0" err="1"/>
              <a:t>bản</a:t>
            </a:r>
            <a:r>
              <a:rPr lang="en-US" sz="2200" dirty="0"/>
              <a:t> </a:t>
            </a:r>
            <a:r>
              <a:rPr lang="en-US" sz="2200" dirty="0" err="1"/>
              <a:t>thân</a:t>
            </a:r>
            <a:r>
              <a:rPr lang="en-US" sz="2200" dirty="0"/>
              <a:t> </a:t>
            </a:r>
            <a:r>
              <a:rPr lang="en-US" sz="2200" dirty="0" err="1"/>
              <a:t>sản</a:t>
            </a:r>
            <a:r>
              <a:rPr lang="en-US" sz="2200" dirty="0"/>
              <a:t> </a:t>
            </a:r>
            <a:r>
              <a:rPr lang="en-US" sz="2200" dirty="0" err="1"/>
              <a:t>phẩm</a:t>
            </a:r>
            <a:r>
              <a:rPr lang="en-US" sz="2200" dirty="0"/>
              <a:t> </a:t>
            </a:r>
            <a:r>
              <a:rPr lang="en-US" sz="2200" dirty="0" err="1"/>
              <a:t>của</a:t>
            </a:r>
            <a:r>
              <a:rPr lang="en-US" sz="2200" dirty="0"/>
              <a:t> </a:t>
            </a:r>
            <a:r>
              <a:rPr lang="en-US" sz="2200" dirty="0" err="1"/>
              <a:t>công</a:t>
            </a:r>
            <a:r>
              <a:rPr lang="en-US" sz="2200" dirty="0"/>
              <a:t> </a:t>
            </a:r>
            <a:r>
              <a:rPr lang="en-US" sz="2200" dirty="0" err="1"/>
              <a:t>ty</a:t>
            </a:r>
            <a:r>
              <a:rPr lang="en-US" sz="2200" dirty="0"/>
              <a:t> so </a:t>
            </a:r>
            <a:r>
              <a:rPr lang="en-US" sz="2200" dirty="0" err="1"/>
              <a:t>sánh</a:t>
            </a:r>
            <a:r>
              <a:rPr lang="en-US" sz="2200" dirty="0"/>
              <a:t> </a:t>
            </a:r>
            <a:r>
              <a:rPr lang="en-US" sz="2200" dirty="0" err="1"/>
              <a:t>với</a:t>
            </a:r>
            <a:r>
              <a:rPr lang="en-US" sz="2200" dirty="0"/>
              <a:t> </a:t>
            </a:r>
            <a:r>
              <a:rPr lang="en-US" sz="2200" dirty="0" err="1"/>
              <a:t>các</a:t>
            </a:r>
            <a:r>
              <a:rPr lang="en-US" sz="2200" dirty="0"/>
              <a:t> </a:t>
            </a:r>
            <a:r>
              <a:rPr lang="en-US" sz="2200" dirty="0" err="1"/>
              <a:t>sản</a:t>
            </a:r>
            <a:r>
              <a:rPr lang="en-US" sz="2200" dirty="0"/>
              <a:t> </a:t>
            </a:r>
            <a:r>
              <a:rPr lang="en-US" sz="2200" dirty="0" err="1"/>
              <a:t>phẩm</a:t>
            </a:r>
            <a:r>
              <a:rPr lang="en-US" sz="2200" dirty="0"/>
              <a:t> </a:t>
            </a:r>
            <a:r>
              <a:rPr lang="en-US" sz="2200" dirty="0" err="1"/>
              <a:t>của</a:t>
            </a:r>
            <a:r>
              <a:rPr lang="en-US" sz="2200" dirty="0"/>
              <a:t> </a:t>
            </a:r>
            <a:r>
              <a:rPr lang="en-US" sz="2200" dirty="0" err="1"/>
              <a:t>đối</a:t>
            </a:r>
            <a:r>
              <a:rPr lang="en-US" sz="2200" dirty="0"/>
              <a:t> </a:t>
            </a:r>
            <a:r>
              <a:rPr lang="en-US" sz="2200" dirty="0" err="1"/>
              <a:t>thủ</a:t>
            </a:r>
            <a:r>
              <a:rPr lang="en-US" sz="2200" dirty="0"/>
              <a:t> </a:t>
            </a:r>
            <a:r>
              <a:rPr lang="en-US" sz="2200" dirty="0" err="1"/>
              <a:t>cạnh</a:t>
            </a:r>
            <a:r>
              <a:rPr lang="en-US" sz="2200" dirty="0"/>
              <a:t> </a:t>
            </a:r>
            <a:r>
              <a:rPr lang="en-US" sz="2200" dirty="0" err="1"/>
              <a:t>tranh</a:t>
            </a:r>
            <a:r>
              <a:rPr lang="en-US" sz="2200" dirty="0"/>
              <a:t>, </a:t>
            </a:r>
            <a:r>
              <a:rPr lang="en-US" sz="2200" dirty="0" err="1"/>
              <a:t>các</a:t>
            </a:r>
            <a:r>
              <a:rPr lang="en-US" sz="2200" dirty="0"/>
              <a:t> </a:t>
            </a:r>
            <a:r>
              <a:rPr lang="en-US" sz="2200" dirty="0" err="1"/>
              <a:t>yêu</a:t>
            </a:r>
            <a:r>
              <a:rPr lang="en-US" sz="2200" dirty="0"/>
              <a:t> </a:t>
            </a:r>
            <a:r>
              <a:rPr lang="en-US" sz="2200" dirty="0" err="1"/>
              <a:t>cầu</a:t>
            </a:r>
            <a:r>
              <a:rPr lang="en-US" sz="2200" dirty="0"/>
              <a:t> </a:t>
            </a:r>
            <a:r>
              <a:rPr lang="en-US" sz="2200" dirty="0" err="1"/>
              <a:t>đặc</a:t>
            </a:r>
            <a:r>
              <a:rPr lang="en-US" sz="2200" dirty="0"/>
              <a:t> </a:t>
            </a:r>
            <a:r>
              <a:rPr lang="en-US" sz="2200" dirty="0" err="1"/>
              <a:t>biệt</a:t>
            </a:r>
            <a:r>
              <a:rPr lang="en-US" sz="2200" dirty="0"/>
              <a:t> </a:t>
            </a:r>
            <a:r>
              <a:rPr lang="en-US" sz="2200" dirty="0" err="1"/>
              <a:t>từ</a:t>
            </a:r>
            <a:r>
              <a:rPr lang="en-US" sz="2200" dirty="0"/>
              <a:t> </a:t>
            </a:r>
            <a:r>
              <a:rPr lang="en-US" sz="2200" dirty="0" err="1"/>
              <a:t>phía</a:t>
            </a:r>
            <a:r>
              <a:rPr lang="en-US" sz="2200" dirty="0"/>
              <a:t> </a:t>
            </a:r>
            <a:r>
              <a:rPr lang="en-US" sz="2200" dirty="0" err="1"/>
              <a:t>khách</a:t>
            </a:r>
            <a:r>
              <a:rPr lang="en-US" sz="2200" dirty="0"/>
              <a:t> </a:t>
            </a:r>
            <a:r>
              <a:rPr lang="en-US" sz="2200" dirty="0" err="1"/>
              <a:t>hàng</a:t>
            </a:r>
            <a:r>
              <a:rPr lang="en-US" sz="2200" dirty="0"/>
              <a:t>… </a:t>
            </a:r>
          </a:p>
          <a:p>
            <a:pPr algn="just">
              <a:lnSpc>
                <a:spcPct val="100000"/>
              </a:lnSpc>
              <a:buClr>
                <a:srgbClr val="FF0000"/>
              </a:buClr>
              <a:buFont typeface="Wingdings" pitchFamily="2" charset="2"/>
              <a:buChar char="v"/>
            </a:pPr>
            <a:r>
              <a:rPr lang="en-US" sz="2200" dirty="0" err="1"/>
              <a:t>Kiến</a:t>
            </a:r>
            <a:r>
              <a:rPr lang="en-US" sz="2200" dirty="0"/>
              <a:t> </a:t>
            </a:r>
            <a:r>
              <a:rPr lang="en-US" sz="2200" dirty="0" err="1"/>
              <a:t>thức</a:t>
            </a:r>
            <a:r>
              <a:rPr lang="en-US" sz="2200" dirty="0"/>
              <a:t> </a:t>
            </a:r>
            <a:r>
              <a:rPr lang="en-US" sz="2200" dirty="0" err="1"/>
              <a:t>về</a:t>
            </a:r>
            <a:r>
              <a:rPr lang="en-US" sz="2200" dirty="0"/>
              <a:t> </a:t>
            </a:r>
            <a:r>
              <a:rPr lang="en-US" sz="2200" dirty="0" err="1"/>
              <a:t>ngành</a:t>
            </a:r>
            <a:r>
              <a:rPr lang="en-US" sz="2200" dirty="0"/>
              <a:t>/</a:t>
            </a:r>
            <a:r>
              <a:rPr lang="en-US" sz="2200" dirty="0" err="1"/>
              <a:t>thị</a:t>
            </a:r>
            <a:r>
              <a:rPr lang="en-US" sz="2200" dirty="0"/>
              <a:t> </a:t>
            </a:r>
            <a:r>
              <a:rPr lang="en-US" sz="2200" dirty="0" err="1"/>
              <a:t>trường</a:t>
            </a:r>
            <a:r>
              <a:rPr lang="en-US" sz="2200" dirty="0"/>
              <a:t>: </a:t>
            </a:r>
            <a:r>
              <a:rPr lang="en-US" sz="2200" dirty="0" err="1"/>
              <a:t>hoạt</a:t>
            </a:r>
            <a:r>
              <a:rPr lang="en-US" sz="2200" dirty="0"/>
              <a:t> </a:t>
            </a:r>
            <a:r>
              <a:rPr lang="en-US" sz="2200" dirty="0" err="1"/>
              <a:t>động</a:t>
            </a:r>
            <a:r>
              <a:rPr lang="en-US" sz="2200" dirty="0"/>
              <a:t> </a:t>
            </a:r>
            <a:r>
              <a:rPr lang="en-US" sz="2200" dirty="0" err="1"/>
              <a:t>ngành</a:t>
            </a:r>
            <a:r>
              <a:rPr lang="en-US" sz="2200" dirty="0"/>
              <a:t>, </a:t>
            </a:r>
            <a:r>
              <a:rPr lang="en-US" sz="2200" dirty="0" err="1"/>
              <a:t>trong</a:t>
            </a:r>
            <a:r>
              <a:rPr lang="en-US" sz="2200" dirty="0"/>
              <a:t> </a:t>
            </a:r>
            <a:r>
              <a:rPr lang="en-US" sz="2200" dirty="0" err="1"/>
              <a:t>nền</a:t>
            </a:r>
            <a:r>
              <a:rPr lang="en-US" sz="2200" dirty="0"/>
              <a:t> </a:t>
            </a:r>
            <a:r>
              <a:rPr lang="en-US" sz="2200" dirty="0" err="1"/>
              <a:t>kinh</a:t>
            </a:r>
            <a:r>
              <a:rPr lang="en-US" sz="2200" dirty="0"/>
              <a:t> </a:t>
            </a:r>
            <a:r>
              <a:rPr lang="en-US" sz="2200" dirty="0" err="1"/>
              <a:t>tế</a:t>
            </a:r>
            <a:r>
              <a:rPr lang="en-US" sz="2200" dirty="0"/>
              <a:t> </a:t>
            </a:r>
            <a:r>
              <a:rPr lang="en-US" sz="2200" dirty="0" err="1"/>
              <a:t>nói</a:t>
            </a:r>
            <a:r>
              <a:rPr lang="en-US" sz="2200" dirty="0"/>
              <a:t> </a:t>
            </a:r>
            <a:r>
              <a:rPr lang="en-US" sz="2200" dirty="0" err="1"/>
              <a:t>chung</a:t>
            </a:r>
            <a:r>
              <a:rPr lang="en-US" sz="2200" dirty="0"/>
              <a:t>,  </a:t>
            </a:r>
            <a:r>
              <a:rPr lang="en-US" sz="2200" dirty="0" err="1"/>
              <a:t>sự</a:t>
            </a:r>
            <a:r>
              <a:rPr lang="en-US" sz="2200" dirty="0"/>
              <a:t> </a:t>
            </a:r>
            <a:r>
              <a:rPr lang="en-US" sz="2200" dirty="0" err="1"/>
              <a:t>phát</a:t>
            </a:r>
            <a:r>
              <a:rPr lang="en-US" sz="2200" dirty="0"/>
              <a:t> </a:t>
            </a:r>
            <a:r>
              <a:rPr lang="en-US" sz="2200" dirty="0" err="1"/>
              <a:t>triển</a:t>
            </a:r>
            <a:r>
              <a:rPr lang="en-US" sz="2200" dirty="0"/>
              <a:t> </a:t>
            </a:r>
            <a:r>
              <a:rPr lang="en-US" sz="2200" dirty="0" err="1"/>
              <a:t>về</a:t>
            </a:r>
            <a:r>
              <a:rPr lang="en-US" sz="2200" dirty="0"/>
              <a:t> </a:t>
            </a:r>
            <a:r>
              <a:rPr lang="en-US" sz="2200" dirty="0" err="1"/>
              <a:t>công</a:t>
            </a:r>
            <a:r>
              <a:rPr lang="en-US" sz="2200" dirty="0"/>
              <a:t> </a:t>
            </a:r>
            <a:r>
              <a:rPr lang="en-US" sz="2200" dirty="0" err="1"/>
              <a:t>nghệ</a:t>
            </a:r>
            <a:r>
              <a:rPr lang="en-US" sz="2200" dirty="0"/>
              <a:t>, </a:t>
            </a:r>
            <a:r>
              <a:rPr lang="en-US" sz="2200" dirty="0" err="1"/>
              <a:t>các</a:t>
            </a:r>
            <a:r>
              <a:rPr lang="en-US" sz="2200" dirty="0"/>
              <a:t> </a:t>
            </a:r>
            <a:r>
              <a:rPr lang="en-US" sz="2200" dirty="0" err="1"/>
              <a:t>xu</a:t>
            </a:r>
            <a:r>
              <a:rPr lang="en-US" sz="2200" dirty="0"/>
              <a:t> </a:t>
            </a:r>
            <a:r>
              <a:rPr lang="en-US" sz="2200" dirty="0" err="1"/>
              <a:t>hướng</a:t>
            </a:r>
            <a:r>
              <a:rPr lang="en-US" sz="2200" dirty="0"/>
              <a:t> </a:t>
            </a:r>
            <a:r>
              <a:rPr lang="en-US" sz="2200" dirty="0" err="1"/>
              <a:t>kinh</a:t>
            </a:r>
            <a:r>
              <a:rPr lang="en-US" sz="2200" dirty="0"/>
              <a:t> </a:t>
            </a:r>
            <a:r>
              <a:rPr lang="en-US" sz="2200" dirty="0" err="1"/>
              <a:t>tế</a:t>
            </a:r>
            <a:r>
              <a:rPr lang="en-US" sz="2200" dirty="0"/>
              <a:t>, </a:t>
            </a:r>
            <a:r>
              <a:rPr lang="en-US" sz="2200" dirty="0" err="1"/>
              <a:t>các</a:t>
            </a:r>
            <a:r>
              <a:rPr lang="en-US" sz="2200" dirty="0"/>
              <a:t> </a:t>
            </a:r>
            <a:r>
              <a:rPr lang="en-US" sz="2200" dirty="0" err="1"/>
              <a:t>đặc</a:t>
            </a:r>
            <a:r>
              <a:rPr lang="en-US" sz="2200" dirty="0"/>
              <a:t> </a:t>
            </a:r>
            <a:r>
              <a:rPr lang="en-US" sz="2200" dirty="0" err="1"/>
              <a:t>điểm</a:t>
            </a:r>
            <a:r>
              <a:rPr lang="en-US" sz="2200" dirty="0"/>
              <a:t> </a:t>
            </a:r>
            <a:r>
              <a:rPr lang="en-US" sz="2200" dirty="0" err="1"/>
              <a:t>trong</a:t>
            </a:r>
            <a:r>
              <a:rPr lang="en-US" sz="2200" dirty="0"/>
              <a:t> </a:t>
            </a:r>
            <a:r>
              <a:rPr lang="en-US" sz="2200" dirty="0" err="1"/>
              <a:t>khu</a:t>
            </a:r>
            <a:r>
              <a:rPr lang="en-US" sz="2200" dirty="0"/>
              <a:t> </a:t>
            </a:r>
            <a:r>
              <a:rPr lang="en-US" sz="2200" dirty="0" err="1"/>
              <a:t>vực</a:t>
            </a:r>
            <a:r>
              <a:rPr lang="en-US" sz="2200" dirty="0"/>
              <a:t> </a:t>
            </a:r>
            <a:r>
              <a:rPr lang="en-US" sz="2200" dirty="0" err="1"/>
              <a:t>bán</a:t>
            </a:r>
            <a:r>
              <a:rPr lang="en-US" sz="2200" dirty="0"/>
              <a:t> </a:t>
            </a:r>
            <a:r>
              <a:rPr lang="en-US" sz="2200" dirty="0" err="1"/>
              <a:t>hàng</a:t>
            </a:r>
            <a:r>
              <a:rPr lang="en-US" sz="2200" dirty="0"/>
              <a:t>, </a:t>
            </a:r>
            <a:r>
              <a:rPr lang="en-US" sz="2200" dirty="0" err="1"/>
              <a:t>sự</a:t>
            </a:r>
            <a:r>
              <a:rPr lang="en-US" sz="2200" dirty="0"/>
              <a:t> </a:t>
            </a:r>
            <a:r>
              <a:rPr lang="en-US" sz="2200" dirty="0" err="1"/>
              <a:t>vận</a:t>
            </a:r>
            <a:r>
              <a:rPr lang="en-US" sz="2200" dirty="0"/>
              <a:t> </a:t>
            </a:r>
            <a:r>
              <a:rPr lang="en-US" sz="2200" dirty="0" err="1"/>
              <a:t>động</a:t>
            </a:r>
            <a:r>
              <a:rPr lang="en-US" sz="2200" dirty="0"/>
              <a:t> </a:t>
            </a:r>
            <a:r>
              <a:rPr lang="en-US" sz="2200" dirty="0" err="1"/>
              <a:t>của</a:t>
            </a:r>
            <a:r>
              <a:rPr lang="en-US" sz="2200" dirty="0"/>
              <a:t> </a:t>
            </a:r>
            <a:r>
              <a:rPr lang="en-US" sz="2200" dirty="0" err="1"/>
              <a:t>nền</a:t>
            </a:r>
            <a:r>
              <a:rPr lang="en-US" sz="2200" dirty="0"/>
              <a:t> </a:t>
            </a:r>
            <a:r>
              <a:rPr lang="en-US" sz="2200" dirty="0" err="1"/>
              <a:t>kinh</a:t>
            </a:r>
            <a:r>
              <a:rPr lang="en-US" sz="2200" dirty="0"/>
              <a:t> </a:t>
            </a:r>
            <a:r>
              <a:rPr lang="en-US" sz="2200" dirty="0" err="1"/>
              <a:t>tế</a:t>
            </a:r>
            <a:r>
              <a:rPr lang="en-US" sz="2200" dirty="0"/>
              <a:t> </a:t>
            </a:r>
            <a:r>
              <a:rPr lang="en-US" sz="2200" dirty="0" err="1"/>
              <a:t>ảnh</a:t>
            </a:r>
            <a:r>
              <a:rPr lang="en-US" sz="2200" dirty="0"/>
              <a:t> </a:t>
            </a:r>
            <a:r>
              <a:rPr lang="en-US" sz="2200" dirty="0" err="1"/>
              <a:t>hưởng</a:t>
            </a:r>
            <a:r>
              <a:rPr lang="en-US" sz="2200" dirty="0"/>
              <a:t> </a:t>
            </a:r>
            <a:r>
              <a:rPr lang="en-US" sz="2200" dirty="0" err="1"/>
              <a:t>đến</a:t>
            </a:r>
            <a:r>
              <a:rPr lang="en-US" sz="2200" dirty="0"/>
              <a:t> </a:t>
            </a:r>
            <a:r>
              <a:rPr lang="en-US" sz="2200" dirty="0" err="1"/>
              <a:t>hành</a:t>
            </a:r>
            <a:r>
              <a:rPr lang="en-US" sz="2200" dirty="0"/>
              <a:t> vi </a:t>
            </a:r>
            <a:r>
              <a:rPr lang="en-US" sz="2200" dirty="0" err="1"/>
              <a:t>mua</a:t>
            </a:r>
            <a:r>
              <a:rPr lang="en-US" sz="2200" dirty="0"/>
              <a:t> </a:t>
            </a:r>
            <a:r>
              <a:rPr lang="en-US" sz="2200" dirty="0" err="1"/>
              <a:t>của</a:t>
            </a:r>
            <a:r>
              <a:rPr lang="en-US" sz="2200" dirty="0"/>
              <a:t> </a:t>
            </a:r>
            <a:r>
              <a:rPr lang="en-US" sz="2200" dirty="0" err="1"/>
              <a:t>khách</a:t>
            </a:r>
            <a:r>
              <a:rPr lang="en-US" sz="2200" dirty="0"/>
              <a:t> </a:t>
            </a:r>
            <a:r>
              <a:rPr lang="en-US" sz="2200" dirty="0" err="1"/>
              <a:t>hàng</a:t>
            </a:r>
            <a:r>
              <a:rPr lang="en-US" sz="2200" dirty="0"/>
              <a:t>, </a:t>
            </a:r>
            <a:r>
              <a:rPr lang="en-US" sz="2200" dirty="0" err="1"/>
              <a:t>các</a:t>
            </a:r>
            <a:r>
              <a:rPr lang="en-US" sz="2200" dirty="0"/>
              <a:t> </a:t>
            </a:r>
            <a:r>
              <a:rPr lang="en-US" sz="2200" dirty="0" err="1"/>
              <a:t>thông</a:t>
            </a:r>
            <a:r>
              <a:rPr lang="en-US" sz="2200" dirty="0"/>
              <a:t> tin </a:t>
            </a:r>
            <a:r>
              <a:rPr lang="en-US" sz="2200" dirty="0" err="1"/>
              <a:t>về</a:t>
            </a:r>
            <a:r>
              <a:rPr lang="en-US" sz="2200" dirty="0"/>
              <a:t> </a:t>
            </a:r>
            <a:r>
              <a:rPr lang="en-US" sz="2200" dirty="0" err="1"/>
              <a:t>áp</a:t>
            </a:r>
            <a:r>
              <a:rPr lang="en-US" sz="2200" dirty="0"/>
              <a:t> </a:t>
            </a:r>
            <a:r>
              <a:rPr lang="en-US" sz="2200" dirty="0" err="1"/>
              <a:t>lực</a:t>
            </a:r>
            <a:r>
              <a:rPr lang="en-US" sz="2200" dirty="0"/>
              <a:t> </a:t>
            </a:r>
            <a:r>
              <a:rPr lang="en-US" sz="2200" dirty="0" err="1"/>
              <a:t>lạm</a:t>
            </a:r>
            <a:r>
              <a:rPr lang="en-US" sz="2200" dirty="0"/>
              <a:t> </a:t>
            </a:r>
            <a:r>
              <a:rPr lang="en-US" sz="2200" dirty="0" err="1"/>
              <a:t>phát</a:t>
            </a:r>
            <a:r>
              <a:rPr lang="en-US" sz="2200" dirty="0"/>
              <a:t>…  </a:t>
            </a:r>
            <a:endParaRPr lang="vi-VN" sz="2200" dirty="0"/>
          </a:p>
        </p:txBody>
      </p:sp>
    </p:spTree>
    <p:extLst>
      <p:ext uri="{BB962C8B-B14F-4D97-AF65-F5344CB8AC3E}">
        <p14:creationId xmlns:p14="http://schemas.microsoft.com/office/powerpoint/2010/main" val="31936244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10.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huấn</a:t>
            </a:r>
            <a:r>
              <a:rPr lang="en-US" sz="2800" dirty="0">
                <a:solidFill>
                  <a:schemeClr val="tx1"/>
                </a:solidFill>
              </a:rPr>
              <a:t> </a:t>
            </a:r>
            <a:r>
              <a:rPr lang="en-US" sz="2800" dirty="0" err="1">
                <a:solidFill>
                  <a:schemeClr val="tx1"/>
                </a:solidFill>
              </a:rPr>
              <a:t>luyện</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đào</a:t>
            </a:r>
            <a:r>
              <a:rPr lang="en-US" sz="2800" dirty="0">
                <a:solidFill>
                  <a:schemeClr val="tx1"/>
                </a:solidFill>
              </a:rPr>
              <a:t> </a:t>
            </a:r>
            <a:r>
              <a:rPr lang="en-US" sz="2800" dirty="0" err="1">
                <a:solidFill>
                  <a:schemeClr val="tx1"/>
                </a:solidFill>
              </a:rPr>
              <a:t>tạo</a:t>
            </a:r>
            <a:endParaRPr lang="vi-VN" sz="2800" dirty="0">
              <a:solidFill>
                <a:schemeClr val="tx1"/>
              </a:solidFill>
            </a:endParaRPr>
          </a:p>
        </p:txBody>
      </p:sp>
      <p:sp>
        <p:nvSpPr>
          <p:cNvPr id="3" name="Content Placeholder 2"/>
          <p:cNvSpPr>
            <a:spLocks noGrp="1"/>
          </p:cNvSpPr>
          <p:nvPr>
            <p:ph sz="quarter" idx="1"/>
          </p:nvPr>
        </p:nvSpPr>
        <p:spPr/>
        <p:txBody>
          <a:bodyPr/>
          <a:lstStyle/>
          <a:p>
            <a:pPr marL="0" indent="0">
              <a:buNone/>
            </a:pPr>
            <a:r>
              <a:rPr lang="de-DE" sz="2400" dirty="0"/>
              <a:t>Một chương trình huấn luyện đào tạo có thể được thực hiện bằng nhiều phương pháp: </a:t>
            </a:r>
          </a:p>
          <a:p>
            <a:pPr>
              <a:buClr>
                <a:srgbClr val="FF0000"/>
              </a:buClr>
              <a:buFont typeface="Wingdings" pitchFamily="2" charset="2"/>
              <a:buChar char="v"/>
            </a:pPr>
            <a:r>
              <a:rPr lang="de-DE" sz="2400" dirty="0"/>
              <a:t> Huấn luyện </a:t>
            </a:r>
            <a:r>
              <a:rPr lang="vi-VN" sz="2400" dirty="0"/>
              <a:t>trong công việc</a:t>
            </a:r>
            <a:r>
              <a:rPr lang="de-DE" sz="2400" dirty="0"/>
              <a:t> </a:t>
            </a:r>
          </a:p>
          <a:p>
            <a:pPr>
              <a:buClr>
                <a:srgbClr val="FF0000"/>
              </a:buClr>
              <a:buFont typeface="Wingdings" pitchFamily="2" charset="2"/>
              <a:buChar char="v"/>
            </a:pPr>
            <a:r>
              <a:rPr lang="de-DE" sz="2400" dirty="0"/>
              <a:t> Huấn luyện trên lớp học </a:t>
            </a:r>
          </a:p>
          <a:p>
            <a:pPr>
              <a:buClr>
                <a:srgbClr val="FF0000"/>
              </a:buClr>
              <a:buFont typeface="Wingdings" pitchFamily="2" charset="2"/>
              <a:buChar char="v"/>
            </a:pPr>
            <a:r>
              <a:rPr lang="de-DE" sz="2400" dirty="0"/>
              <a:t> Huấn luyện bằng vi tính và tự nghiên cứu</a:t>
            </a:r>
            <a:endParaRPr lang="vi-VN" sz="2400" dirty="0"/>
          </a:p>
          <a:p>
            <a:pPr marL="0" indent="0">
              <a:buNone/>
            </a:pPr>
            <a:endParaRPr lang="vi-VN" dirty="0"/>
          </a:p>
        </p:txBody>
      </p:sp>
    </p:spTree>
    <p:extLst>
      <p:ext uri="{BB962C8B-B14F-4D97-AF65-F5344CB8AC3E}">
        <p14:creationId xmlns:p14="http://schemas.microsoft.com/office/powerpoint/2010/main" val="37598193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11. Người huấn luyện đào tạo </a:t>
            </a:r>
          </a:p>
        </p:txBody>
      </p:sp>
      <p:sp>
        <p:nvSpPr>
          <p:cNvPr id="3" name="Content Placeholder 2"/>
          <p:cNvSpPr>
            <a:spLocks noGrp="1"/>
          </p:cNvSpPr>
          <p:nvPr>
            <p:ph sz="quarter" idx="1"/>
          </p:nvPr>
        </p:nvSpPr>
        <p:spPr>
          <a:xfrm>
            <a:off x="595532" y="1277815"/>
            <a:ext cx="8223504" cy="4709160"/>
          </a:xfrm>
        </p:spPr>
        <p:txBody>
          <a:bodyPr>
            <a:normAutofit fontScale="92500" lnSpcReduction="20000"/>
          </a:bodyPr>
          <a:lstStyle/>
          <a:p>
            <a:pPr algn="just">
              <a:lnSpc>
                <a:spcPct val="110000"/>
              </a:lnSpc>
              <a:buClr>
                <a:srgbClr val="FF0000"/>
              </a:buClr>
              <a:buFont typeface="Wingdings" panose="05000000000000000000" pitchFamily="2" charset="2"/>
              <a:buChar char="v"/>
            </a:pPr>
            <a:r>
              <a:rPr lang="vi-VN" sz="2300" dirty="0"/>
              <a:t>Quyết định về người sẽ tiến hành huấn luyện đào tạo đội ngũ bán hàng phụ thuộc rất lớn vào nội dung và phương pháp thực hiện huấn luyện đào tạo</a:t>
            </a:r>
          </a:p>
          <a:p>
            <a:pPr algn="just">
              <a:lnSpc>
                <a:spcPct val="110000"/>
              </a:lnSpc>
              <a:buClr>
                <a:srgbClr val="FF0000"/>
              </a:buClr>
              <a:buFont typeface="Wingdings" panose="05000000000000000000" pitchFamily="2" charset="2"/>
              <a:buChar char="v"/>
            </a:pPr>
            <a:r>
              <a:rPr lang="de-DE" sz="2300" dirty="0"/>
              <a:t>Người huấn luyện </a:t>
            </a:r>
            <a:r>
              <a:rPr lang="vi-VN" sz="2300" dirty="0"/>
              <a:t>đào tạo </a:t>
            </a:r>
            <a:r>
              <a:rPr lang="de-DE" sz="2300" dirty="0"/>
              <a:t>trong doanh nghiệp có thể là quản trị viên bán hàng, nhân viên bán hàng chính hoặc người của bộ phận huấn luyện </a:t>
            </a:r>
            <a:endParaRPr lang="vi-VN" sz="2300" dirty="0"/>
          </a:p>
          <a:p>
            <a:pPr algn="just">
              <a:lnSpc>
                <a:spcPct val="110000"/>
              </a:lnSpc>
              <a:buClr>
                <a:srgbClr val="FF0000"/>
              </a:buClr>
              <a:buFont typeface="Wingdings" panose="05000000000000000000" pitchFamily="2" charset="2"/>
              <a:buChar char="v"/>
            </a:pPr>
            <a:r>
              <a:rPr lang="de-DE" sz="2300" dirty="0"/>
              <a:t>Có hai lý do dẫn đến những thất bại khi sử dụng nhà huấn luyện trong doanh nghiệp: (</a:t>
            </a:r>
            <a:r>
              <a:rPr lang="vi-VN" sz="2300" dirty="0"/>
              <a:t>i</a:t>
            </a:r>
            <a:r>
              <a:rPr lang="de-DE" sz="2300" dirty="0"/>
              <a:t>) Người huấn luyện thiếu kinh nghiệm thực tế (</a:t>
            </a:r>
            <a:r>
              <a:rPr lang="vi-VN" sz="2300" dirty="0"/>
              <a:t>ii</a:t>
            </a:r>
            <a:r>
              <a:rPr lang="de-DE" sz="2300" dirty="0"/>
              <a:t>) Người huấn luyện không được huấn luyện để trở thành một nhà huấn luyện</a:t>
            </a:r>
            <a:endParaRPr lang="vi-VN" sz="2300" dirty="0"/>
          </a:p>
          <a:p>
            <a:pPr algn="just">
              <a:lnSpc>
                <a:spcPct val="110000"/>
              </a:lnSpc>
              <a:buClr>
                <a:srgbClr val="FF0000"/>
              </a:buClr>
              <a:buFont typeface="Wingdings" panose="05000000000000000000" pitchFamily="2" charset="2"/>
              <a:buChar char="v"/>
            </a:pPr>
            <a:r>
              <a:rPr lang="en-US" sz="2300" dirty="0" err="1"/>
              <a:t>Việc</a:t>
            </a:r>
            <a:r>
              <a:rPr lang="en-US" sz="2300" dirty="0"/>
              <a:t> </a:t>
            </a:r>
            <a:r>
              <a:rPr lang="en-US" sz="2300" dirty="0" err="1"/>
              <a:t>thuê</a:t>
            </a:r>
            <a:r>
              <a:rPr lang="en-US" sz="2300" dirty="0"/>
              <a:t> </a:t>
            </a:r>
            <a:r>
              <a:rPr lang="en-US" sz="2300" dirty="0" err="1"/>
              <a:t>nhà</a:t>
            </a:r>
            <a:r>
              <a:rPr lang="en-US" sz="2300" dirty="0"/>
              <a:t> </a:t>
            </a:r>
            <a:r>
              <a:rPr lang="en-US" sz="2300" dirty="0" err="1"/>
              <a:t>huấn</a:t>
            </a:r>
            <a:r>
              <a:rPr lang="en-US" sz="2300" dirty="0"/>
              <a:t> </a:t>
            </a:r>
            <a:r>
              <a:rPr lang="en-US" sz="2300" dirty="0" err="1"/>
              <a:t>luyện</a:t>
            </a:r>
            <a:r>
              <a:rPr lang="en-US" sz="2300" dirty="0"/>
              <a:t> </a:t>
            </a:r>
            <a:r>
              <a:rPr lang="vi-VN" sz="2300" dirty="0"/>
              <a:t>đào tạo </a:t>
            </a:r>
            <a:r>
              <a:rPr lang="en-US" sz="2300" dirty="0" err="1"/>
              <a:t>bên</a:t>
            </a:r>
            <a:r>
              <a:rPr lang="en-US" sz="2300" dirty="0"/>
              <a:t> </a:t>
            </a:r>
            <a:r>
              <a:rPr lang="en-US" sz="2300" dirty="0" err="1"/>
              <a:t>ngoài</a:t>
            </a:r>
            <a:r>
              <a:rPr lang="en-US" sz="2300" dirty="0"/>
              <a:t> </a:t>
            </a:r>
            <a:r>
              <a:rPr lang="en-US" sz="2300" dirty="0" err="1"/>
              <a:t>thường</a:t>
            </a:r>
            <a:r>
              <a:rPr lang="en-US" sz="2300" dirty="0"/>
              <a:t> </a:t>
            </a:r>
            <a:r>
              <a:rPr lang="en-US" sz="2300" dirty="0" err="1"/>
              <a:t>rất</a:t>
            </a:r>
            <a:r>
              <a:rPr lang="en-US" sz="2300" dirty="0"/>
              <a:t> </a:t>
            </a:r>
            <a:r>
              <a:rPr lang="en-US" sz="2300" dirty="0" err="1"/>
              <a:t>đa</a:t>
            </a:r>
            <a:r>
              <a:rPr lang="en-US" sz="2300" dirty="0"/>
              <a:t> </a:t>
            </a:r>
            <a:r>
              <a:rPr lang="en-US" sz="2300" dirty="0" err="1"/>
              <a:t>dạng</a:t>
            </a:r>
            <a:r>
              <a:rPr lang="en-US" sz="2300" dirty="0"/>
              <a:t> </a:t>
            </a:r>
            <a:r>
              <a:rPr lang="en-US" sz="2300" dirty="0" err="1"/>
              <a:t>phong</a:t>
            </a:r>
            <a:r>
              <a:rPr lang="en-US" sz="2300" dirty="0"/>
              <a:t> </a:t>
            </a:r>
            <a:r>
              <a:rPr lang="en-US" sz="2300" dirty="0" err="1"/>
              <a:t>phú</a:t>
            </a:r>
            <a:r>
              <a:rPr lang="en-US" sz="2300" dirty="0"/>
              <a:t>, </a:t>
            </a:r>
            <a:r>
              <a:rPr lang="en-US" sz="2300" dirty="0" err="1"/>
              <a:t>đem</a:t>
            </a:r>
            <a:r>
              <a:rPr lang="en-US" sz="2300" dirty="0"/>
              <a:t> </a:t>
            </a:r>
            <a:r>
              <a:rPr lang="en-US" sz="2300" dirty="0" err="1"/>
              <a:t>đến</a:t>
            </a:r>
            <a:r>
              <a:rPr lang="en-US" sz="2300" dirty="0"/>
              <a:t> </a:t>
            </a:r>
            <a:r>
              <a:rPr lang="en-US" sz="2300" dirty="0" err="1"/>
              <a:t>những</a:t>
            </a:r>
            <a:r>
              <a:rPr lang="en-US" sz="2300" dirty="0"/>
              <a:t> </a:t>
            </a:r>
            <a:r>
              <a:rPr lang="en-US" sz="2300" dirty="0" err="1"/>
              <a:t>chương</a:t>
            </a:r>
            <a:r>
              <a:rPr lang="en-US" sz="2300" dirty="0"/>
              <a:t> </a:t>
            </a:r>
            <a:r>
              <a:rPr lang="en-US" sz="2300" dirty="0" err="1"/>
              <a:t>trình</a:t>
            </a:r>
            <a:r>
              <a:rPr lang="en-US" sz="2300" dirty="0"/>
              <a:t> </a:t>
            </a:r>
            <a:r>
              <a:rPr lang="en-US" sz="2300" dirty="0" err="1"/>
              <a:t>huấn</a:t>
            </a:r>
            <a:r>
              <a:rPr lang="en-US" sz="2300" dirty="0"/>
              <a:t> </a:t>
            </a:r>
            <a:r>
              <a:rPr lang="en-US" sz="2300" dirty="0" err="1"/>
              <a:t>luyện</a:t>
            </a:r>
            <a:r>
              <a:rPr lang="en-US" sz="2300" dirty="0"/>
              <a:t> </a:t>
            </a:r>
            <a:r>
              <a:rPr lang="en-US" sz="2300" dirty="0" err="1"/>
              <a:t>từ</a:t>
            </a:r>
            <a:r>
              <a:rPr lang="en-US" sz="2300" dirty="0"/>
              <a:t> </a:t>
            </a:r>
            <a:r>
              <a:rPr lang="en-US" sz="2300" dirty="0" err="1"/>
              <a:t>một</a:t>
            </a:r>
            <a:r>
              <a:rPr lang="en-US" sz="2300" dirty="0"/>
              <a:t> </a:t>
            </a:r>
            <a:r>
              <a:rPr lang="en-US" sz="2300" dirty="0" err="1"/>
              <a:t>vài</a:t>
            </a:r>
            <a:r>
              <a:rPr lang="en-US" sz="2300" dirty="0"/>
              <a:t> </a:t>
            </a:r>
            <a:r>
              <a:rPr lang="en-US" sz="2300" dirty="0" err="1"/>
              <a:t>giờ</a:t>
            </a:r>
            <a:r>
              <a:rPr lang="en-US" sz="2300" dirty="0"/>
              <a:t> </a:t>
            </a:r>
            <a:r>
              <a:rPr lang="en-US" sz="2300" dirty="0" err="1"/>
              <a:t>đến</a:t>
            </a:r>
            <a:r>
              <a:rPr lang="en-US" sz="2300" dirty="0"/>
              <a:t> </a:t>
            </a:r>
            <a:r>
              <a:rPr lang="en-US" sz="2300" dirty="0" err="1"/>
              <a:t>những</a:t>
            </a:r>
            <a:r>
              <a:rPr lang="en-US" sz="2300" dirty="0"/>
              <a:t> </a:t>
            </a:r>
            <a:r>
              <a:rPr lang="en-US" sz="2300" dirty="0" err="1"/>
              <a:t>chương</a:t>
            </a:r>
            <a:r>
              <a:rPr lang="en-US" sz="2300" dirty="0"/>
              <a:t> </a:t>
            </a:r>
            <a:r>
              <a:rPr lang="en-US" sz="2300" dirty="0" err="1"/>
              <a:t>trình</a:t>
            </a:r>
            <a:r>
              <a:rPr lang="en-US" sz="2300" dirty="0"/>
              <a:t> chi </a:t>
            </a:r>
            <a:r>
              <a:rPr lang="en-US" sz="2300" dirty="0" err="1"/>
              <a:t>tiết</a:t>
            </a:r>
            <a:r>
              <a:rPr lang="en-US" sz="2300" dirty="0"/>
              <a:t>, </a:t>
            </a:r>
            <a:r>
              <a:rPr lang="en-US" sz="2300" dirty="0" err="1"/>
              <a:t>tốn</a:t>
            </a:r>
            <a:r>
              <a:rPr lang="en-US" sz="2300" dirty="0"/>
              <a:t> </a:t>
            </a:r>
            <a:r>
              <a:rPr lang="en-US" sz="2300" dirty="0" err="1"/>
              <a:t>kém</a:t>
            </a:r>
            <a:r>
              <a:rPr lang="en-US" sz="2300" dirty="0"/>
              <a:t> </a:t>
            </a:r>
            <a:r>
              <a:rPr lang="en-US" sz="2300" dirty="0" err="1"/>
              <a:t>trong</a:t>
            </a:r>
            <a:r>
              <a:rPr lang="en-US" sz="2300" dirty="0"/>
              <a:t> </a:t>
            </a:r>
            <a:r>
              <a:rPr lang="en-US" sz="2300" dirty="0" err="1"/>
              <a:t>suốt</a:t>
            </a:r>
            <a:r>
              <a:rPr lang="en-US" sz="2300" dirty="0"/>
              <a:t> </a:t>
            </a:r>
            <a:r>
              <a:rPr lang="en-US" sz="2300" dirty="0" err="1"/>
              <a:t>thời</a:t>
            </a:r>
            <a:r>
              <a:rPr lang="en-US" sz="2300" dirty="0"/>
              <a:t> </a:t>
            </a:r>
            <a:r>
              <a:rPr lang="en-US" sz="2300" dirty="0" err="1"/>
              <a:t>gian</a:t>
            </a:r>
            <a:r>
              <a:rPr lang="en-US" sz="2300" dirty="0"/>
              <a:t> </a:t>
            </a:r>
            <a:r>
              <a:rPr lang="en-US" sz="2300" dirty="0" err="1"/>
              <a:t>dài</a:t>
            </a:r>
            <a:r>
              <a:rPr lang="en-US" sz="2300" dirty="0"/>
              <a:t>. </a:t>
            </a:r>
            <a:endParaRPr lang="vi-VN" sz="2300" dirty="0"/>
          </a:p>
        </p:txBody>
      </p:sp>
    </p:spTree>
    <p:extLst>
      <p:ext uri="{BB962C8B-B14F-4D97-AF65-F5344CB8AC3E}">
        <p14:creationId xmlns:p14="http://schemas.microsoft.com/office/powerpoint/2010/main" val="5395955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12. </a:t>
            </a:r>
            <a:r>
              <a:rPr lang="vi-VN" sz="2800" dirty="0">
                <a:solidFill>
                  <a:schemeClr val="tx1"/>
                </a:solidFill>
              </a:rPr>
              <a:t>Địa điểm hu</a:t>
            </a:r>
            <a:r>
              <a:rPr lang="de-DE" sz="2800" dirty="0">
                <a:solidFill>
                  <a:schemeClr val="tx1"/>
                </a:solidFill>
              </a:rPr>
              <a:t>ấ</a:t>
            </a:r>
            <a:r>
              <a:rPr lang="vi-VN" sz="2800" dirty="0">
                <a:solidFill>
                  <a:schemeClr val="tx1"/>
                </a:solidFill>
              </a:rPr>
              <a:t>n luyện</a:t>
            </a:r>
            <a:r>
              <a:rPr lang="de-DE" sz="2800" dirty="0">
                <a:solidFill>
                  <a:schemeClr val="tx1"/>
                </a:solidFill>
              </a:rPr>
              <a:t>,</a:t>
            </a:r>
            <a:r>
              <a:rPr lang="vi-VN" sz="2800" dirty="0">
                <a:solidFill>
                  <a:schemeClr val="tx1"/>
                </a:solidFill>
              </a:rPr>
              <a:t> đào tạo</a:t>
            </a:r>
          </a:p>
        </p:txBody>
      </p:sp>
      <p:sp>
        <p:nvSpPr>
          <p:cNvPr id="3" name="Content Placeholder 2"/>
          <p:cNvSpPr>
            <a:spLocks noGrp="1"/>
          </p:cNvSpPr>
          <p:nvPr>
            <p:ph sz="quarter" idx="1"/>
          </p:nvPr>
        </p:nvSpPr>
        <p:spPr>
          <a:xfrm>
            <a:off x="609600" y="1371600"/>
            <a:ext cx="8077200" cy="4709160"/>
          </a:xfrm>
        </p:spPr>
        <p:txBody>
          <a:bodyPr>
            <a:normAutofit fontScale="92500" lnSpcReduction="10000"/>
          </a:bodyPr>
          <a:lstStyle/>
          <a:p>
            <a:pPr algn="just">
              <a:lnSpc>
                <a:spcPct val="120000"/>
              </a:lnSpc>
              <a:buClr>
                <a:srgbClr val="FF0000"/>
              </a:buClr>
              <a:buFont typeface="Wingdings" pitchFamily="2" charset="2"/>
              <a:buChar char="v"/>
            </a:pPr>
            <a:r>
              <a:rPr lang="vi-VN" sz="2300" dirty="0"/>
              <a:t>Nhà quản trị bán hàng có thể quyết định huấn luyện, đào tạo tại một địa điểm hoặc nhiều địa điểm tùy vào ưu nhược điểm của từng hình thức. </a:t>
            </a:r>
          </a:p>
          <a:p>
            <a:pPr algn="just">
              <a:lnSpc>
                <a:spcPct val="120000"/>
              </a:lnSpc>
              <a:buClr>
                <a:srgbClr val="FF0000"/>
              </a:buClr>
              <a:buFont typeface="Wingdings" pitchFamily="2" charset="2"/>
              <a:buChar char="v"/>
            </a:pPr>
            <a:r>
              <a:rPr lang="vi-VN" sz="2300" dirty="0"/>
              <a:t>Huấn luyện đào tạo tập trung tại một địa điểm nhằm đảm bảo các thông tin được truyền đạt một cách chính xác rõ ràng cho tất cả các học viên, khuyến khích học viên theo nhóm để họ được gặp mặt và trao đổi thông tin. Tuy nhiên, đòi hỏi chi phí cao (chi phí để đi lại ăn ở và chi phí gián tiếp là thời gian nhân viên tập trung để huấn luyện và không làm việc) </a:t>
            </a:r>
          </a:p>
          <a:p>
            <a:pPr algn="just">
              <a:lnSpc>
                <a:spcPct val="120000"/>
              </a:lnSpc>
              <a:buClr>
                <a:srgbClr val="FF0000"/>
              </a:buClr>
              <a:buFont typeface="Wingdings" pitchFamily="2" charset="2"/>
              <a:buChar char="v"/>
            </a:pPr>
            <a:r>
              <a:rPr lang="vi-VN" sz="2300" dirty="0"/>
              <a:t>Huấn luyện đào tạo phân tán trên nhiều địa điểm đòi hỏi chi phí thấp hơn. Nhược điểm của hình thức huấn luyện đào tạo này là không đảm bảo sự đồng nhất cao trong nội dung </a:t>
            </a:r>
            <a:r>
              <a:rPr lang="vi-VN" sz="2300" dirty="0" err="1"/>
              <a:t>truyền</a:t>
            </a:r>
            <a:r>
              <a:rPr lang="vi-VN" sz="2300" dirty="0"/>
              <a:t> </a:t>
            </a:r>
            <a:r>
              <a:rPr lang="vi-VN" sz="2300" dirty="0" err="1"/>
              <a:t>đạt</a:t>
            </a:r>
            <a:r>
              <a:rPr lang="vi-VN" sz="2300" dirty="0"/>
              <a:t>...</a:t>
            </a:r>
          </a:p>
        </p:txBody>
      </p:sp>
    </p:spTree>
    <p:extLst>
      <p:ext uri="{BB962C8B-B14F-4D97-AF65-F5344CB8AC3E}">
        <p14:creationId xmlns:p14="http://schemas.microsoft.com/office/powerpoint/2010/main" val="35759911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13. Cách thức đánh giá</a:t>
            </a:r>
          </a:p>
        </p:txBody>
      </p:sp>
      <p:sp>
        <p:nvSpPr>
          <p:cNvPr id="3" name="Content Placeholder 2"/>
          <p:cNvSpPr>
            <a:spLocks noGrp="1"/>
          </p:cNvSpPr>
          <p:nvPr>
            <p:ph sz="quarter" idx="1"/>
          </p:nvPr>
        </p:nvSpPr>
        <p:spPr>
          <a:xfrm>
            <a:off x="609600" y="1295400"/>
            <a:ext cx="8223504" cy="5029200"/>
          </a:xfrm>
        </p:spPr>
        <p:txBody>
          <a:bodyPr>
            <a:normAutofit fontScale="92500" lnSpcReduction="20000"/>
          </a:bodyPr>
          <a:lstStyle/>
          <a:p>
            <a:pPr algn="just">
              <a:lnSpc>
                <a:spcPct val="110000"/>
              </a:lnSpc>
              <a:buClr>
                <a:srgbClr val="FF0000"/>
              </a:buClr>
              <a:buFont typeface="Wingdings" pitchFamily="2" charset="2"/>
              <a:buChar char="v"/>
            </a:pPr>
            <a:r>
              <a:rPr lang="vi-VN" sz="2400" dirty="0"/>
              <a:t>Có thể thực hiện </a:t>
            </a:r>
            <a:r>
              <a:rPr lang="vi-VN" sz="2400" dirty="0" err="1"/>
              <a:t>đánh</a:t>
            </a:r>
            <a:r>
              <a:rPr lang="vi-VN" sz="2400" dirty="0"/>
              <a:t> </a:t>
            </a:r>
            <a:r>
              <a:rPr lang="vi-VN" sz="2400" dirty="0" err="1"/>
              <a:t>giá</a:t>
            </a:r>
            <a:r>
              <a:rPr lang="vi-VN" sz="2400" dirty="0"/>
              <a:t> </a:t>
            </a:r>
            <a:r>
              <a:rPr lang="vi-VN" sz="2400" dirty="0" err="1"/>
              <a:t>bằng</a:t>
            </a:r>
            <a:r>
              <a:rPr lang="vi-VN" sz="2400" dirty="0"/>
              <a:t> nhiều cách: (i) Dựa vào kết quả kiểm tra của học viên và sự so sánh với các học viên khóa </a:t>
            </a:r>
            <a:r>
              <a:rPr lang="vi-VN" sz="2400" dirty="0" err="1"/>
              <a:t>trước</a:t>
            </a:r>
            <a:r>
              <a:rPr lang="vi-VN" sz="2400" dirty="0"/>
              <a:t> (ii) Cho học viên đánh giá hiệu quả của chương trình huấn luyện đào tạo. (iii) Đánh giá bên ngoài là sử dụng một chuyên gia bên ngoài để đánh giá chương trình huấn luyện đào tạo (iv) Đánh giá bằng cách so sánh việc thực hiện các con số bán hàng trước và sau huấn luyện </a:t>
            </a:r>
          </a:p>
          <a:p>
            <a:pPr algn="just">
              <a:lnSpc>
                <a:spcPct val="110000"/>
              </a:lnSpc>
              <a:buClr>
                <a:srgbClr val="FF0000"/>
              </a:buClr>
              <a:buFont typeface="Wingdings" pitchFamily="2" charset="2"/>
              <a:buChar char="v"/>
            </a:pPr>
            <a:r>
              <a:rPr lang="vi-VN" sz="2400" dirty="0"/>
              <a:t>Việc sử dụng mỗi phương pháp để đánh giá đều có những hạn chế nhất định bên cạnh những ưu điểm của nó. Sử dụng các bài kiểm tra để đánh giá quá trình học tập của học viên không hề khó khăn tuy nhiên đánh giá việc đào tạo trong công việc là rất khó</a:t>
            </a:r>
          </a:p>
          <a:p>
            <a:pPr algn="just">
              <a:lnSpc>
                <a:spcPct val="110000"/>
              </a:lnSpc>
              <a:buClr>
                <a:srgbClr val="FF0000"/>
              </a:buClr>
              <a:buFont typeface="Wingdings" pitchFamily="2" charset="2"/>
              <a:buChar char="v"/>
            </a:pPr>
            <a:r>
              <a:rPr lang="vi-VN" sz="2400" dirty="0"/>
              <a:t>Đánh giá việc thực hiện bán hàng cung cấp thêm những bằng chứng về giá trị của hoạt động huấn luyện đào tạo tuy nhiên những thông tin này cần được sử dụng một cách cẩn trọng </a:t>
            </a:r>
          </a:p>
          <a:p>
            <a:pPr marL="0" indent="0">
              <a:buNone/>
            </a:pPr>
            <a:endParaRPr lang="vi-VN" dirty="0"/>
          </a:p>
        </p:txBody>
      </p:sp>
    </p:spTree>
    <p:extLst>
      <p:ext uri="{BB962C8B-B14F-4D97-AF65-F5344CB8AC3E}">
        <p14:creationId xmlns:p14="http://schemas.microsoft.com/office/powerpoint/2010/main" val="17487587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609600"/>
          </a:xfrm>
        </p:spPr>
        <p:txBody>
          <a:bodyPr>
            <a:noAutofit/>
          </a:bodyPr>
          <a:lstStyle/>
          <a:p>
            <a:pPr algn="ctr">
              <a:lnSpc>
                <a:spcPct val="100000"/>
              </a:lnSpc>
            </a:pPr>
            <a:r>
              <a:rPr lang="vi-VN" sz="2800" dirty="0">
                <a:solidFill>
                  <a:schemeClr val="tx1"/>
                </a:solidFill>
              </a:rPr>
              <a:t>14. Nguyên nhân thất bại của một số </a:t>
            </a:r>
            <a:br>
              <a:rPr lang="vi-VN" sz="2800" dirty="0">
                <a:solidFill>
                  <a:schemeClr val="tx1"/>
                </a:solidFill>
              </a:rPr>
            </a:br>
            <a:r>
              <a:rPr lang="vi-VN" sz="2800" dirty="0">
                <a:solidFill>
                  <a:schemeClr val="tx1"/>
                </a:solidFill>
              </a:rPr>
              <a:t>chương trình HLĐT</a:t>
            </a:r>
          </a:p>
        </p:txBody>
      </p:sp>
      <p:sp>
        <p:nvSpPr>
          <p:cNvPr id="3" name="Content Placeholder 2"/>
          <p:cNvSpPr>
            <a:spLocks noGrp="1"/>
          </p:cNvSpPr>
          <p:nvPr>
            <p:ph sz="quarter" idx="1"/>
          </p:nvPr>
        </p:nvSpPr>
        <p:spPr>
          <a:xfrm>
            <a:off x="609600" y="1600200"/>
            <a:ext cx="8077200" cy="4709160"/>
          </a:xfrm>
        </p:spPr>
        <p:txBody>
          <a:bodyPr>
            <a:normAutofit/>
          </a:bodyPr>
          <a:lstStyle/>
          <a:p>
            <a:pPr algn="just">
              <a:lnSpc>
                <a:spcPct val="120000"/>
              </a:lnSpc>
              <a:buClr>
                <a:srgbClr val="FF0000"/>
              </a:buClr>
              <a:buFont typeface="Wingdings" pitchFamily="2" charset="2"/>
              <a:buChar char="v"/>
            </a:pPr>
            <a:r>
              <a:rPr lang="de-DE" sz="2200" dirty="0"/>
              <a:t>Quên thiết lập các mục tiêu khiến không có khả năng đánh giá chương trình. </a:t>
            </a:r>
            <a:r>
              <a:rPr lang="vi-VN" sz="2200" dirty="0"/>
              <a:t> </a:t>
            </a:r>
          </a:p>
          <a:p>
            <a:pPr algn="just">
              <a:lnSpc>
                <a:spcPct val="120000"/>
              </a:lnSpc>
              <a:buClr>
                <a:srgbClr val="FF0000"/>
              </a:buClr>
              <a:buFont typeface="Wingdings" pitchFamily="2" charset="2"/>
              <a:buChar char="v"/>
            </a:pPr>
            <a:r>
              <a:rPr lang="vi-VN" sz="2200" dirty="0"/>
              <a:t>Tổ </a:t>
            </a:r>
            <a:r>
              <a:rPr lang="de-DE" sz="2200" dirty="0"/>
              <a:t>chức chương trình huấn luyện như một công việc bắt buộc </a:t>
            </a:r>
            <a:r>
              <a:rPr lang="vi-VN" sz="2200" dirty="0"/>
              <a:t>hoặc </a:t>
            </a:r>
            <a:r>
              <a:rPr lang="de-DE" sz="2200" dirty="0"/>
              <a:t>như là một biện pháp nhắc nhở trừng phạt với những nhân viên bán hàng là những người không đạt chỉ tiêu  </a:t>
            </a:r>
            <a:endParaRPr lang="vi-VN" sz="2200" dirty="0"/>
          </a:p>
          <a:p>
            <a:pPr algn="just">
              <a:lnSpc>
                <a:spcPct val="120000"/>
              </a:lnSpc>
              <a:buClr>
                <a:srgbClr val="FF0000"/>
              </a:buClr>
              <a:buFont typeface="Wingdings" pitchFamily="2" charset="2"/>
              <a:buChar char="v"/>
            </a:pPr>
            <a:r>
              <a:rPr lang="de-DE" sz="2200" dirty="0"/>
              <a:t>Tiến hành một chương trình huấn luyện đào tạo được thiết kế nghèo nàn vì không biết đến yêu cầu của nhân viên bán hàng và khách hàng, bỏ qua sự khác biệt cá nhân giữa các nhân viên bán hàng</a:t>
            </a:r>
            <a:r>
              <a:rPr lang="vi-VN" sz="2200" dirty="0"/>
              <a:t>...</a:t>
            </a:r>
          </a:p>
        </p:txBody>
      </p:sp>
    </p:spTree>
    <p:extLst>
      <p:ext uri="{BB962C8B-B14F-4D97-AF65-F5344CB8AC3E}">
        <p14:creationId xmlns:p14="http://schemas.microsoft.com/office/powerpoint/2010/main" val="2569891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solidFill>
                  <a:schemeClr val="tx1"/>
                </a:solidFill>
              </a:rPr>
              <a:t>5. </a:t>
            </a:r>
            <a:r>
              <a:rPr lang="vi-VN" sz="2800" dirty="0" err="1">
                <a:solidFill>
                  <a:schemeClr val="tx1"/>
                </a:solidFill>
              </a:rPr>
              <a:t>Chức</a:t>
            </a:r>
            <a:r>
              <a:rPr lang="vi-VN" sz="2800" dirty="0">
                <a:solidFill>
                  <a:schemeClr val="tx1"/>
                </a:solidFill>
              </a:rPr>
              <a:t> năng triển khai thực </a:t>
            </a:r>
            <a:r>
              <a:rPr lang="vi-VN" sz="2800" dirty="0" err="1">
                <a:solidFill>
                  <a:schemeClr val="tx1"/>
                </a:solidFill>
              </a:rPr>
              <a:t>hiện</a:t>
            </a:r>
            <a:r>
              <a:rPr lang="vi-VN" sz="2800" dirty="0">
                <a:solidFill>
                  <a:schemeClr val="tx1"/>
                </a:solidFill>
              </a:rPr>
              <a:t> </a:t>
            </a:r>
            <a:br>
              <a:rPr lang="vi-VN" sz="2800" dirty="0">
                <a:solidFill>
                  <a:schemeClr val="tx1"/>
                </a:solidFill>
              </a:rPr>
            </a:br>
            <a:r>
              <a:rPr lang="vi-VN" sz="2800" dirty="0" err="1">
                <a:solidFill>
                  <a:schemeClr val="tx1"/>
                </a:solidFill>
              </a:rPr>
              <a:t>kế</a:t>
            </a:r>
            <a:r>
              <a:rPr lang="vi-VN" sz="2800" dirty="0">
                <a:solidFill>
                  <a:schemeClr val="tx1"/>
                </a:solidFill>
              </a:rPr>
              <a:t> hoạch</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
        <p:nvSpPr>
          <p:cNvPr id="3" name="Content Placeholder 2"/>
          <p:cNvSpPr>
            <a:spLocks noGrp="1"/>
          </p:cNvSpPr>
          <p:nvPr>
            <p:ph sz="quarter" idx="1"/>
          </p:nvPr>
        </p:nvSpPr>
        <p:spPr/>
        <p:txBody>
          <a:bodyPr>
            <a:normAutofit fontScale="25000" lnSpcReduction="20000"/>
          </a:bodyPr>
          <a:lstStyle/>
          <a:p>
            <a:pPr algn="just">
              <a:buClr>
                <a:srgbClr val="FF0000"/>
              </a:buClr>
              <a:buFont typeface="Wingdings" panose="05000000000000000000" pitchFamily="2" charset="2"/>
              <a:buChar char="v"/>
            </a:pPr>
            <a:r>
              <a:rPr lang="en-US" altLang="zh-CN" sz="8000" dirty="0" err="1">
                <a:ea typeface="SimSun" pitchFamily="2" charset="-122"/>
              </a:rPr>
              <a:t>Tuyển</a:t>
            </a:r>
            <a:r>
              <a:rPr lang="en-US" altLang="zh-CN" sz="8000" dirty="0">
                <a:ea typeface="SimSun" pitchFamily="2" charset="-122"/>
              </a:rPr>
              <a:t> </a:t>
            </a:r>
            <a:r>
              <a:rPr lang="en-US" altLang="zh-CN" sz="8000" dirty="0" err="1">
                <a:ea typeface="SimSun" pitchFamily="2" charset="-122"/>
              </a:rPr>
              <a:t>dụng</a:t>
            </a:r>
            <a:r>
              <a:rPr lang="en-US" altLang="zh-CN" sz="8000" dirty="0">
                <a:ea typeface="SimSun" pitchFamily="2" charset="-122"/>
              </a:rPr>
              <a:t> </a:t>
            </a:r>
            <a:r>
              <a:rPr lang="en-US" altLang="zh-CN" sz="8000" dirty="0" err="1">
                <a:ea typeface="SimSun" pitchFamily="2" charset="-122"/>
              </a:rPr>
              <a:t>những</a:t>
            </a:r>
            <a:r>
              <a:rPr lang="en-US" altLang="zh-CN" sz="8000" dirty="0">
                <a:ea typeface="SimSun" pitchFamily="2" charset="-122"/>
              </a:rPr>
              <a:t> </a:t>
            </a:r>
            <a:r>
              <a:rPr lang="en-US" altLang="zh-CN" sz="8000" dirty="0" err="1">
                <a:ea typeface="SimSun" pitchFamily="2" charset="-122"/>
              </a:rPr>
              <a:t>người</a:t>
            </a:r>
            <a:r>
              <a:rPr lang="en-US" altLang="zh-CN" sz="8000" dirty="0">
                <a:ea typeface="SimSun" pitchFamily="2" charset="-122"/>
              </a:rPr>
              <a:t> </a:t>
            </a:r>
            <a:r>
              <a:rPr lang="en-US" altLang="zh-CN" sz="8000" dirty="0" err="1">
                <a:ea typeface="SimSun" pitchFamily="2" charset="-122"/>
              </a:rPr>
              <a:t>có</a:t>
            </a:r>
            <a:r>
              <a:rPr lang="en-US" altLang="zh-CN" sz="8000" dirty="0">
                <a:ea typeface="SimSun" pitchFamily="2" charset="-122"/>
              </a:rPr>
              <a:t> </a:t>
            </a:r>
            <a:r>
              <a:rPr lang="en-US" altLang="zh-CN" sz="8000" dirty="0" err="1">
                <a:ea typeface="SimSun" pitchFamily="2" charset="-122"/>
              </a:rPr>
              <a:t>năng</a:t>
            </a:r>
            <a:r>
              <a:rPr lang="en-US" altLang="zh-CN" sz="8000" dirty="0">
                <a:ea typeface="SimSun" pitchFamily="2" charset="-122"/>
              </a:rPr>
              <a:t> </a:t>
            </a:r>
            <a:r>
              <a:rPr lang="en-US" altLang="zh-CN" sz="8000" dirty="0" err="1">
                <a:ea typeface="SimSun" pitchFamily="2" charset="-122"/>
              </a:rPr>
              <a:t>lực</a:t>
            </a:r>
            <a:r>
              <a:rPr lang="en-US" altLang="zh-CN" sz="8000" dirty="0">
                <a:ea typeface="SimSun" pitchFamily="2" charset="-122"/>
              </a:rPr>
              <a:t> (</a:t>
            </a:r>
            <a:r>
              <a:rPr lang="en-US" altLang="zh-CN" sz="8000" dirty="0" err="1">
                <a:ea typeface="SimSun" pitchFamily="2" charset="-122"/>
              </a:rPr>
              <a:t>theo</a:t>
            </a:r>
            <a:r>
              <a:rPr lang="en-US" altLang="zh-CN" sz="8000" dirty="0">
                <a:ea typeface="SimSun" pitchFamily="2" charset="-122"/>
              </a:rPr>
              <a:t> </a:t>
            </a:r>
            <a:r>
              <a:rPr lang="en-US" altLang="zh-CN" sz="8000" dirty="0" err="1">
                <a:ea typeface="SimSun" pitchFamily="2" charset="-122"/>
              </a:rPr>
              <a:t>thủ</a:t>
            </a:r>
            <a:r>
              <a:rPr lang="en-US" altLang="zh-CN" sz="8000" dirty="0">
                <a:ea typeface="SimSun" pitchFamily="2" charset="-122"/>
              </a:rPr>
              <a:t> </a:t>
            </a:r>
            <a:r>
              <a:rPr lang="en-US" altLang="zh-CN" sz="8000" dirty="0" err="1">
                <a:ea typeface="SimSun" pitchFamily="2" charset="-122"/>
              </a:rPr>
              <a:t>tục</a:t>
            </a:r>
            <a:r>
              <a:rPr lang="en-US" altLang="zh-CN" sz="8000" dirty="0">
                <a:ea typeface="SimSun" pitchFamily="2" charset="-122"/>
              </a:rPr>
              <a:t> </a:t>
            </a:r>
            <a:r>
              <a:rPr lang="en-US" altLang="zh-CN" sz="8000" dirty="0" err="1">
                <a:ea typeface="SimSun" pitchFamily="2" charset="-122"/>
              </a:rPr>
              <a:t>đã</a:t>
            </a:r>
            <a:r>
              <a:rPr lang="en-US" altLang="zh-CN" sz="8000" dirty="0">
                <a:ea typeface="SimSun" pitchFamily="2" charset="-122"/>
              </a:rPr>
              <a:t> </a:t>
            </a:r>
            <a:r>
              <a:rPr lang="en-US" altLang="zh-CN" sz="8000" dirty="0" err="1">
                <a:ea typeface="SimSun" pitchFamily="2" charset="-122"/>
              </a:rPr>
              <a:t>được</a:t>
            </a:r>
            <a:r>
              <a:rPr lang="en-US" altLang="zh-CN" sz="8000" dirty="0">
                <a:ea typeface="SimSun" pitchFamily="2" charset="-122"/>
              </a:rPr>
              <a:t> </a:t>
            </a:r>
            <a:r>
              <a:rPr lang="en-US" altLang="zh-CN" sz="8000" dirty="0" err="1">
                <a:ea typeface="SimSun" pitchFamily="2" charset="-122"/>
              </a:rPr>
              <a:t>duyệt</a:t>
            </a:r>
            <a:r>
              <a:rPr lang="en-US" altLang="zh-CN" sz="8000" dirty="0">
                <a:ea typeface="SimSun" pitchFamily="2" charset="-122"/>
              </a:rPr>
              <a:t>)</a:t>
            </a:r>
          </a:p>
          <a:p>
            <a:pPr algn="just">
              <a:buClr>
                <a:srgbClr val="FF0000"/>
              </a:buClr>
              <a:buFont typeface="Wingdings" panose="05000000000000000000" pitchFamily="2" charset="2"/>
              <a:buChar char="v"/>
            </a:pPr>
            <a:r>
              <a:rPr lang="en-US" altLang="zh-CN" sz="8000" dirty="0" err="1">
                <a:ea typeface="SimSun" pitchFamily="2" charset="-122"/>
              </a:rPr>
              <a:t>Huấn</a:t>
            </a:r>
            <a:r>
              <a:rPr lang="en-US" altLang="zh-CN" sz="8000" dirty="0">
                <a:ea typeface="SimSun" pitchFamily="2" charset="-122"/>
              </a:rPr>
              <a:t> </a:t>
            </a:r>
            <a:r>
              <a:rPr lang="en-US" altLang="zh-CN" sz="8000" dirty="0" err="1">
                <a:ea typeface="SimSun" pitchFamily="2" charset="-122"/>
              </a:rPr>
              <a:t>luyện</a:t>
            </a:r>
            <a:r>
              <a:rPr lang="en-US" altLang="zh-CN" sz="8000" dirty="0">
                <a:ea typeface="SimSun" pitchFamily="2" charset="-122"/>
              </a:rPr>
              <a:t> </a:t>
            </a:r>
            <a:r>
              <a:rPr lang="en-US" altLang="zh-CN" sz="8000" dirty="0" err="1">
                <a:ea typeface="SimSun" pitchFamily="2" charset="-122"/>
              </a:rPr>
              <a:t>nhân</a:t>
            </a:r>
            <a:r>
              <a:rPr lang="en-US" altLang="zh-CN" sz="8000" dirty="0">
                <a:ea typeface="SimSun" pitchFamily="2" charset="-122"/>
              </a:rPr>
              <a:t> </a:t>
            </a:r>
            <a:r>
              <a:rPr lang="en-US" altLang="zh-CN" sz="8000" dirty="0" err="1">
                <a:ea typeface="SimSun" pitchFamily="2" charset="-122"/>
              </a:rPr>
              <a:t>viên</a:t>
            </a:r>
            <a:r>
              <a:rPr lang="en-US" altLang="zh-CN" sz="8000" dirty="0">
                <a:ea typeface="SimSun" pitchFamily="2" charset="-122"/>
              </a:rPr>
              <a:t> </a:t>
            </a:r>
            <a:r>
              <a:rPr lang="en-US" altLang="zh-CN" sz="8000" dirty="0" err="1">
                <a:ea typeface="SimSun" pitchFamily="2" charset="-122"/>
              </a:rPr>
              <a:t>mới</a:t>
            </a:r>
            <a:r>
              <a:rPr lang="en-US" altLang="zh-CN" sz="8000" dirty="0">
                <a:ea typeface="SimSun" pitchFamily="2" charset="-122"/>
              </a:rPr>
              <a:t> </a:t>
            </a:r>
            <a:r>
              <a:rPr lang="en-US" altLang="zh-CN" sz="8000" dirty="0" err="1">
                <a:ea typeface="SimSun" pitchFamily="2" charset="-122"/>
              </a:rPr>
              <a:t>và</a:t>
            </a:r>
            <a:r>
              <a:rPr lang="en-US" altLang="zh-CN" sz="8000" dirty="0">
                <a:ea typeface="SimSun" pitchFamily="2" charset="-122"/>
              </a:rPr>
              <a:t> </a:t>
            </a:r>
            <a:r>
              <a:rPr lang="en-US" altLang="zh-CN" sz="8000" dirty="0" err="1">
                <a:ea typeface="SimSun" pitchFamily="2" charset="-122"/>
              </a:rPr>
              <a:t>nhân</a:t>
            </a:r>
            <a:r>
              <a:rPr lang="en-US" altLang="zh-CN" sz="8000" dirty="0">
                <a:ea typeface="SimSun" pitchFamily="2" charset="-122"/>
              </a:rPr>
              <a:t> </a:t>
            </a:r>
            <a:r>
              <a:rPr lang="en-US" altLang="zh-CN" sz="8000" dirty="0" err="1">
                <a:ea typeface="SimSun" pitchFamily="2" charset="-122"/>
              </a:rPr>
              <a:t>viên</a:t>
            </a:r>
            <a:r>
              <a:rPr lang="en-US" altLang="zh-CN" sz="8000" dirty="0">
                <a:ea typeface="SimSun" pitchFamily="2" charset="-122"/>
              </a:rPr>
              <a:t> </a:t>
            </a:r>
            <a:r>
              <a:rPr lang="en-US" altLang="zh-CN" sz="8000" dirty="0" err="1">
                <a:ea typeface="SimSun" pitchFamily="2" charset="-122"/>
              </a:rPr>
              <a:t>đã</a:t>
            </a:r>
            <a:r>
              <a:rPr lang="en-US" altLang="zh-CN" sz="8000" dirty="0">
                <a:ea typeface="SimSun" pitchFamily="2" charset="-122"/>
              </a:rPr>
              <a:t> </a:t>
            </a:r>
            <a:r>
              <a:rPr lang="en-US" altLang="zh-CN" sz="8000" dirty="0" err="1">
                <a:ea typeface="SimSun" pitchFamily="2" charset="-122"/>
              </a:rPr>
              <a:t>có</a:t>
            </a:r>
            <a:r>
              <a:rPr lang="en-US" altLang="zh-CN" sz="8000" dirty="0">
                <a:ea typeface="SimSun" pitchFamily="2" charset="-122"/>
              </a:rPr>
              <a:t> </a:t>
            </a:r>
            <a:r>
              <a:rPr lang="en-US" altLang="zh-CN" sz="8000" dirty="0" err="1">
                <a:ea typeface="SimSun" pitchFamily="2" charset="-122"/>
              </a:rPr>
              <a:t>kinh</a:t>
            </a:r>
            <a:r>
              <a:rPr lang="en-US" altLang="zh-CN" sz="8000" dirty="0">
                <a:ea typeface="SimSun" pitchFamily="2" charset="-122"/>
              </a:rPr>
              <a:t> </a:t>
            </a:r>
            <a:r>
              <a:rPr lang="en-US" altLang="zh-CN" sz="8000" dirty="0" err="1">
                <a:ea typeface="SimSun" pitchFamily="2" charset="-122"/>
              </a:rPr>
              <a:t>nghiệm</a:t>
            </a:r>
            <a:r>
              <a:rPr lang="en-US" altLang="zh-CN" sz="8000" dirty="0">
                <a:ea typeface="SimSun" pitchFamily="2" charset="-122"/>
              </a:rPr>
              <a:t> </a:t>
            </a:r>
            <a:r>
              <a:rPr lang="en-US" altLang="zh-CN" sz="8000" dirty="0" err="1">
                <a:ea typeface="SimSun" pitchFamily="2" charset="-122"/>
              </a:rPr>
              <a:t>bằng</a:t>
            </a:r>
            <a:r>
              <a:rPr lang="en-US" altLang="zh-CN" sz="8000" dirty="0">
                <a:ea typeface="SimSun" pitchFamily="2" charset="-122"/>
              </a:rPr>
              <a:t> </a:t>
            </a:r>
            <a:r>
              <a:rPr lang="en-US" altLang="zh-CN" sz="8000" dirty="0" err="1">
                <a:ea typeface="SimSun" pitchFamily="2" charset="-122"/>
              </a:rPr>
              <a:t>những</a:t>
            </a:r>
            <a:r>
              <a:rPr lang="en-US" altLang="zh-CN" sz="8000" dirty="0">
                <a:ea typeface="SimSun" pitchFamily="2" charset="-122"/>
              </a:rPr>
              <a:t> </a:t>
            </a:r>
            <a:r>
              <a:rPr lang="en-US" altLang="zh-CN" sz="8000" dirty="0" err="1">
                <a:ea typeface="SimSun" pitchFamily="2" charset="-122"/>
              </a:rPr>
              <a:t>vấn</a:t>
            </a:r>
            <a:r>
              <a:rPr lang="en-US" altLang="zh-CN" sz="8000" dirty="0">
                <a:ea typeface="SimSun" pitchFamily="2" charset="-122"/>
              </a:rPr>
              <a:t> </a:t>
            </a:r>
            <a:r>
              <a:rPr lang="en-US" altLang="zh-CN" sz="8000" dirty="0" err="1">
                <a:ea typeface="SimSun" pitchFamily="2" charset="-122"/>
              </a:rPr>
              <a:t>đề</a:t>
            </a:r>
            <a:r>
              <a:rPr lang="en-US" altLang="zh-CN" sz="8000" dirty="0">
                <a:ea typeface="SimSun" pitchFamily="2" charset="-122"/>
              </a:rPr>
              <a:t> </a:t>
            </a:r>
            <a:r>
              <a:rPr lang="en-US" altLang="zh-CN" sz="8000" dirty="0" err="1">
                <a:ea typeface="SimSun" pitchFamily="2" charset="-122"/>
              </a:rPr>
              <a:t>căn</a:t>
            </a:r>
            <a:r>
              <a:rPr lang="en-US" altLang="zh-CN" sz="8000" dirty="0">
                <a:ea typeface="SimSun" pitchFamily="2" charset="-122"/>
              </a:rPr>
              <a:t> </a:t>
            </a:r>
            <a:r>
              <a:rPr lang="en-US" altLang="zh-CN" sz="8000" dirty="0" err="1">
                <a:ea typeface="SimSun" pitchFamily="2" charset="-122"/>
              </a:rPr>
              <a:t>bản</a:t>
            </a:r>
            <a:endParaRPr lang="en-US" altLang="zh-CN" sz="8000" dirty="0">
              <a:ea typeface="SimSun" pitchFamily="2" charset="-122"/>
            </a:endParaRPr>
          </a:p>
          <a:p>
            <a:pPr algn="just">
              <a:buClr>
                <a:srgbClr val="FF0000"/>
              </a:buClr>
              <a:buFont typeface="Wingdings" panose="05000000000000000000" pitchFamily="2" charset="2"/>
              <a:buChar char="v"/>
            </a:pPr>
            <a:r>
              <a:rPr lang="en-US" altLang="zh-CN" sz="8000" dirty="0" err="1">
                <a:ea typeface="SimSun" pitchFamily="2" charset="-122"/>
              </a:rPr>
              <a:t>Thúc</a:t>
            </a:r>
            <a:r>
              <a:rPr lang="en-US" altLang="zh-CN" sz="8000" dirty="0">
                <a:ea typeface="SimSun" pitchFamily="2" charset="-122"/>
              </a:rPr>
              <a:t> </a:t>
            </a:r>
            <a:r>
              <a:rPr lang="en-US" altLang="zh-CN" sz="8000" dirty="0" err="1">
                <a:ea typeface="SimSun" pitchFamily="2" charset="-122"/>
              </a:rPr>
              <a:t>đẩy</a:t>
            </a:r>
            <a:r>
              <a:rPr lang="en-US" altLang="zh-CN" sz="8000" dirty="0">
                <a:ea typeface="SimSun" pitchFamily="2" charset="-122"/>
              </a:rPr>
              <a:t> </a:t>
            </a:r>
            <a:r>
              <a:rPr lang="en-US" altLang="zh-CN" sz="8000" dirty="0" err="1">
                <a:ea typeface="SimSun" pitchFamily="2" charset="-122"/>
              </a:rPr>
              <a:t>và</a:t>
            </a:r>
            <a:r>
              <a:rPr lang="en-US" altLang="zh-CN" sz="8000" dirty="0">
                <a:ea typeface="SimSun" pitchFamily="2" charset="-122"/>
              </a:rPr>
              <a:t> </a:t>
            </a:r>
            <a:r>
              <a:rPr lang="en-US" altLang="zh-CN" sz="8000" dirty="0" err="1">
                <a:ea typeface="SimSun" pitchFamily="2" charset="-122"/>
              </a:rPr>
              <a:t>phát</a:t>
            </a:r>
            <a:r>
              <a:rPr lang="en-US" altLang="zh-CN" sz="8000" dirty="0">
                <a:ea typeface="SimSun" pitchFamily="2" charset="-122"/>
              </a:rPr>
              <a:t> </a:t>
            </a:r>
            <a:r>
              <a:rPr lang="en-US" altLang="zh-CN" sz="8000" dirty="0" err="1">
                <a:ea typeface="SimSun" pitchFamily="2" charset="-122"/>
              </a:rPr>
              <a:t>triển</a:t>
            </a:r>
            <a:r>
              <a:rPr lang="en-US" altLang="zh-CN" sz="8000" dirty="0">
                <a:ea typeface="SimSun" pitchFamily="2" charset="-122"/>
              </a:rPr>
              <a:t> </a:t>
            </a:r>
            <a:r>
              <a:rPr lang="en-US" altLang="zh-CN" sz="8000" dirty="0" err="1">
                <a:ea typeface="SimSun" pitchFamily="2" charset="-122"/>
              </a:rPr>
              <a:t>từng</a:t>
            </a:r>
            <a:r>
              <a:rPr lang="en-US" altLang="zh-CN" sz="8000" dirty="0">
                <a:ea typeface="SimSun" pitchFamily="2" charset="-122"/>
              </a:rPr>
              <a:t> </a:t>
            </a:r>
            <a:r>
              <a:rPr lang="en-US" altLang="zh-CN" sz="8000" dirty="0" err="1">
                <a:ea typeface="SimSun" pitchFamily="2" charset="-122"/>
              </a:rPr>
              <a:t>nhân</a:t>
            </a:r>
            <a:r>
              <a:rPr lang="en-US" altLang="zh-CN" sz="8000" dirty="0">
                <a:ea typeface="SimSun" pitchFamily="2" charset="-122"/>
              </a:rPr>
              <a:t> </a:t>
            </a:r>
            <a:r>
              <a:rPr lang="en-US" altLang="zh-CN" sz="8000" dirty="0" err="1">
                <a:ea typeface="SimSun" pitchFamily="2" charset="-122"/>
              </a:rPr>
              <a:t>viên</a:t>
            </a:r>
            <a:r>
              <a:rPr lang="en-US" altLang="zh-CN" sz="8000" dirty="0">
                <a:ea typeface="SimSun" pitchFamily="2" charset="-122"/>
              </a:rPr>
              <a:t> </a:t>
            </a:r>
            <a:r>
              <a:rPr lang="en-US" altLang="zh-CN" sz="8000" dirty="0" err="1">
                <a:ea typeface="SimSun" pitchFamily="2" charset="-122"/>
              </a:rPr>
              <a:t>bán</a:t>
            </a:r>
            <a:r>
              <a:rPr lang="en-US" altLang="zh-CN" sz="8000" dirty="0">
                <a:ea typeface="SimSun" pitchFamily="2" charset="-122"/>
              </a:rPr>
              <a:t> </a:t>
            </a:r>
            <a:r>
              <a:rPr lang="en-US" altLang="zh-CN" sz="8000" dirty="0" err="1">
                <a:ea typeface="SimSun" pitchFamily="2" charset="-122"/>
              </a:rPr>
              <a:t>hàng</a:t>
            </a:r>
            <a:r>
              <a:rPr lang="en-US" altLang="zh-CN" sz="8000" dirty="0">
                <a:ea typeface="SimSun" pitchFamily="2" charset="-122"/>
              </a:rPr>
              <a:t> </a:t>
            </a:r>
            <a:r>
              <a:rPr lang="en-US" altLang="zh-CN" sz="8000" dirty="0" err="1">
                <a:ea typeface="SimSun" pitchFamily="2" charset="-122"/>
              </a:rPr>
              <a:t>để</a:t>
            </a:r>
            <a:r>
              <a:rPr lang="en-US" altLang="zh-CN" sz="8000" dirty="0">
                <a:ea typeface="SimSun" pitchFamily="2" charset="-122"/>
              </a:rPr>
              <a:t> </a:t>
            </a:r>
            <a:r>
              <a:rPr lang="en-US" altLang="zh-CN" sz="8000" dirty="0" err="1">
                <a:ea typeface="SimSun" pitchFamily="2" charset="-122"/>
              </a:rPr>
              <a:t>họ</a:t>
            </a:r>
            <a:r>
              <a:rPr lang="en-US" altLang="zh-CN" sz="8000" dirty="0">
                <a:ea typeface="SimSun" pitchFamily="2" charset="-122"/>
              </a:rPr>
              <a:t> </a:t>
            </a:r>
            <a:r>
              <a:rPr lang="en-US" altLang="zh-CN" sz="8000" dirty="0" err="1">
                <a:ea typeface="SimSun" pitchFamily="2" charset="-122"/>
              </a:rPr>
              <a:t>phát</a:t>
            </a:r>
            <a:r>
              <a:rPr lang="en-US" altLang="zh-CN" sz="8000" dirty="0">
                <a:ea typeface="SimSun" pitchFamily="2" charset="-122"/>
              </a:rPr>
              <a:t> </a:t>
            </a:r>
            <a:r>
              <a:rPr lang="en-US" altLang="zh-CN" sz="8000" dirty="0" err="1">
                <a:ea typeface="SimSun" pitchFamily="2" charset="-122"/>
              </a:rPr>
              <a:t>huy</a:t>
            </a:r>
            <a:r>
              <a:rPr lang="en-US" altLang="zh-CN" sz="8000" dirty="0">
                <a:ea typeface="SimSun" pitchFamily="2" charset="-122"/>
              </a:rPr>
              <a:t> </a:t>
            </a:r>
            <a:r>
              <a:rPr lang="en-US" altLang="zh-CN" sz="8000" dirty="0" err="1">
                <a:ea typeface="SimSun" pitchFamily="2" charset="-122"/>
              </a:rPr>
              <a:t>hết</a:t>
            </a:r>
            <a:r>
              <a:rPr lang="en-US" altLang="zh-CN" sz="8000" dirty="0">
                <a:ea typeface="SimSun" pitchFamily="2" charset="-122"/>
              </a:rPr>
              <a:t> </a:t>
            </a:r>
            <a:r>
              <a:rPr lang="en-US" altLang="zh-CN" sz="8000" dirty="0" err="1">
                <a:ea typeface="SimSun" pitchFamily="2" charset="-122"/>
              </a:rPr>
              <a:t>tiềm</a:t>
            </a:r>
            <a:r>
              <a:rPr lang="en-US" altLang="zh-CN" sz="8000" dirty="0">
                <a:ea typeface="SimSun" pitchFamily="2" charset="-122"/>
              </a:rPr>
              <a:t> </a:t>
            </a:r>
            <a:r>
              <a:rPr lang="en-US" altLang="zh-CN" sz="8000" dirty="0" err="1">
                <a:ea typeface="SimSun" pitchFamily="2" charset="-122"/>
              </a:rPr>
              <a:t>năng</a:t>
            </a:r>
            <a:r>
              <a:rPr lang="en-US" altLang="zh-CN" sz="8000" dirty="0">
                <a:ea typeface="SimSun" pitchFamily="2" charset="-122"/>
              </a:rPr>
              <a:t> </a:t>
            </a:r>
            <a:r>
              <a:rPr lang="en-US" altLang="zh-CN" sz="8000" dirty="0" err="1">
                <a:ea typeface="SimSun" pitchFamily="2" charset="-122"/>
              </a:rPr>
              <a:t>của</a:t>
            </a:r>
            <a:r>
              <a:rPr lang="en-US" altLang="zh-CN" sz="8000" dirty="0">
                <a:ea typeface="SimSun" pitchFamily="2" charset="-122"/>
              </a:rPr>
              <a:t> </a:t>
            </a:r>
            <a:r>
              <a:rPr lang="en-US" altLang="zh-CN" sz="8000" dirty="0" err="1">
                <a:ea typeface="SimSun" pitchFamily="2" charset="-122"/>
              </a:rPr>
              <a:t>mình</a:t>
            </a:r>
            <a:endParaRPr lang="en-US" altLang="zh-CN" sz="8000" dirty="0">
              <a:ea typeface="SimSun" pitchFamily="2" charset="-122"/>
            </a:endParaRPr>
          </a:p>
          <a:p>
            <a:pPr algn="just">
              <a:buClr>
                <a:srgbClr val="FF0000"/>
              </a:buClr>
              <a:buFont typeface="Wingdings" panose="05000000000000000000" pitchFamily="2" charset="2"/>
              <a:buChar char="v"/>
            </a:pPr>
            <a:r>
              <a:rPr lang="en-US" altLang="zh-CN" sz="8000" dirty="0">
                <a:ea typeface="SimSun" pitchFamily="2" charset="-122"/>
              </a:rPr>
              <a:t>Sa </a:t>
            </a:r>
            <a:r>
              <a:rPr lang="en-US" altLang="zh-CN" sz="8000" dirty="0" err="1">
                <a:ea typeface="SimSun" pitchFamily="2" charset="-122"/>
              </a:rPr>
              <a:t>thải</a:t>
            </a:r>
            <a:r>
              <a:rPr lang="en-US" altLang="zh-CN" sz="8000" dirty="0">
                <a:ea typeface="SimSun" pitchFamily="2" charset="-122"/>
              </a:rPr>
              <a:t> </a:t>
            </a:r>
            <a:r>
              <a:rPr lang="en-US" altLang="zh-CN" sz="8000" dirty="0" err="1">
                <a:ea typeface="SimSun" pitchFamily="2" charset="-122"/>
              </a:rPr>
              <a:t>những</a:t>
            </a:r>
            <a:r>
              <a:rPr lang="en-US" altLang="zh-CN" sz="8000" dirty="0">
                <a:ea typeface="SimSun" pitchFamily="2" charset="-122"/>
              </a:rPr>
              <a:t> </a:t>
            </a:r>
            <a:r>
              <a:rPr lang="en-US" altLang="zh-CN" sz="8000" dirty="0" err="1">
                <a:ea typeface="SimSun" pitchFamily="2" charset="-122"/>
              </a:rPr>
              <a:t>nhân</a:t>
            </a:r>
            <a:r>
              <a:rPr lang="en-US" altLang="zh-CN" sz="8000" dirty="0">
                <a:ea typeface="SimSun" pitchFamily="2" charset="-122"/>
              </a:rPr>
              <a:t> </a:t>
            </a:r>
            <a:r>
              <a:rPr lang="en-US" altLang="zh-CN" sz="8000" dirty="0" err="1">
                <a:ea typeface="SimSun" pitchFamily="2" charset="-122"/>
              </a:rPr>
              <a:t>viên</a:t>
            </a:r>
            <a:r>
              <a:rPr lang="en-US" altLang="zh-CN" sz="8000" dirty="0">
                <a:ea typeface="SimSun" pitchFamily="2" charset="-122"/>
              </a:rPr>
              <a:t> </a:t>
            </a:r>
            <a:r>
              <a:rPr lang="en-US" altLang="zh-CN" sz="8000" dirty="0" err="1">
                <a:ea typeface="SimSun" pitchFamily="2" charset="-122"/>
              </a:rPr>
              <a:t>không</a:t>
            </a:r>
            <a:r>
              <a:rPr lang="en-US" altLang="zh-CN" sz="8000" dirty="0">
                <a:ea typeface="SimSun" pitchFamily="2" charset="-122"/>
              </a:rPr>
              <a:t> </a:t>
            </a:r>
            <a:r>
              <a:rPr lang="en-US" altLang="zh-CN" sz="8000" dirty="0" err="1">
                <a:ea typeface="SimSun" pitchFamily="2" charset="-122"/>
              </a:rPr>
              <a:t>phù</a:t>
            </a:r>
            <a:r>
              <a:rPr lang="en-US" altLang="zh-CN" sz="8000" dirty="0">
                <a:ea typeface="SimSun" pitchFamily="2" charset="-122"/>
              </a:rPr>
              <a:t> </a:t>
            </a:r>
            <a:r>
              <a:rPr lang="en-US" altLang="zh-CN" sz="8000" dirty="0" err="1">
                <a:ea typeface="SimSun" pitchFamily="2" charset="-122"/>
              </a:rPr>
              <a:t>hợp</a:t>
            </a:r>
            <a:r>
              <a:rPr lang="en-US" altLang="zh-CN" sz="8000" dirty="0">
                <a:ea typeface="SimSun" pitchFamily="2" charset="-122"/>
              </a:rPr>
              <a:t> </a:t>
            </a:r>
            <a:r>
              <a:rPr lang="en-US" altLang="zh-CN" sz="8000" dirty="0" err="1">
                <a:ea typeface="SimSun" pitchFamily="2" charset="-122"/>
              </a:rPr>
              <a:t>với</a:t>
            </a:r>
            <a:r>
              <a:rPr lang="en-US" altLang="zh-CN" sz="8000" dirty="0">
                <a:ea typeface="SimSun" pitchFamily="2" charset="-122"/>
              </a:rPr>
              <a:t> </a:t>
            </a:r>
            <a:r>
              <a:rPr lang="en-US" altLang="zh-CN" sz="8000" dirty="0" err="1">
                <a:ea typeface="SimSun" pitchFamily="2" charset="-122"/>
              </a:rPr>
              <a:t>nhu</a:t>
            </a:r>
            <a:r>
              <a:rPr lang="en-US" altLang="zh-CN" sz="8000" dirty="0">
                <a:ea typeface="SimSun" pitchFamily="2" charset="-122"/>
              </a:rPr>
              <a:t> </a:t>
            </a:r>
            <a:r>
              <a:rPr lang="en-US" altLang="zh-CN" sz="8000" dirty="0" err="1">
                <a:ea typeface="SimSun" pitchFamily="2" charset="-122"/>
              </a:rPr>
              <a:t>cầu</a:t>
            </a:r>
            <a:r>
              <a:rPr lang="en-US" altLang="zh-CN" sz="8000" dirty="0">
                <a:ea typeface="SimSun" pitchFamily="2" charset="-122"/>
              </a:rPr>
              <a:t> </a:t>
            </a:r>
            <a:r>
              <a:rPr lang="en-US" altLang="zh-CN" sz="8000" dirty="0" err="1">
                <a:ea typeface="SimSun" pitchFamily="2" charset="-122"/>
              </a:rPr>
              <a:t>công</a:t>
            </a:r>
            <a:r>
              <a:rPr lang="en-US" altLang="zh-CN" sz="8000" dirty="0">
                <a:ea typeface="SimSun" pitchFamily="2" charset="-122"/>
              </a:rPr>
              <a:t> </a:t>
            </a:r>
            <a:r>
              <a:rPr lang="en-US" altLang="zh-CN" sz="8000" dirty="0" err="1">
                <a:ea typeface="SimSun" pitchFamily="2" charset="-122"/>
              </a:rPr>
              <a:t>việc</a:t>
            </a:r>
            <a:r>
              <a:rPr lang="en-US" altLang="zh-CN" sz="8000" dirty="0">
                <a:ea typeface="SimSun" pitchFamily="2" charset="-122"/>
              </a:rPr>
              <a:t> (</a:t>
            </a:r>
            <a:r>
              <a:rPr lang="en-US" altLang="zh-CN" sz="8000" dirty="0" err="1">
                <a:ea typeface="SimSun" pitchFamily="2" charset="-122"/>
              </a:rPr>
              <a:t>theo</a:t>
            </a:r>
            <a:r>
              <a:rPr lang="en-US" altLang="zh-CN" sz="8000" dirty="0">
                <a:ea typeface="SimSun" pitchFamily="2" charset="-122"/>
              </a:rPr>
              <a:t> </a:t>
            </a:r>
            <a:r>
              <a:rPr lang="en-US" altLang="zh-CN" sz="8000" dirty="0" err="1">
                <a:ea typeface="SimSun" pitchFamily="2" charset="-122"/>
              </a:rPr>
              <a:t>chính</a:t>
            </a:r>
            <a:r>
              <a:rPr lang="en-US" altLang="zh-CN" sz="8000" dirty="0">
                <a:ea typeface="SimSun" pitchFamily="2" charset="-122"/>
              </a:rPr>
              <a:t> </a:t>
            </a:r>
            <a:r>
              <a:rPr lang="en-US" altLang="zh-CN" sz="8000" dirty="0" err="1">
                <a:ea typeface="SimSun" pitchFamily="2" charset="-122"/>
              </a:rPr>
              <a:t>sách</a:t>
            </a:r>
            <a:r>
              <a:rPr lang="en-US" altLang="zh-CN" sz="8000" dirty="0">
                <a:ea typeface="SimSun" pitchFamily="2" charset="-122"/>
              </a:rPr>
              <a:t>, </a:t>
            </a:r>
            <a:r>
              <a:rPr lang="en-US" altLang="zh-CN" sz="8000" dirty="0" err="1">
                <a:ea typeface="SimSun" pitchFamily="2" charset="-122"/>
              </a:rPr>
              <a:t>nội</a:t>
            </a:r>
            <a:r>
              <a:rPr lang="en-US" altLang="zh-CN" sz="8000" dirty="0">
                <a:ea typeface="SimSun" pitchFamily="2" charset="-122"/>
              </a:rPr>
              <a:t> </a:t>
            </a:r>
            <a:r>
              <a:rPr lang="en-US" altLang="zh-CN" sz="8000" dirty="0" err="1">
                <a:ea typeface="SimSun" pitchFamily="2" charset="-122"/>
              </a:rPr>
              <a:t>quy</a:t>
            </a:r>
            <a:r>
              <a:rPr lang="en-US" altLang="zh-CN" sz="8000" dirty="0">
                <a:ea typeface="SimSun" pitchFamily="2" charset="-122"/>
              </a:rPr>
              <a:t>, </a:t>
            </a:r>
            <a:r>
              <a:rPr lang="en-US" altLang="zh-CN" sz="8000" dirty="0" err="1">
                <a:ea typeface="SimSun" pitchFamily="2" charset="-122"/>
              </a:rPr>
              <a:t>và</a:t>
            </a:r>
            <a:r>
              <a:rPr lang="en-US" altLang="zh-CN" sz="8000" dirty="0">
                <a:ea typeface="SimSun" pitchFamily="2" charset="-122"/>
              </a:rPr>
              <a:t> </a:t>
            </a:r>
            <a:r>
              <a:rPr lang="en-US" altLang="zh-CN" sz="8000" dirty="0" err="1">
                <a:ea typeface="SimSun" pitchFamily="2" charset="-122"/>
              </a:rPr>
              <a:t>quy</a:t>
            </a:r>
            <a:r>
              <a:rPr lang="en-US" altLang="zh-CN" sz="8000" dirty="0">
                <a:ea typeface="SimSun" pitchFamily="2" charset="-122"/>
              </a:rPr>
              <a:t> </a:t>
            </a:r>
            <a:r>
              <a:rPr lang="en-US" altLang="zh-CN" sz="8000" dirty="0" err="1">
                <a:ea typeface="SimSun" pitchFamily="2" charset="-122"/>
              </a:rPr>
              <a:t>chế</a:t>
            </a:r>
            <a:r>
              <a:rPr lang="en-US" altLang="zh-CN" sz="8000" dirty="0">
                <a:ea typeface="SimSun" pitchFamily="2" charset="-122"/>
              </a:rPr>
              <a:t> </a:t>
            </a:r>
            <a:r>
              <a:rPr lang="en-US" altLang="zh-CN" sz="8000" dirty="0" err="1">
                <a:ea typeface="SimSun" pitchFamily="2" charset="-122"/>
              </a:rPr>
              <a:t>của</a:t>
            </a:r>
            <a:r>
              <a:rPr lang="en-US" altLang="zh-CN" sz="8000" dirty="0">
                <a:ea typeface="SimSun" pitchFamily="2" charset="-122"/>
              </a:rPr>
              <a:t> </a:t>
            </a:r>
            <a:r>
              <a:rPr lang="en-US" altLang="zh-CN" sz="8000" dirty="0" err="1">
                <a:ea typeface="SimSun" pitchFamily="2" charset="-122"/>
              </a:rPr>
              <a:t>công</a:t>
            </a:r>
            <a:r>
              <a:rPr lang="en-US" altLang="zh-CN" sz="8000" dirty="0">
                <a:ea typeface="SimSun" pitchFamily="2" charset="-122"/>
              </a:rPr>
              <a:t> </a:t>
            </a:r>
            <a:r>
              <a:rPr lang="en-US" altLang="zh-CN" sz="8000" dirty="0" err="1">
                <a:ea typeface="SimSun" pitchFamily="2" charset="-122"/>
              </a:rPr>
              <a:t>ty</a:t>
            </a:r>
            <a:r>
              <a:rPr lang="en-US" altLang="zh-CN" sz="8000" dirty="0">
                <a:ea typeface="SimSun" pitchFamily="2" charset="-122"/>
              </a:rPr>
              <a:t>)</a:t>
            </a:r>
          </a:p>
          <a:p>
            <a:pPr algn="just">
              <a:buClr>
                <a:srgbClr val="FF0000"/>
              </a:buClr>
              <a:buFont typeface="Wingdings" panose="05000000000000000000" pitchFamily="2" charset="2"/>
              <a:buChar char="v"/>
            </a:pPr>
            <a:r>
              <a:rPr lang="en-US" altLang="zh-CN" sz="8000" dirty="0" err="1">
                <a:ea typeface="SimSun" pitchFamily="2" charset="-122"/>
              </a:rPr>
              <a:t>Thường</a:t>
            </a:r>
            <a:r>
              <a:rPr lang="en-US" altLang="zh-CN" sz="8000" dirty="0">
                <a:ea typeface="SimSun" pitchFamily="2" charset="-122"/>
              </a:rPr>
              <a:t> </a:t>
            </a:r>
            <a:r>
              <a:rPr lang="en-US" altLang="zh-CN" sz="8000" dirty="0" err="1">
                <a:ea typeface="SimSun" pitchFamily="2" charset="-122"/>
              </a:rPr>
              <a:t>xuyên</a:t>
            </a:r>
            <a:r>
              <a:rPr lang="en-US" altLang="zh-CN" sz="8000" dirty="0">
                <a:ea typeface="SimSun" pitchFamily="2" charset="-122"/>
              </a:rPr>
              <a:t> </a:t>
            </a:r>
            <a:r>
              <a:rPr lang="en-US" altLang="zh-CN" sz="8000" dirty="0" err="1">
                <a:ea typeface="SimSun" pitchFamily="2" charset="-122"/>
              </a:rPr>
              <a:t>trao</a:t>
            </a:r>
            <a:r>
              <a:rPr lang="en-US" altLang="zh-CN" sz="8000" dirty="0">
                <a:ea typeface="SimSun" pitchFamily="2" charset="-122"/>
              </a:rPr>
              <a:t> </a:t>
            </a:r>
            <a:r>
              <a:rPr lang="en-US" altLang="zh-CN" sz="8000" dirty="0" err="1">
                <a:ea typeface="SimSun" pitchFamily="2" charset="-122"/>
              </a:rPr>
              <a:t>đổi</a:t>
            </a:r>
            <a:r>
              <a:rPr lang="en-US" altLang="zh-CN" sz="8000" dirty="0">
                <a:ea typeface="SimSun" pitchFamily="2" charset="-122"/>
              </a:rPr>
              <a:t> </a:t>
            </a:r>
            <a:r>
              <a:rPr lang="en-US" altLang="zh-CN" sz="8000" dirty="0" err="1">
                <a:ea typeface="SimSun" pitchFamily="2" charset="-122"/>
              </a:rPr>
              <a:t>với</a:t>
            </a:r>
            <a:r>
              <a:rPr lang="en-US" altLang="zh-CN" sz="8000" dirty="0">
                <a:ea typeface="SimSun" pitchFamily="2" charset="-122"/>
              </a:rPr>
              <a:t> </a:t>
            </a:r>
            <a:r>
              <a:rPr lang="en-US" altLang="zh-CN" sz="8000" dirty="0" err="1">
                <a:ea typeface="SimSun" pitchFamily="2" charset="-122"/>
              </a:rPr>
              <a:t>nhân</a:t>
            </a:r>
            <a:r>
              <a:rPr lang="en-US" altLang="zh-CN" sz="8000" dirty="0">
                <a:ea typeface="SimSun" pitchFamily="2" charset="-122"/>
              </a:rPr>
              <a:t> </a:t>
            </a:r>
            <a:r>
              <a:rPr lang="en-US" altLang="zh-CN" sz="8000" dirty="0" err="1">
                <a:ea typeface="SimSun" pitchFamily="2" charset="-122"/>
              </a:rPr>
              <a:t>viên</a:t>
            </a:r>
            <a:r>
              <a:rPr lang="en-US" altLang="zh-CN" sz="8000" dirty="0">
                <a:ea typeface="SimSun" pitchFamily="2" charset="-122"/>
              </a:rPr>
              <a:t> </a:t>
            </a:r>
            <a:r>
              <a:rPr lang="en-US" altLang="zh-CN" sz="8000" dirty="0" err="1">
                <a:ea typeface="SimSun" pitchFamily="2" charset="-122"/>
              </a:rPr>
              <a:t>bán</a:t>
            </a:r>
            <a:r>
              <a:rPr lang="en-US" altLang="zh-CN" sz="8000" dirty="0">
                <a:ea typeface="SimSun" pitchFamily="2" charset="-122"/>
              </a:rPr>
              <a:t> </a:t>
            </a:r>
            <a:r>
              <a:rPr lang="en-US" altLang="zh-CN" sz="8000" dirty="0" err="1">
                <a:ea typeface="SimSun" pitchFamily="2" charset="-122"/>
              </a:rPr>
              <a:t>hàng</a:t>
            </a:r>
            <a:r>
              <a:rPr lang="en-US" altLang="zh-CN" sz="8000" dirty="0">
                <a:ea typeface="SimSun" pitchFamily="2" charset="-122"/>
              </a:rPr>
              <a:t> </a:t>
            </a:r>
            <a:r>
              <a:rPr lang="en-US" altLang="zh-CN" sz="8000" dirty="0" err="1">
                <a:ea typeface="SimSun" pitchFamily="2" charset="-122"/>
              </a:rPr>
              <a:t>để</a:t>
            </a:r>
            <a:r>
              <a:rPr lang="en-US" altLang="zh-CN" sz="8000" dirty="0">
                <a:ea typeface="SimSun" pitchFamily="2" charset="-122"/>
              </a:rPr>
              <a:t> </a:t>
            </a:r>
            <a:r>
              <a:rPr lang="en-US" altLang="zh-CN" sz="8000" dirty="0" err="1">
                <a:ea typeface="SimSun" pitchFamily="2" charset="-122"/>
              </a:rPr>
              <a:t>họ</a:t>
            </a:r>
            <a:r>
              <a:rPr lang="en-US" altLang="zh-CN" sz="8000" dirty="0">
                <a:ea typeface="SimSun" pitchFamily="2" charset="-122"/>
              </a:rPr>
              <a:t> </a:t>
            </a:r>
            <a:r>
              <a:rPr lang="en-US" altLang="zh-CN" sz="8000" dirty="0" err="1">
                <a:ea typeface="SimSun" pitchFamily="2" charset="-122"/>
              </a:rPr>
              <a:t>được</a:t>
            </a:r>
            <a:r>
              <a:rPr lang="en-US" altLang="zh-CN" sz="8000" dirty="0">
                <a:ea typeface="SimSun" pitchFamily="2" charset="-122"/>
              </a:rPr>
              <a:t> </a:t>
            </a:r>
            <a:r>
              <a:rPr lang="en-US" altLang="zh-CN" sz="8000" dirty="0" err="1">
                <a:ea typeface="SimSun" pitchFamily="2" charset="-122"/>
              </a:rPr>
              <a:t>biết</a:t>
            </a:r>
            <a:r>
              <a:rPr lang="en-US" altLang="zh-CN" sz="8000" dirty="0">
                <a:ea typeface="SimSun" pitchFamily="2" charset="-122"/>
              </a:rPr>
              <a:t> </a:t>
            </a:r>
            <a:r>
              <a:rPr lang="en-US" altLang="zh-CN" sz="8000" dirty="0" err="1">
                <a:ea typeface="SimSun" pitchFamily="2" charset="-122"/>
              </a:rPr>
              <a:t>tất</a:t>
            </a:r>
            <a:r>
              <a:rPr lang="en-US" altLang="zh-CN" sz="8000" dirty="0">
                <a:ea typeface="SimSun" pitchFamily="2" charset="-122"/>
              </a:rPr>
              <a:t> </a:t>
            </a:r>
            <a:r>
              <a:rPr lang="en-US" altLang="zh-CN" sz="8000" dirty="0" err="1">
                <a:ea typeface="SimSun" pitchFamily="2" charset="-122"/>
              </a:rPr>
              <a:t>cả</a:t>
            </a:r>
            <a:r>
              <a:rPr lang="en-US" altLang="zh-CN" sz="8000" dirty="0">
                <a:ea typeface="SimSun" pitchFamily="2" charset="-122"/>
              </a:rPr>
              <a:t> </a:t>
            </a:r>
            <a:r>
              <a:rPr lang="en-US" altLang="zh-CN" sz="8000" dirty="0" err="1">
                <a:ea typeface="SimSun" pitchFamily="2" charset="-122"/>
              </a:rPr>
              <a:t>những</a:t>
            </a:r>
            <a:r>
              <a:rPr lang="en-US" altLang="zh-CN" sz="8000" dirty="0">
                <a:ea typeface="SimSun" pitchFamily="2" charset="-122"/>
              </a:rPr>
              <a:t> </a:t>
            </a:r>
            <a:r>
              <a:rPr lang="en-US" altLang="zh-CN" sz="8000" dirty="0" err="1">
                <a:ea typeface="SimSun" pitchFamily="2" charset="-122"/>
              </a:rPr>
              <a:t>vấn</a:t>
            </a:r>
            <a:r>
              <a:rPr lang="en-US" altLang="zh-CN" sz="8000" dirty="0">
                <a:ea typeface="SimSun" pitchFamily="2" charset="-122"/>
              </a:rPr>
              <a:t> </a:t>
            </a:r>
            <a:r>
              <a:rPr lang="en-US" altLang="zh-CN" sz="8000" dirty="0" err="1">
                <a:ea typeface="SimSun" pitchFamily="2" charset="-122"/>
              </a:rPr>
              <a:t>đề</a:t>
            </a:r>
            <a:r>
              <a:rPr lang="en-US" altLang="zh-CN" sz="8000" dirty="0">
                <a:ea typeface="SimSun" pitchFamily="2" charset="-122"/>
              </a:rPr>
              <a:t> </a:t>
            </a:r>
            <a:r>
              <a:rPr lang="en-US" altLang="zh-CN" sz="8000" dirty="0" err="1">
                <a:ea typeface="SimSun" pitchFamily="2" charset="-122"/>
              </a:rPr>
              <a:t>ảnh</a:t>
            </a:r>
            <a:r>
              <a:rPr lang="en-US" altLang="zh-CN" sz="8000" dirty="0">
                <a:ea typeface="SimSun" pitchFamily="2" charset="-122"/>
              </a:rPr>
              <a:t> </a:t>
            </a:r>
            <a:r>
              <a:rPr lang="en-US" altLang="zh-CN" sz="8000" dirty="0" err="1">
                <a:ea typeface="SimSun" pitchFamily="2" charset="-122"/>
              </a:rPr>
              <a:t>hưởng</a:t>
            </a:r>
            <a:r>
              <a:rPr lang="en-US" altLang="zh-CN" sz="8000" dirty="0">
                <a:ea typeface="SimSun" pitchFamily="2" charset="-122"/>
              </a:rPr>
              <a:t> </a:t>
            </a:r>
            <a:r>
              <a:rPr lang="en-US" altLang="zh-CN" sz="8000" dirty="0" err="1">
                <a:ea typeface="SimSun" pitchFamily="2" charset="-122"/>
              </a:rPr>
              <a:t>đến</a:t>
            </a:r>
            <a:r>
              <a:rPr lang="en-US" altLang="zh-CN" sz="8000" dirty="0">
                <a:ea typeface="SimSun" pitchFamily="2" charset="-122"/>
              </a:rPr>
              <a:t> </a:t>
            </a:r>
            <a:r>
              <a:rPr lang="en-US" altLang="zh-CN" sz="8000" dirty="0" err="1">
                <a:ea typeface="SimSun" pitchFamily="2" charset="-122"/>
              </a:rPr>
              <a:t>công</a:t>
            </a:r>
            <a:r>
              <a:rPr lang="en-US" altLang="zh-CN" sz="8000" dirty="0">
                <a:ea typeface="SimSun" pitchFamily="2" charset="-122"/>
              </a:rPr>
              <a:t> </a:t>
            </a:r>
            <a:r>
              <a:rPr lang="en-US" altLang="zh-CN" sz="8000" dirty="0" err="1">
                <a:ea typeface="SimSun" pitchFamily="2" charset="-122"/>
              </a:rPr>
              <a:t>việc</a:t>
            </a:r>
            <a:r>
              <a:rPr lang="en-US" altLang="zh-CN" sz="8000" dirty="0">
                <a:ea typeface="SimSun" pitchFamily="2" charset="-122"/>
              </a:rPr>
              <a:t> </a:t>
            </a:r>
            <a:r>
              <a:rPr lang="en-US" altLang="zh-CN" sz="8000" dirty="0" err="1">
                <a:ea typeface="SimSun" pitchFamily="2" charset="-122"/>
              </a:rPr>
              <a:t>họ</a:t>
            </a:r>
            <a:r>
              <a:rPr lang="en-US" altLang="zh-CN" sz="8000" dirty="0">
                <a:ea typeface="SimSun" pitchFamily="2" charset="-122"/>
              </a:rPr>
              <a:t> </a:t>
            </a:r>
            <a:r>
              <a:rPr lang="en-US" altLang="zh-CN" sz="8000" dirty="0" err="1">
                <a:ea typeface="SimSun" pitchFamily="2" charset="-122"/>
              </a:rPr>
              <a:t>đang</a:t>
            </a:r>
            <a:r>
              <a:rPr lang="en-US" altLang="zh-CN" sz="8000" dirty="0">
                <a:ea typeface="SimSun" pitchFamily="2" charset="-122"/>
              </a:rPr>
              <a:t> </a:t>
            </a:r>
            <a:r>
              <a:rPr lang="en-US" altLang="zh-CN" sz="8000" dirty="0" err="1">
                <a:ea typeface="SimSun" pitchFamily="2" charset="-122"/>
              </a:rPr>
              <a:t>làm</a:t>
            </a:r>
            <a:r>
              <a:rPr lang="en-US" altLang="zh-CN" sz="8000" dirty="0">
                <a:ea typeface="SimSun" pitchFamily="2" charset="-122"/>
              </a:rPr>
              <a:t> </a:t>
            </a:r>
          </a:p>
          <a:p>
            <a:pPr algn="just">
              <a:buClr>
                <a:srgbClr val="FF0000"/>
              </a:buClr>
              <a:buFont typeface="Wingdings" panose="05000000000000000000" pitchFamily="2" charset="2"/>
              <a:buChar char="v"/>
            </a:pPr>
            <a:r>
              <a:rPr lang="en-US" altLang="zh-CN" sz="8000" dirty="0" err="1">
                <a:ea typeface="SimSun" pitchFamily="2" charset="-122"/>
              </a:rPr>
              <a:t>Điều</a:t>
            </a:r>
            <a:r>
              <a:rPr lang="en-US" altLang="zh-CN" sz="8000" dirty="0">
                <a:ea typeface="SimSun" pitchFamily="2" charset="-122"/>
              </a:rPr>
              <a:t> </a:t>
            </a:r>
            <a:r>
              <a:rPr lang="en-US" altLang="zh-CN" sz="8000" dirty="0" err="1">
                <a:ea typeface="SimSun" pitchFamily="2" charset="-122"/>
              </a:rPr>
              <a:t>hành</a:t>
            </a:r>
            <a:r>
              <a:rPr lang="en-US" altLang="zh-CN" sz="8000" dirty="0">
                <a:ea typeface="SimSun" pitchFamily="2" charset="-122"/>
              </a:rPr>
              <a:t> </a:t>
            </a:r>
            <a:r>
              <a:rPr lang="en-US" altLang="zh-CN" sz="8000" dirty="0" err="1">
                <a:ea typeface="SimSun" pitchFamily="2" charset="-122"/>
              </a:rPr>
              <a:t>hoạt</a:t>
            </a:r>
            <a:r>
              <a:rPr lang="en-US" altLang="zh-CN" sz="8000" dirty="0">
                <a:ea typeface="SimSun" pitchFamily="2" charset="-122"/>
              </a:rPr>
              <a:t> </a:t>
            </a:r>
            <a:r>
              <a:rPr lang="en-US" altLang="zh-CN" sz="8000" dirty="0" err="1">
                <a:ea typeface="SimSun" pitchFamily="2" charset="-122"/>
              </a:rPr>
              <a:t>động</a:t>
            </a:r>
            <a:r>
              <a:rPr lang="en-US" altLang="zh-CN" sz="8000" dirty="0">
                <a:ea typeface="SimSun" pitchFamily="2" charset="-122"/>
              </a:rPr>
              <a:t> </a:t>
            </a:r>
            <a:r>
              <a:rPr lang="en-US" altLang="zh-CN" sz="8000" dirty="0" err="1">
                <a:ea typeface="SimSun" pitchFamily="2" charset="-122"/>
              </a:rPr>
              <a:t>của</a:t>
            </a:r>
            <a:r>
              <a:rPr lang="en-US" altLang="zh-CN" sz="8000" dirty="0">
                <a:ea typeface="SimSun" pitchFamily="2" charset="-122"/>
              </a:rPr>
              <a:t> </a:t>
            </a:r>
            <a:r>
              <a:rPr lang="en-US" altLang="zh-CN" sz="8000" dirty="0" err="1">
                <a:ea typeface="SimSun" pitchFamily="2" charset="-122"/>
              </a:rPr>
              <a:t>lực</a:t>
            </a:r>
            <a:r>
              <a:rPr lang="en-US" altLang="zh-CN" sz="8000" dirty="0">
                <a:ea typeface="SimSun" pitchFamily="2" charset="-122"/>
              </a:rPr>
              <a:t> </a:t>
            </a:r>
            <a:r>
              <a:rPr lang="en-US" altLang="zh-CN" sz="8000" dirty="0" err="1">
                <a:ea typeface="SimSun" pitchFamily="2" charset="-122"/>
              </a:rPr>
              <a:t>lượng</a:t>
            </a:r>
            <a:r>
              <a:rPr lang="en-US" altLang="zh-CN" sz="8000" dirty="0">
                <a:ea typeface="SimSun" pitchFamily="2" charset="-122"/>
              </a:rPr>
              <a:t> </a:t>
            </a:r>
            <a:r>
              <a:rPr lang="en-US" altLang="zh-CN" sz="8000" dirty="0" err="1">
                <a:ea typeface="SimSun" pitchFamily="2" charset="-122"/>
              </a:rPr>
              <a:t>bán</a:t>
            </a:r>
            <a:r>
              <a:rPr lang="en-US" altLang="zh-CN" sz="8000" dirty="0">
                <a:ea typeface="SimSun" pitchFamily="2" charset="-122"/>
              </a:rPr>
              <a:t> </a:t>
            </a:r>
            <a:r>
              <a:rPr lang="en-US" altLang="zh-CN" sz="8000" dirty="0" err="1">
                <a:ea typeface="SimSun" pitchFamily="2" charset="-122"/>
              </a:rPr>
              <a:t>hàng</a:t>
            </a:r>
            <a:r>
              <a:rPr lang="en-US" altLang="zh-CN" sz="8000" dirty="0">
                <a:ea typeface="SimSun" pitchFamily="2" charset="-122"/>
              </a:rPr>
              <a:t> </a:t>
            </a:r>
          </a:p>
          <a:p>
            <a:pPr algn="just">
              <a:buClr>
                <a:srgbClr val="FF0000"/>
              </a:buClr>
              <a:buFont typeface="Wingdings" panose="05000000000000000000" pitchFamily="2" charset="2"/>
              <a:buChar char="v"/>
            </a:pPr>
            <a:r>
              <a:rPr lang="en-US" altLang="zh-CN" sz="8000" dirty="0" err="1">
                <a:ea typeface="SimSun" pitchFamily="2" charset="-122"/>
              </a:rPr>
              <a:t>Hỗ</a:t>
            </a:r>
            <a:r>
              <a:rPr lang="en-US" altLang="zh-CN" sz="8000" dirty="0">
                <a:ea typeface="SimSun" pitchFamily="2" charset="-122"/>
              </a:rPr>
              <a:t> </a:t>
            </a:r>
            <a:r>
              <a:rPr lang="en-US" altLang="zh-CN" sz="8000" dirty="0" err="1">
                <a:ea typeface="SimSun" pitchFamily="2" charset="-122"/>
              </a:rPr>
              <a:t>trợ</a:t>
            </a:r>
            <a:r>
              <a:rPr lang="en-US" altLang="zh-CN" sz="8000" dirty="0">
                <a:ea typeface="SimSun" pitchFamily="2" charset="-122"/>
              </a:rPr>
              <a:t> </a:t>
            </a:r>
            <a:r>
              <a:rPr lang="en-US" altLang="zh-CN" sz="8000" dirty="0" err="1">
                <a:ea typeface="SimSun" pitchFamily="2" charset="-122"/>
              </a:rPr>
              <a:t>và</a:t>
            </a:r>
            <a:r>
              <a:rPr lang="en-US" altLang="zh-CN" sz="8000" dirty="0">
                <a:ea typeface="SimSun" pitchFamily="2" charset="-122"/>
              </a:rPr>
              <a:t> </a:t>
            </a:r>
            <a:r>
              <a:rPr lang="en-US" altLang="zh-CN" sz="8000" dirty="0" err="1">
                <a:ea typeface="SimSun" pitchFamily="2" charset="-122"/>
              </a:rPr>
              <a:t>và</a:t>
            </a:r>
            <a:r>
              <a:rPr lang="en-US" altLang="zh-CN" sz="8000" dirty="0">
                <a:ea typeface="SimSun" pitchFamily="2" charset="-122"/>
              </a:rPr>
              <a:t> </a:t>
            </a:r>
            <a:r>
              <a:rPr lang="en-US" altLang="zh-CN" sz="8000" dirty="0" err="1">
                <a:ea typeface="SimSun" pitchFamily="2" charset="-122"/>
              </a:rPr>
              <a:t>góp</a:t>
            </a:r>
            <a:r>
              <a:rPr lang="en-US" altLang="zh-CN" sz="8000" dirty="0">
                <a:ea typeface="SimSun" pitchFamily="2" charset="-122"/>
              </a:rPr>
              <a:t> </a:t>
            </a:r>
            <a:r>
              <a:rPr lang="en-US" altLang="zh-CN" sz="8000" dirty="0" err="1">
                <a:ea typeface="SimSun" pitchFamily="2" charset="-122"/>
              </a:rPr>
              <a:t>phần</a:t>
            </a:r>
            <a:r>
              <a:rPr lang="en-US" altLang="zh-CN" sz="8000" dirty="0">
                <a:ea typeface="SimSun" pitchFamily="2" charset="-122"/>
              </a:rPr>
              <a:t> </a:t>
            </a:r>
            <a:r>
              <a:rPr lang="en-US" altLang="zh-CN" sz="8000" dirty="0" err="1">
                <a:ea typeface="SimSun" pitchFamily="2" charset="-122"/>
              </a:rPr>
              <a:t>định</a:t>
            </a:r>
            <a:r>
              <a:rPr lang="en-US" altLang="zh-CN" sz="8000" dirty="0">
                <a:ea typeface="SimSun" pitchFamily="2" charset="-122"/>
              </a:rPr>
              <a:t> </a:t>
            </a:r>
            <a:r>
              <a:rPr lang="en-US" altLang="zh-CN" sz="8000" dirty="0" err="1">
                <a:ea typeface="SimSun" pitchFamily="2" charset="-122"/>
              </a:rPr>
              <a:t>hướng</a:t>
            </a:r>
            <a:r>
              <a:rPr lang="en-US" altLang="zh-CN" sz="8000" dirty="0">
                <a:ea typeface="SimSun" pitchFamily="2" charset="-122"/>
              </a:rPr>
              <a:t> </a:t>
            </a:r>
            <a:r>
              <a:rPr lang="en-US" altLang="zh-CN" sz="8000" dirty="0" err="1">
                <a:ea typeface="SimSun" pitchFamily="2" charset="-122"/>
              </a:rPr>
              <a:t>cho</a:t>
            </a:r>
            <a:r>
              <a:rPr lang="en-US" altLang="zh-CN" sz="8000" dirty="0">
                <a:ea typeface="SimSun" pitchFamily="2" charset="-122"/>
              </a:rPr>
              <a:t> </a:t>
            </a:r>
            <a:r>
              <a:rPr lang="en-US" altLang="zh-CN" sz="8000" dirty="0" err="1">
                <a:ea typeface="SimSun" pitchFamily="2" charset="-122"/>
              </a:rPr>
              <a:t>hoạt</a:t>
            </a:r>
            <a:r>
              <a:rPr lang="en-US" altLang="zh-CN" sz="8000" dirty="0">
                <a:ea typeface="SimSun" pitchFamily="2" charset="-122"/>
              </a:rPr>
              <a:t> </a:t>
            </a:r>
            <a:r>
              <a:rPr lang="en-US" altLang="zh-CN" sz="8000" dirty="0" err="1">
                <a:ea typeface="SimSun" pitchFamily="2" charset="-122"/>
              </a:rPr>
              <a:t>động</a:t>
            </a:r>
            <a:r>
              <a:rPr lang="en-US" altLang="zh-CN" sz="8000" dirty="0">
                <a:ea typeface="SimSun" pitchFamily="2" charset="-122"/>
              </a:rPr>
              <a:t> </a:t>
            </a:r>
            <a:r>
              <a:rPr lang="en-US" altLang="zh-CN" sz="8000" dirty="0" err="1">
                <a:ea typeface="SimSun" pitchFamily="2" charset="-122"/>
              </a:rPr>
              <a:t>bán</a:t>
            </a:r>
            <a:r>
              <a:rPr lang="en-US" altLang="zh-CN" sz="8000" dirty="0">
                <a:ea typeface="SimSun" pitchFamily="2" charset="-122"/>
              </a:rPr>
              <a:t> </a:t>
            </a:r>
            <a:r>
              <a:rPr lang="en-US" altLang="zh-CN" sz="8000" dirty="0" err="1">
                <a:ea typeface="SimSun" pitchFamily="2" charset="-122"/>
              </a:rPr>
              <a:t>hàng</a:t>
            </a:r>
            <a:r>
              <a:rPr lang="en-US" altLang="zh-CN" sz="8000" dirty="0">
                <a:ea typeface="SimSun" pitchFamily="2" charset="-122"/>
              </a:rPr>
              <a:t> </a:t>
            </a:r>
            <a:r>
              <a:rPr lang="en-US" altLang="zh-CN" sz="8000" dirty="0" err="1">
                <a:ea typeface="SimSun" pitchFamily="2" charset="-122"/>
              </a:rPr>
              <a:t>trên</a:t>
            </a:r>
            <a:r>
              <a:rPr lang="en-US" altLang="zh-CN" sz="8000" dirty="0">
                <a:ea typeface="SimSun" pitchFamily="2" charset="-122"/>
              </a:rPr>
              <a:t> </a:t>
            </a:r>
            <a:r>
              <a:rPr lang="en-US" altLang="zh-CN" sz="8000" dirty="0" err="1">
                <a:ea typeface="SimSun" pitchFamily="2" charset="-122"/>
              </a:rPr>
              <a:t>toàn</a:t>
            </a:r>
            <a:r>
              <a:rPr lang="en-US" altLang="zh-CN" sz="8000" dirty="0">
                <a:ea typeface="SimSun" pitchFamily="2" charset="-122"/>
              </a:rPr>
              <a:t> </a:t>
            </a:r>
            <a:r>
              <a:rPr lang="en-US" altLang="zh-CN" sz="8000" dirty="0" err="1">
                <a:ea typeface="SimSun" pitchFamily="2" charset="-122"/>
              </a:rPr>
              <a:t>công</a:t>
            </a:r>
            <a:r>
              <a:rPr lang="en-US" altLang="zh-CN" sz="8000" dirty="0">
                <a:ea typeface="SimSun" pitchFamily="2" charset="-122"/>
              </a:rPr>
              <a:t> </a:t>
            </a:r>
            <a:r>
              <a:rPr lang="en-US" altLang="zh-CN" sz="8000" dirty="0" err="1">
                <a:ea typeface="SimSun" pitchFamily="2" charset="-122"/>
              </a:rPr>
              <a:t>ty</a:t>
            </a:r>
            <a:r>
              <a:rPr lang="en-US" altLang="zh-CN" sz="8000" dirty="0">
                <a:ea typeface="SimSun" pitchFamily="2" charset="-122"/>
              </a:rPr>
              <a:t> </a:t>
            </a:r>
            <a:r>
              <a:rPr lang="en-US" altLang="zh-CN" sz="8000" dirty="0" err="1">
                <a:ea typeface="SimSun" pitchFamily="2" charset="-122"/>
              </a:rPr>
              <a:t>và</a:t>
            </a:r>
            <a:r>
              <a:rPr lang="en-US" altLang="zh-CN" sz="8000" dirty="0">
                <a:ea typeface="SimSun" pitchFamily="2" charset="-122"/>
              </a:rPr>
              <a:t> </a:t>
            </a:r>
            <a:r>
              <a:rPr lang="en-US" altLang="zh-CN" sz="8000" dirty="0" err="1">
                <a:ea typeface="SimSun" pitchFamily="2" charset="-122"/>
              </a:rPr>
              <a:t>cho</a:t>
            </a:r>
            <a:r>
              <a:rPr lang="en-US" altLang="zh-CN" sz="8000" dirty="0">
                <a:ea typeface="SimSun" pitchFamily="2" charset="-122"/>
              </a:rPr>
              <a:t> </a:t>
            </a:r>
            <a:r>
              <a:rPr lang="en-US" altLang="zh-CN" sz="8000" dirty="0" err="1">
                <a:ea typeface="SimSun" pitchFamily="2" charset="-122"/>
              </a:rPr>
              <a:t>công</a:t>
            </a:r>
            <a:r>
              <a:rPr lang="en-US" altLang="zh-CN" sz="8000" dirty="0">
                <a:ea typeface="SimSun" pitchFamily="2" charset="-122"/>
              </a:rPr>
              <a:t> </a:t>
            </a:r>
            <a:r>
              <a:rPr lang="en-US" altLang="zh-CN" sz="8000" dirty="0" err="1">
                <a:ea typeface="SimSun" pitchFamily="2" charset="-122"/>
              </a:rPr>
              <a:t>tác</a:t>
            </a:r>
            <a:r>
              <a:rPr lang="en-US" altLang="zh-CN" sz="8000" dirty="0">
                <a:ea typeface="SimSun" pitchFamily="2" charset="-122"/>
              </a:rPr>
              <a:t> </a:t>
            </a:r>
            <a:r>
              <a:rPr lang="en-US" altLang="zh-CN" sz="8000" dirty="0" err="1">
                <a:ea typeface="SimSun" pitchFamily="2" charset="-122"/>
              </a:rPr>
              <a:t>quản</a:t>
            </a:r>
            <a:r>
              <a:rPr lang="en-US" altLang="zh-CN" sz="8000" dirty="0">
                <a:ea typeface="SimSun" pitchFamily="2" charset="-122"/>
              </a:rPr>
              <a:t> </a:t>
            </a:r>
            <a:r>
              <a:rPr lang="en-US" altLang="zh-CN" sz="8000" dirty="0" err="1">
                <a:ea typeface="SimSun" pitchFamily="2" charset="-122"/>
              </a:rPr>
              <a:t>lý</a:t>
            </a:r>
            <a:r>
              <a:rPr lang="en-US" altLang="zh-CN" sz="8000" dirty="0">
                <a:ea typeface="SimSun" pitchFamily="2" charset="-122"/>
              </a:rPr>
              <a:t> </a:t>
            </a:r>
            <a:r>
              <a:rPr lang="en-US" altLang="zh-CN" sz="8000" dirty="0" err="1">
                <a:ea typeface="SimSun" pitchFamily="2" charset="-122"/>
              </a:rPr>
              <a:t>tiếp</a:t>
            </a:r>
            <a:r>
              <a:rPr lang="en-US" altLang="zh-CN" sz="8000" dirty="0">
                <a:ea typeface="SimSun" pitchFamily="2" charset="-122"/>
              </a:rPr>
              <a:t> </a:t>
            </a:r>
            <a:r>
              <a:rPr lang="en-US" altLang="zh-CN" sz="8000" dirty="0" err="1">
                <a:ea typeface="SimSun" pitchFamily="2" charset="-122"/>
              </a:rPr>
              <a:t>thị</a:t>
            </a:r>
            <a:r>
              <a:rPr lang="en-US" altLang="zh-CN" sz="8000" dirty="0">
                <a:ea typeface="SimSun" pitchFamily="2" charset="-122"/>
              </a:rPr>
              <a:t>.</a:t>
            </a:r>
          </a:p>
          <a:p>
            <a:pPr algn="just">
              <a:buClr>
                <a:srgbClr val="FF0000"/>
              </a:buClr>
              <a:buFont typeface="Wingdings" panose="05000000000000000000" pitchFamily="2" charset="2"/>
              <a:buChar char="v"/>
            </a:pPr>
            <a:r>
              <a:rPr lang="en-US" altLang="zh-CN" sz="8000" dirty="0" err="1">
                <a:ea typeface="SimSun" pitchFamily="2" charset="-122"/>
              </a:rPr>
              <a:t>Tư</a:t>
            </a:r>
            <a:r>
              <a:rPr lang="en-US" altLang="zh-CN" sz="8000" dirty="0">
                <a:ea typeface="SimSun" pitchFamily="2" charset="-122"/>
              </a:rPr>
              <a:t> </a:t>
            </a:r>
            <a:r>
              <a:rPr lang="en-US" altLang="zh-CN" sz="8000" dirty="0" err="1">
                <a:ea typeface="SimSun" pitchFamily="2" charset="-122"/>
              </a:rPr>
              <a:t>vấn</a:t>
            </a:r>
            <a:r>
              <a:rPr lang="en-US" altLang="zh-CN" sz="8000" dirty="0">
                <a:ea typeface="SimSun" pitchFamily="2" charset="-122"/>
              </a:rPr>
              <a:t> </a:t>
            </a:r>
            <a:r>
              <a:rPr lang="en-US" altLang="zh-CN" sz="8000" dirty="0" err="1">
                <a:ea typeface="SimSun" pitchFamily="2" charset="-122"/>
              </a:rPr>
              <a:t>cho</a:t>
            </a:r>
            <a:r>
              <a:rPr lang="en-US" altLang="zh-CN" sz="8000" dirty="0">
                <a:ea typeface="SimSun" pitchFamily="2" charset="-122"/>
              </a:rPr>
              <a:t> </a:t>
            </a:r>
            <a:r>
              <a:rPr lang="en-US" altLang="zh-CN" sz="8000" dirty="0" err="1">
                <a:ea typeface="SimSun" pitchFamily="2" charset="-122"/>
              </a:rPr>
              <a:t>nhân</a:t>
            </a:r>
            <a:r>
              <a:rPr lang="en-US" altLang="zh-CN" sz="8000" dirty="0">
                <a:ea typeface="SimSun" pitchFamily="2" charset="-122"/>
              </a:rPr>
              <a:t> </a:t>
            </a:r>
            <a:r>
              <a:rPr lang="en-US" altLang="zh-CN" sz="8000" dirty="0" err="1">
                <a:ea typeface="SimSun" pitchFamily="2" charset="-122"/>
              </a:rPr>
              <a:t>viên</a:t>
            </a:r>
            <a:r>
              <a:rPr lang="en-US" altLang="zh-CN" sz="8000" dirty="0">
                <a:ea typeface="SimSun" pitchFamily="2" charset="-122"/>
              </a:rPr>
              <a:t> </a:t>
            </a:r>
            <a:r>
              <a:rPr lang="en-US" altLang="zh-CN" sz="8000" dirty="0" err="1">
                <a:ea typeface="SimSun" pitchFamily="2" charset="-122"/>
              </a:rPr>
              <a:t>bán</a:t>
            </a:r>
            <a:r>
              <a:rPr lang="en-US" altLang="zh-CN" sz="8000" dirty="0">
                <a:ea typeface="SimSun" pitchFamily="2" charset="-122"/>
              </a:rPr>
              <a:t> </a:t>
            </a:r>
            <a:r>
              <a:rPr lang="en-US" altLang="zh-CN" sz="8000" dirty="0" err="1">
                <a:ea typeface="SimSun" pitchFamily="2" charset="-122"/>
              </a:rPr>
              <a:t>hàng</a:t>
            </a:r>
            <a:r>
              <a:rPr lang="en-US" altLang="zh-CN" sz="8000" dirty="0">
                <a:ea typeface="SimSun" pitchFamily="2" charset="-122"/>
              </a:rPr>
              <a:t> </a:t>
            </a:r>
            <a:r>
              <a:rPr lang="en-US" altLang="zh-CN" sz="8000" dirty="0" err="1">
                <a:ea typeface="SimSun" pitchFamily="2" charset="-122"/>
              </a:rPr>
              <a:t>và</a:t>
            </a:r>
            <a:r>
              <a:rPr lang="en-US" altLang="zh-CN" sz="8000" dirty="0">
                <a:ea typeface="SimSun" pitchFamily="2" charset="-122"/>
              </a:rPr>
              <a:t> </a:t>
            </a:r>
            <a:r>
              <a:rPr lang="en-US" altLang="zh-CN" sz="8000" dirty="0" err="1">
                <a:ea typeface="SimSun" pitchFamily="2" charset="-122"/>
              </a:rPr>
              <a:t>khách</a:t>
            </a:r>
            <a:r>
              <a:rPr lang="en-US" altLang="zh-CN" sz="8000" dirty="0">
                <a:ea typeface="SimSun" pitchFamily="2" charset="-122"/>
              </a:rPr>
              <a:t> </a:t>
            </a:r>
            <a:r>
              <a:rPr lang="en-US" altLang="zh-CN" sz="8000" dirty="0" err="1">
                <a:ea typeface="SimSun" pitchFamily="2" charset="-122"/>
              </a:rPr>
              <a:t>hàng</a:t>
            </a:r>
            <a:r>
              <a:rPr lang="en-US" altLang="zh-CN" sz="8000" dirty="0">
                <a:ea typeface="SimSun" pitchFamily="2" charset="-122"/>
              </a:rPr>
              <a:t> </a:t>
            </a:r>
            <a:r>
              <a:rPr lang="en-US" altLang="zh-CN" sz="8000" dirty="0" err="1">
                <a:ea typeface="SimSun" pitchFamily="2" charset="-122"/>
              </a:rPr>
              <a:t>khi</a:t>
            </a:r>
            <a:r>
              <a:rPr lang="en-US" altLang="zh-CN" sz="8000" dirty="0">
                <a:ea typeface="SimSun" pitchFamily="2" charset="-122"/>
              </a:rPr>
              <a:t> </a:t>
            </a:r>
            <a:r>
              <a:rPr lang="en-US" altLang="zh-CN" sz="8000" dirty="0" err="1">
                <a:ea typeface="SimSun" pitchFamily="2" charset="-122"/>
              </a:rPr>
              <a:t>có</a:t>
            </a:r>
            <a:r>
              <a:rPr lang="en-US" altLang="zh-CN" sz="8000" dirty="0">
                <a:ea typeface="SimSun" pitchFamily="2" charset="-122"/>
              </a:rPr>
              <a:t> </a:t>
            </a:r>
            <a:r>
              <a:rPr lang="en-US" altLang="zh-CN" sz="8000" dirty="0" err="1">
                <a:ea typeface="SimSun" pitchFamily="2" charset="-122"/>
              </a:rPr>
              <a:t>những</a:t>
            </a:r>
            <a:r>
              <a:rPr lang="en-US" altLang="zh-CN" sz="8000" dirty="0">
                <a:ea typeface="SimSun" pitchFamily="2" charset="-122"/>
              </a:rPr>
              <a:t> </a:t>
            </a:r>
            <a:r>
              <a:rPr lang="en-US" altLang="zh-CN" sz="8000" dirty="0" err="1">
                <a:ea typeface="SimSun" pitchFamily="2" charset="-122"/>
              </a:rPr>
              <a:t>trục</a:t>
            </a:r>
            <a:r>
              <a:rPr lang="en-US" altLang="zh-CN" sz="8000" dirty="0">
                <a:ea typeface="SimSun" pitchFamily="2" charset="-122"/>
              </a:rPr>
              <a:t> </a:t>
            </a:r>
            <a:r>
              <a:rPr lang="en-US" altLang="zh-CN" sz="8000" dirty="0" err="1">
                <a:ea typeface="SimSun" pitchFamily="2" charset="-122"/>
              </a:rPr>
              <a:t>trặc</a:t>
            </a:r>
            <a:r>
              <a:rPr lang="en-US" altLang="zh-CN" sz="8000" dirty="0">
                <a:ea typeface="SimSun" pitchFamily="2" charset="-122"/>
              </a:rPr>
              <a:t> </a:t>
            </a:r>
            <a:r>
              <a:rPr lang="en-US" altLang="zh-CN" sz="8000" dirty="0" err="1">
                <a:ea typeface="SimSun" pitchFamily="2" charset="-122"/>
              </a:rPr>
              <a:t>phát</a:t>
            </a:r>
            <a:r>
              <a:rPr lang="en-US" altLang="zh-CN" sz="8000" dirty="0">
                <a:ea typeface="SimSun" pitchFamily="2" charset="-122"/>
              </a:rPr>
              <a:t> </a:t>
            </a:r>
            <a:r>
              <a:rPr lang="en-US" altLang="zh-CN" sz="8000" dirty="0" err="1">
                <a:ea typeface="SimSun" pitchFamily="2" charset="-122"/>
              </a:rPr>
              <a:t>sinh</a:t>
            </a:r>
            <a:r>
              <a:rPr lang="en-US" altLang="zh-CN" sz="8000" dirty="0">
                <a:ea typeface="SimSun" pitchFamily="2" charset="-122"/>
              </a:rPr>
              <a:t>…</a:t>
            </a:r>
          </a:p>
          <a:p>
            <a:pPr marL="0" indent="0">
              <a:buNone/>
            </a:pPr>
            <a:endParaRPr lang="vi-VN" dirty="0"/>
          </a:p>
        </p:txBody>
      </p:sp>
    </p:spTree>
    <p:extLst>
      <p:ext uri="{BB962C8B-B14F-4D97-AF65-F5344CB8AC3E}">
        <p14:creationId xmlns:p14="http://schemas.microsoft.com/office/powerpoint/2010/main" val="8313547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solidFill>
                  <a:schemeClr val="tx1"/>
                </a:solidFill>
              </a:rPr>
              <a:t>Tóm</a:t>
            </a:r>
            <a:r>
              <a:rPr lang="en-US" sz="2800" dirty="0">
                <a:solidFill>
                  <a:schemeClr val="tx1"/>
                </a:solidFill>
              </a:rPr>
              <a:t> </a:t>
            </a:r>
            <a:r>
              <a:rPr lang="en-US" sz="2800" dirty="0" err="1">
                <a:solidFill>
                  <a:schemeClr val="tx1"/>
                </a:solidFill>
              </a:rPr>
              <a:t>tắt</a:t>
            </a:r>
            <a:r>
              <a:rPr lang="en-US" sz="2800" dirty="0">
                <a:solidFill>
                  <a:schemeClr val="tx1"/>
                </a:solidFill>
              </a:rPr>
              <a:t> </a:t>
            </a:r>
            <a:r>
              <a:rPr lang="en-US" sz="2800" dirty="0" err="1">
                <a:solidFill>
                  <a:schemeClr val="tx1"/>
                </a:solidFill>
              </a:rPr>
              <a:t>chương</a:t>
            </a:r>
            <a:endParaRPr lang="vi-VN" sz="2800" dirty="0">
              <a:solidFill>
                <a:schemeClr val="tx1"/>
              </a:solidFill>
            </a:endParaRPr>
          </a:p>
        </p:txBody>
      </p:sp>
      <p:sp>
        <p:nvSpPr>
          <p:cNvPr id="3" name="Content Placeholder 2"/>
          <p:cNvSpPr>
            <a:spLocks noGrp="1"/>
          </p:cNvSpPr>
          <p:nvPr>
            <p:ph sz="quarter" idx="1"/>
          </p:nvPr>
        </p:nvSpPr>
        <p:spPr>
          <a:xfrm>
            <a:off x="609600" y="1600200"/>
            <a:ext cx="8001000" cy="4709160"/>
          </a:xfrm>
        </p:spPr>
        <p:txBody>
          <a:bodyPr>
            <a:normAutofit/>
          </a:bodyPr>
          <a:lstStyle/>
          <a:p>
            <a:pPr marL="0" indent="0" algn="just">
              <a:lnSpc>
                <a:spcPct val="120000"/>
              </a:lnSpc>
              <a:buNone/>
            </a:pPr>
            <a:r>
              <a:rPr lang="en-US" sz="2200" dirty="0" err="1"/>
              <a:t>Chương</a:t>
            </a:r>
            <a:r>
              <a:rPr lang="en-US" sz="2200" dirty="0"/>
              <a:t> 7 </a:t>
            </a:r>
            <a:r>
              <a:rPr lang="en-US" sz="2200" dirty="0" err="1"/>
              <a:t>đề</a:t>
            </a:r>
            <a:r>
              <a:rPr lang="en-US" sz="2200" dirty="0"/>
              <a:t> </a:t>
            </a:r>
            <a:r>
              <a:rPr lang="en-US" sz="2200" dirty="0" err="1"/>
              <a:t>cập</a:t>
            </a:r>
            <a:r>
              <a:rPr lang="en-US" sz="2200" dirty="0"/>
              <a:t> </a:t>
            </a:r>
            <a:r>
              <a:rPr lang="en-US" sz="2200" dirty="0" err="1"/>
              <a:t>tới</a:t>
            </a:r>
            <a:r>
              <a:rPr lang="en-US" sz="2200" dirty="0"/>
              <a:t> </a:t>
            </a:r>
            <a:r>
              <a:rPr lang="en-US" sz="2200" dirty="0" err="1"/>
              <a:t>các</a:t>
            </a:r>
            <a:r>
              <a:rPr lang="en-US" sz="2200" dirty="0"/>
              <a:t> </a:t>
            </a:r>
            <a:r>
              <a:rPr lang="en-US" sz="2200" dirty="0" err="1"/>
              <a:t>vấn</a:t>
            </a:r>
            <a:r>
              <a:rPr lang="en-US" sz="2200" dirty="0"/>
              <a:t> </a:t>
            </a:r>
            <a:r>
              <a:rPr lang="en-US" sz="2200" dirty="0" err="1"/>
              <a:t>đề</a:t>
            </a:r>
            <a:r>
              <a:rPr lang="vi-VN" sz="2200" dirty="0"/>
              <a:t> về quy trình và cách thức thực hiện một chương trình huấn luyện đào tạo</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r>
              <a:rPr lang="en-US" sz="2200" dirty="0" err="1"/>
              <a:t>trong</a:t>
            </a:r>
            <a:r>
              <a:rPr lang="en-US" sz="2200" dirty="0"/>
              <a:t> </a:t>
            </a:r>
            <a:r>
              <a:rPr lang="en-US" sz="2200" dirty="0" err="1"/>
              <a:t>doanh</a:t>
            </a:r>
            <a:r>
              <a:rPr lang="en-US" sz="2200" dirty="0"/>
              <a:t> </a:t>
            </a:r>
            <a:r>
              <a:rPr lang="en-US" sz="2200" dirty="0" err="1"/>
              <a:t>nghiệp</a:t>
            </a:r>
            <a:r>
              <a:rPr lang="en-US" sz="2200" dirty="0"/>
              <a:t>, </a:t>
            </a:r>
            <a:r>
              <a:rPr lang="en-US" sz="2200" dirty="0" err="1"/>
              <a:t>cụ</a:t>
            </a:r>
            <a:r>
              <a:rPr lang="en-US" sz="2200" dirty="0"/>
              <a:t> </a:t>
            </a:r>
            <a:r>
              <a:rPr lang="en-US" sz="2200" dirty="0" err="1"/>
              <a:t>thể</a:t>
            </a:r>
            <a:r>
              <a:rPr lang="en-US" sz="2200" dirty="0"/>
              <a:t> </a:t>
            </a:r>
            <a:r>
              <a:rPr lang="en-US" sz="2200" dirty="0" err="1"/>
              <a:t>như</a:t>
            </a:r>
            <a:r>
              <a:rPr lang="en-US" sz="2200" dirty="0"/>
              <a:t>:</a:t>
            </a:r>
            <a:r>
              <a:rPr lang="vi-VN" sz="2200" dirty="0"/>
              <a:t> </a:t>
            </a:r>
          </a:p>
          <a:p>
            <a:pPr algn="just">
              <a:lnSpc>
                <a:spcPct val="120000"/>
              </a:lnSpc>
              <a:buClr>
                <a:srgbClr val="FF0000"/>
              </a:buClr>
              <a:buFont typeface="Wingdings" pitchFamily="2" charset="2"/>
              <a:buChar char="v"/>
            </a:pPr>
            <a:r>
              <a:rPr lang="vi-VN" sz="2200" dirty="0"/>
              <a:t>Phân loại chương trình</a:t>
            </a:r>
            <a:r>
              <a:rPr lang="en-US" sz="2200" dirty="0"/>
              <a:t> </a:t>
            </a:r>
          </a:p>
          <a:p>
            <a:pPr algn="just">
              <a:lnSpc>
                <a:spcPct val="120000"/>
              </a:lnSpc>
              <a:buClr>
                <a:srgbClr val="FF0000"/>
              </a:buClr>
              <a:buFont typeface="Wingdings" pitchFamily="2" charset="2"/>
              <a:buChar char="v"/>
            </a:pPr>
            <a:r>
              <a:rPr lang="en-US" sz="2200" dirty="0" err="1"/>
              <a:t>Cách</a:t>
            </a:r>
            <a:r>
              <a:rPr lang="en-US" sz="2200" dirty="0"/>
              <a:t> </a:t>
            </a:r>
            <a:r>
              <a:rPr lang="en-US" sz="2200" dirty="0" err="1"/>
              <a:t>thức</a:t>
            </a:r>
            <a:r>
              <a:rPr lang="en-US" sz="2200" dirty="0"/>
              <a:t> </a:t>
            </a:r>
            <a:r>
              <a:rPr lang="en-US" sz="2200" dirty="0" err="1"/>
              <a:t>đánh</a:t>
            </a:r>
            <a:r>
              <a:rPr lang="en-US" sz="2200" dirty="0"/>
              <a:t> </a:t>
            </a:r>
            <a:r>
              <a:rPr lang="en-US" sz="2200" dirty="0" err="1"/>
              <a:t>giá</a:t>
            </a:r>
            <a:r>
              <a:rPr lang="en-US" sz="2200" dirty="0"/>
              <a:t> </a:t>
            </a:r>
            <a:r>
              <a:rPr lang="en-US" sz="2200" dirty="0" err="1"/>
              <a:t>nhu</a:t>
            </a:r>
            <a:r>
              <a:rPr lang="en-US" sz="2200" dirty="0"/>
              <a:t> </a:t>
            </a:r>
            <a:r>
              <a:rPr lang="en-US" sz="2200" dirty="0" err="1"/>
              <a:t>cầu</a:t>
            </a:r>
            <a:r>
              <a:rPr lang="en-US" sz="2200" dirty="0"/>
              <a:t> </a:t>
            </a:r>
            <a:r>
              <a:rPr lang="en-US" sz="2200" dirty="0" err="1"/>
              <a:t>và</a:t>
            </a:r>
            <a:r>
              <a:rPr lang="en-US" sz="2200" dirty="0"/>
              <a:t> </a:t>
            </a:r>
            <a:r>
              <a:rPr lang="en-US" sz="2200" dirty="0" err="1"/>
              <a:t>xác</a:t>
            </a:r>
            <a:r>
              <a:rPr lang="en-US" sz="2200" dirty="0"/>
              <a:t> </a:t>
            </a:r>
            <a:r>
              <a:rPr lang="en-US" sz="2200" dirty="0" err="1"/>
              <a:t>định</a:t>
            </a:r>
            <a:r>
              <a:rPr lang="en-US" sz="2200" dirty="0"/>
              <a:t> </a:t>
            </a:r>
            <a:r>
              <a:rPr lang="en-US" sz="2200" dirty="0" err="1"/>
              <a:t>mục</a:t>
            </a:r>
            <a:r>
              <a:rPr lang="en-US" sz="2200" dirty="0"/>
              <a:t> </a:t>
            </a:r>
            <a:r>
              <a:rPr lang="en-US" sz="2200" dirty="0" err="1"/>
              <a:t>tiêu</a:t>
            </a:r>
            <a:r>
              <a:rPr lang="en-US" sz="2200" dirty="0"/>
              <a:t> </a:t>
            </a:r>
            <a:r>
              <a:rPr lang="en-US" sz="2200" dirty="0" err="1"/>
              <a:t>của</a:t>
            </a:r>
            <a:r>
              <a:rPr lang="en-US" sz="2200" dirty="0"/>
              <a:t> </a:t>
            </a:r>
            <a:r>
              <a:rPr lang="en-US" sz="2200" dirty="0" err="1"/>
              <a:t>chương</a:t>
            </a:r>
            <a:r>
              <a:rPr lang="en-US" sz="2200" dirty="0"/>
              <a:t> </a:t>
            </a:r>
            <a:r>
              <a:rPr lang="en-US" sz="2200" dirty="0" err="1"/>
              <a:t>trình</a:t>
            </a:r>
            <a:endParaRPr lang="en-US" sz="2200" dirty="0"/>
          </a:p>
          <a:p>
            <a:pPr algn="just">
              <a:lnSpc>
                <a:spcPct val="120000"/>
              </a:lnSpc>
              <a:buClr>
                <a:srgbClr val="FF0000"/>
              </a:buClr>
              <a:buFont typeface="Wingdings" pitchFamily="2" charset="2"/>
              <a:buChar char="v"/>
            </a:pPr>
            <a:r>
              <a:rPr lang="en-US" sz="2200" dirty="0" err="1"/>
              <a:t>Thiết</a:t>
            </a:r>
            <a:r>
              <a:rPr lang="en-US" sz="2200" dirty="0"/>
              <a:t> </a:t>
            </a:r>
            <a:r>
              <a:rPr lang="en-US" sz="2200" dirty="0" err="1"/>
              <a:t>kế</a:t>
            </a:r>
            <a:r>
              <a:rPr lang="en-US" sz="2200" dirty="0"/>
              <a:t> </a:t>
            </a:r>
            <a:r>
              <a:rPr lang="en-US" sz="2200" dirty="0" err="1"/>
              <a:t>chương</a:t>
            </a:r>
            <a:r>
              <a:rPr lang="en-US" sz="2200" dirty="0"/>
              <a:t> </a:t>
            </a:r>
            <a:r>
              <a:rPr lang="en-US" sz="2200" dirty="0" err="1"/>
              <a:t>trình</a:t>
            </a:r>
            <a:r>
              <a:rPr lang="en-US" sz="2200" dirty="0"/>
              <a:t>  </a:t>
            </a:r>
          </a:p>
          <a:p>
            <a:pPr algn="just">
              <a:lnSpc>
                <a:spcPct val="120000"/>
              </a:lnSpc>
              <a:buClr>
                <a:srgbClr val="FF0000"/>
              </a:buClr>
              <a:buFont typeface="Wingdings" pitchFamily="2" charset="2"/>
              <a:buChar char="v"/>
            </a:pPr>
            <a:r>
              <a:rPr lang="en-US" sz="2200" dirty="0" err="1"/>
              <a:t>Đánh</a:t>
            </a:r>
            <a:r>
              <a:rPr lang="en-US" sz="2200" dirty="0"/>
              <a:t> </a:t>
            </a:r>
            <a:r>
              <a:rPr lang="en-US" sz="2200" dirty="0" err="1"/>
              <a:t>giá</a:t>
            </a:r>
            <a:r>
              <a:rPr lang="en-US" sz="2200" dirty="0"/>
              <a:t> </a:t>
            </a:r>
            <a:r>
              <a:rPr lang="en-US" sz="2200" dirty="0" err="1"/>
              <a:t>hiệu</a:t>
            </a:r>
            <a:r>
              <a:rPr lang="en-US" sz="2200" dirty="0"/>
              <a:t> </a:t>
            </a:r>
            <a:r>
              <a:rPr lang="en-US" sz="2200" dirty="0" err="1"/>
              <a:t>quả</a:t>
            </a:r>
            <a:r>
              <a:rPr lang="en-US" sz="2200" dirty="0"/>
              <a:t> </a:t>
            </a:r>
            <a:r>
              <a:rPr lang="en-US" sz="2200" dirty="0" err="1"/>
              <a:t>của</a:t>
            </a:r>
            <a:r>
              <a:rPr lang="en-US" sz="2200" dirty="0"/>
              <a:t> </a:t>
            </a:r>
            <a:r>
              <a:rPr lang="en-US" sz="2200" dirty="0" err="1"/>
              <a:t>hoạt</a:t>
            </a:r>
            <a:r>
              <a:rPr lang="en-US" sz="2200" dirty="0"/>
              <a:t> </a:t>
            </a:r>
            <a:r>
              <a:rPr lang="en-US" sz="2200" dirty="0" err="1"/>
              <a:t>động</a:t>
            </a:r>
            <a:r>
              <a:rPr lang="en-US" sz="2200" dirty="0"/>
              <a:t> </a:t>
            </a:r>
            <a:r>
              <a:rPr lang="en-US" sz="2200" dirty="0" err="1"/>
              <a:t>huấn</a:t>
            </a:r>
            <a:r>
              <a:rPr lang="en-US" sz="2200" dirty="0"/>
              <a:t> </a:t>
            </a:r>
            <a:r>
              <a:rPr lang="en-US" sz="2200" dirty="0" err="1"/>
              <a:t>luyện</a:t>
            </a:r>
            <a:r>
              <a:rPr lang="en-US" sz="2200" dirty="0"/>
              <a:t> </a:t>
            </a:r>
            <a:r>
              <a:rPr lang="en-US" sz="2200" dirty="0" err="1"/>
              <a:t>đào</a:t>
            </a:r>
            <a:r>
              <a:rPr lang="en-US" sz="2200" dirty="0"/>
              <a:t> </a:t>
            </a:r>
            <a:r>
              <a:rPr lang="en-US" sz="2200" dirty="0" err="1"/>
              <a:t>tạo</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endParaRPr lang="vi-VN" sz="2200" dirty="0"/>
          </a:p>
        </p:txBody>
      </p:sp>
    </p:spTree>
    <p:extLst>
      <p:ext uri="{BB962C8B-B14F-4D97-AF65-F5344CB8AC3E}">
        <p14:creationId xmlns:p14="http://schemas.microsoft.com/office/powerpoint/2010/main" val="3317596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EEC26E7-1375-457E-88E8-32EBA08F50FA}"/>
              </a:ext>
            </a:extLst>
          </p:cNvPr>
          <p:cNvSpPr>
            <a:spLocks noGrp="1"/>
          </p:cNvSpPr>
          <p:nvPr>
            <p:ph type="title"/>
          </p:nvPr>
        </p:nvSpPr>
        <p:spPr>
          <a:xfrm>
            <a:off x="304800" y="341480"/>
            <a:ext cx="8829822" cy="1126684"/>
          </a:xfrm>
        </p:spPr>
        <p:txBody>
          <a:bodyPr>
            <a:normAutofit fontScale="90000"/>
          </a:bodyPr>
          <a:lstStyle/>
          <a:p>
            <a:pPr algn="ctr">
              <a:lnSpc>
                <a:spcPct val="100000"/>
              </a:lnSpc>
            </a:pPr>
            <a:r>
              <a:rPr lang="vi-VN" sz="3100" dirty="0"/>
              <a:t>Chương 8: </a:t>
            </a:r>
            <a:r>
              <a:rPr lang="vi-VN" sz="3100" dirty="0" err="1">
                <a:solidFill>
                  <a:schemeClr val="tx1"/>
                </a:solidFill>
                <a:latin typeface="+mj-lt"/>
                <a:ea typeface="Times New Roman" charset="0"/>
                <a:cs typeface="Times New Roman" charset="0"/>
              </a:rPr>
              <a:t>LÃNH</a:t>
            </a:r>
            <a:r>
              <a:rPr lang="vi-VN" sz="3100" dirty="0">
                <a:solidFill>
                  <a:schemeClr val="tx1"/>
                </a:solidFill>
                <a:latin typeface="+mj-lt"/>
                <a:ea typeface="Times New Roman" charset="0"/>
                <a:cs typeface="Times New Roman" charset="0"/>
              </a:rPr>
              <a:t> </a:t>
            </a:r>
            <a:r>
              <a:rPr lang="vi-VN" sz="3100" dirty="0" err="1">
                <a:solidFill>
                  <a:schemeClr val="tx1"/>
                </a:solidFill>
                <a:latin typeface="+mj-lt"/>
                <a:ea typeface="Times New Roman" charset="0"/>
                <a:cs typeface="Times New Roman" charset="0"/>
              </a:rPr>
              <a:t>ĐẠO</a:t>
            </a:r>
            <a:r>
              <a:rPr lang="vi-VN" sz="3100" dirty="0">
                <a:solidFill>
                  <a:schemeClr val="tx1"/>
                </a:solidFill>
                <a:latin typeface="+mj-lt"/>
                <a:ea typeface="Times New Roman" charset="0"/>
                <a:cs typeface="Times New Roman" charset="0"/>
              </a:rPr>
              <a:t> </a:t>
            </a:r>
            <a:r>
              <a:rPr lang="vi-VN" sz="3100" dirty="0" err="1">
                <a:solidFill>
                  <a:schemeClr val="tx1"/>
                </a:solidFill>
                <a:latin typeface="+mj-lt"/>
                <a:ea typeface="Times New Roman" charset="0"/>
                <a:cs typeface="Times New Roman" charset="0"/>
              </a:rPr>
              <a:t>LỰC</a:t>
            </a:r>
            <a:r>
              <a:rPr lang="vi-VN" sz="3100" dirty="0">
                <a:solidFill>
                  <a:schemeClr val="tx1"/>
                </a:solidFill>
                <a:latin typeface="+mj-lt"/>
                <a:ea typeface="Times New Roman" charset="0"/>
                <a:cs typeface="Times New Roman" charset="0"/>
              </a:rPr>
              <a:t> </a:t>
            </a:r>
            <a:r>
              <a:rPr lang="vi-VN" sz="3100" dirty="0" err="1">
                <a:solidFill>
                  <a:schemeClr val="tx1"/>
                </a:solidFill>
                <a:latin typeface="+mj-lt"/>
                <a:ea typeface="Times New Roman" charset="0"/>
                <a:cs typeface="Times New Roman" charset="0"/>
              </a:rPr>
              <a:t>LƯỢNG</a:t>
            </a:r>
            <a:r>
              <a:rPr lang="vi-VN" sz="3100" dirty="0">
                <a:solidFill>
                  <a:schemeClr val="tx1"/>
                </a:solidFill>
                <a:latin typeface="+mj-lt"/>
                <a:ea typeface="Times New Roman" charset="0"/>
                <a:cs typeface="Times New Roman" charset="0"/>
              </a:rPr>
              <a:t> </a:t>
            </a:r>
            <a:r>
              <a:rPr lang="vi-VN" sz="3100" dirty="0" err="1">
                <a:solidFill>
                  <a:schemeClr val="tx1"/>
                </a:solidFill>
                <a:latin typeface="+mj-lt"/>
                <a:ea typeface="Times New Roman" charset="0"/>
                <a:cs typeface="Times New Roman" charset="0"/>
              </a:rPr>
              <a:t>BÁN</a:t>
            </a:r>
            <a:r>
              <a:rPr lang="vi-VN" sz="3100" dirty="0">
                <a:solidFill>
                  <a:schemeClr val="tx1"/>
                </a:solidFill>
                <a:latin typeface="+mj-lt"/>
                <a:ea typeface="Times New Roman" charset="0"/>
                <a:cs typeface="Times New Roman" charset="0"/>
              </a:rPr>
              <a:t> </a:t>
            </a:r>
            <a:r>
              <a:rPr lang="vi-VN" sz="3100" dirty="0" err="1">
                <a:solidFill>
                  <a:schemeClr val="tx1"/>
                </a:solidFill>
                <a:latin typeface="+mj-lt"/>
                <a:ea typeface="Times New Roman" charset="0"/>
                <a:cs typeface="Times New Roman" charset="0"/>
              </a:rPr>
              <a:t>HÀNG</a:t>
            </a:r>
            <a:br>
              <a:rPr lang="vi-VN" u="sng" dirty="0">
                <a:solidFill>
                  <a:schemeClr val="tx1"/>
                </a:solidFill>
                <a:latin typeface="Times New Roman" charset="0"/>
                <a:ea typeface="Times New Roman" charset="0"/>
                <a:cs typeface="Times New Roman" charset="0"/>
              </a:rPr>
            </a:br>
            <a:endParaRPr lang="vi-VN" dirty="0"/>
          </a:p>
        </p:txBody>
      </p:sp>
      <p:sp>
        <p:nvSpPr>
          <p:cNvPr id="3" name="Chỗ dành sẵn cho Nội dung 2">
            <a:extLst>
              <a:ext uri="{FF2B5EF4-FFF2-40B4-BE49-F238E27FC236}">
                <a16:creationId xmlns:a16="http://schemas.microsoft.com/office/drawing/2014/main" id="{CADDBA77-8ACE-425F-890E-F24B1967D098}"/>
              </a:ext>
            </a:extLst>
          </p:cNvPr>
          <p:cNvSpPr>
            <a:spLocks noGrp="1"/>
          </p:cNvSpPr>
          <p:nvPr>
            <p:ph idx="1"/>
          </p:nvPr>
        </p:nvSpPr>
        <p:spPr>
          <a:xfrm>
            <a:off x="528711" y="1468164"/>
            <a:ext cx="8382000" cy="4709160"/>
          </a:xfrm>
        </p:spPr>
        <p:txBody>
          <a:bodyPr>
            <a:normAutofit fontScale="92500"/>
          </a:bodyPr>
          <a:lstStyle/>
          <a:p>
            <a:pPr marL="514350" indent="-514350">
              <a:buAutoNum type="arabicPeriod"/>
            </a:pPr>
            <a:r>
              <a:rPr lang="en-US" sz="2600" dirty="0" err="1"/>
              <a:t>Bản</a:t>
            </a:r>
            <a:r>
              <a:rPr lang="en-US" sz="2600" dirty="0"/>
              <a:t> </a:t>
            </a:r>
            <a:r>
              <a:rPr lang="en-US" sz="2600" dirty="0" err="1"/>
              <a:t>chất</a:t>
            </a:r>
            <a:r>
              <a:rPr lang="en-US" sz="2600" dirty="0"/>
              <a:t> </a:t>
            </a:r>
            <a:r>
              <a:rPr lang="en-US" sz="2600" dirty="0" err="1"/>
              <a:t>của</a:t>
            </a:r>
            <a:r>
              <a:rPr lang="en-US" sz="2600" dirty="0"/>
              <a:t> </a:t>
            </a:r>
            <a:r>
              <a:rPr lang="en-US" sz="2600" dirty="0" err="1"/>
              <a:t>lãnh</a:t>
            </a:r>
            <a:r>
              <a:rPr lang="en-US" sz="2600" dirty="0"/>
              <a:t> </a:t>
            </a:r>
            <a:r>
              <a:rPr lang="en-US" sz="2600" dirty="0" err="1"/>
              <a:t>đạo</a:t>
            </a:r>
            <a:r>
              <a:rPr lang="en-US" sz="2600" dirty="0"/>
              <a:t> </a:t>
            </a:r>
            <a:r>
              <a:rPr lang="en-US" sz="2600" dirty="0" err="1"/>
              <a:t>lực</a:t>
            </a:r>
            <a:r>
              <a:rPr lang="en-US" sz="2600" dirty="0"/>
              <a:t> </a:t>
            </a:r>
            <a:r>
              <a:rPr lang="en-US" sz="2600" dirty="0" err="1"/>
              <a:t>lượng</a:t>
            </a:r>
            <a:r>
              <a:rPr lang="en-US" sz="2600" dirty="0"/>
              <a:t> </a:t>
            </a:r>
            <a:r>
              <a:rPr lang="en-US" sz="2600" dirty="0" err="1"/>
              <a:t>bán</a:t>
            </a:r>
            <a:r>
              <a:rPr lang="en-US" sz="2600" dirty="0"/>
              <a:t> </a:t>
            </a:r>
            <a:r>
              <a:rPr lang="en-US" sz="2600" dirty="0" err="1"/>
              <a:t>hàng</a:t>
            </a:r>
            <a:endParaRPr lang="en-US" sz="2600" dirty="0"/>
          </a:p>
          <a:p>
            <a:pPr marL="514350" indent="-514350">
              <a:buFont typeface="Wingdings 2"/>
              <a:buAutoNum type="arabicPeriod"/>
            </a:pPr>
            <a:r>
              <a:rPr lang="en-US" sz="2600" dirty="0" err="1"/>
              <a:t>Sự</a:t>
            </a:r>
            <a:r>
              <a:rPr lang="en-US" sz="2600" dirty="0"/>
              <a:t> </a:t>
            </a:r>
            <a:r>
              <a:rPr lang="en-US" sz="2600" dirty="0" err="1"/>
              <a:t>ảnh</a:t>
            </a:r>
            <a:r>
              <a:rPr lang="en-US" sz="2600" dirty="0"/>
              <a:t> </a:t>
            </a:r>
            <a:r>
              <a:rPr lang="en-US" sz="2600" dirty="0" err="1"/>
              <a:t>hưởng</a:t>
            </a:r>
            <a:r>
              <a:rPr lang="en-US" sz="2600" dirty="0"/>
              <a:t> </a:t>
            </a:r>
            <a:r>
              <a:rPr lang="en-US" sz="2600" dirty="0" err="1"/>
              <a:t>và</a:t>
            </a:r>
            <a:r>
              <a:rPr lang="en-US" sz="2600" dirty="0"/>
              <a:t> </a:t>
            </a:r>
            <a:r>
              <a:rPr lang="en-US" sz="2600" dirty="0" err="1"/>
              <a:t>sức</a:t>
            </a:r>
            <a:r>
              <a:rPr lang="en-US" sz="2600" dirty="0"/>
              <a:t> </a:t>
            </a:r>
            <a:r>
              <a:rPr lang="en-US" sz="2600" dirty="0" err="1"/>
              <a:t>mạnh</a:t>
            </a:r>
            <a:r>
              <a:rPr lang="en-US" sz="2600" dirty="0"/>
              <a:t> </a:t>
            </a:r>
            <a:r>
              <a:rPr lang="en-US" sz="2600" dirty="0" err="1"/>
              <a:t>của</a:t>
            </a:r>
            <a:r>
              <a:rPr lang="en-US" sz="2600" dirty="0"/>
              <a:t> </a:t>
            </a:r>
            <a:r>
              <a:rPr lang="en-US" sz="2600" dirty="0" err="1"/>
              <a:t>nhà</a:t>
            </a:r>
            <a:r>
              <a:rPr lang="en-US" sz="2600" dirty="0"/>
              <a:t> </a:t>
            </a:r>
            <a:r>
              <a:rPr lang="en-US" sz="2600" dirty="0" err="1"/>
              <a:t>lãnh</a:t>
            </a:r>
            <a:r>
              <a:rPr lang="en-US" sz="2600" dirty="0"/>
              <a:t> </a:t>
            </a:r>
            <a:r>
              <a:rPr lang="en-US" sz="2600" dirty="0" err="1"/>
              <a:t>đạo</a:t>
            </a:r>
            <a:r>
              <a:rPr lang="en-US" sz="2600" dirty="0"/>
              <a:t> </a:t>
            </a:r>
            <a:r>
              <a:rPr lang="en-US" sz="2600" dirty="0" err="1"/>
              <a:t>bán</a:t>
            </a:r>
            <a:r>
              <a:rPr lang="en-US" sz="2600" dirty="0"/>
              <a:t> </a:t>
            </a:r>
            <a:r>
              <a:rPr lang="en-US" sz="2600" dirty="0" err="1"/>
              <a:t>hàng</a:t>
            </a:r>
            <a:endParaRPr lang="vi-VN" sz="2600" dirty="0"/>
          </a:p>
          <a:p>
            <a:pPr marL="514350" indent="-514350">
              <a:buAutoNum type="arabicPeriod"/>
            </a:pPr>
            <a:r>
              <a:rPr lang="en-US" sz="2600" dirty="0" err="1"/>
              <a:t>Các</a:t>
            </a:r>
            <a:r>
              <a:rPr lang="en-US" sz="2600" dirty="0"/>
              <a:t> </a:t>
            </a:r>
            <a:r>
              <a:rPr lang="en-US" sz="2600" dirty="0" err="1"/>
              <a:t>lý</a:t>
            </a:r>
            <a:r>
              <a:rPr lang="en-US" sz="2600" dirty="0"/>
              <a:t> </a:t>
            </a:r>
            <a:r>
              <a:rPr lang="en-US" sz="2600" dirty="0" err="1"/>
              <a:t>thuyết</a:t>
            </a:r>
            <a:r>
              <a:rPr lang="en-US" sz="2600" dirty="0"/>
              <a:t> </a:t>
            </a:r>
            <a:r>
              <a:rPr lang="en-US" sz="2600" dirty="0" err="1"/>
              <a:t>về</a:t>
            </a:r>
            <a:r>
              <a:rPr lang="en-US" sz="2600" dirty="0"/>
              <a:t> </a:t>
            </a:r>
            <a:r>
              <a:rPr lang="en-US" sz="2600" dirty="0" err="1"/>
              <a:t>lãnh</a:t>
            </a:r>
            <a:r>
              <a:rPr lang="en-US" sz="2600" dirty="0"/>
              <a:t> </a:t>
            </a:r>
            <a:r>
              <a:rPr lang="en-US" sz="2600" dirty="0" err="1"/>
              <a:t>đạo</a:t>
            </a:r>
            <a:r>
              <a:rPr lang="en-US" sz="2600" dirty="0"/>
              <a:t> </a:t>
            </a:r>
            <a:r>
              <a:rPr lang="en-US" sz="2600" dirty="0" err="1"/>
              <a:t>vận</a:t>
            </a:r>
            <a:r>
              <a:rPr lang="en-US" sz="2600" dirty="0"/>
              <a:t> </a:t>
            </a:r>
            <a:r>
              <a:rPr lang="en-US" sz="2600" dirty="0" err="1"/>
              <a:t>dụng</a:t>
            </a:r>
            <a:r>
              <a:rPr lang="en-US" sz="2600" dirty="0"/>
              <a:t> </a:t>
            </a:r>
            <a:r>
              <a:rPr lang="en-US" sz="2600" dirty="0" err="1"/>
              <a:t>trong</a:t>
            </a:r>
            <a:r>
              <a:rPr lang="en-US" sz="2600" dirty="0"/>
              <a:t> </a:t>
            </a:r>
            <a:r>
              <a:rPr lang="en-US" sz="2600" dirty="0" err="1"/>
              <a:t>quản</a:t>
            </a:r>
            <a:r>
              <a:rPr lang="en-US" sz="2600" dirty="0"/>
              <a:t> </a:t>
            </a:r>
            <a:r>
              <a:rPr lang="en-US" sz="2600" dirty="0" err="1"/>
              <a:t>trị</a:t>
            </a:r>
            <a:r>
              <a:rPr lang="en-US" sz="2600" dirty="0"/>
              <a:t> </a:t>
            </a:r>
            <a:r>
              <a:rPr lang="en-US" sz="2600" dirty="0" err="1"/>
              <a:t>bán</a:t>
            </a:r>
            <a:endParaRPr lang="en-US" sz="2600" dirty="0"/>
          </a:p>
          <a:p>
            <a:pPr marL="514350" indent="-514350">
              <a:buAutoNum type="arabicPeriod"/>
            </a:pPr>
            <a:r>
              <a:rPr lang="en-US" sz="2600" dirty="0" err="1"/>
              <a:t>Phong</a:t>
            </a:r>
            <a:r>
              <a:rPr lang="en-US" sz="2600" dirty="0"/>
              <a:t> </a:t>
            </a:r>
            <a:r>
              <a:rPr lang="en-US" sz="2600" dirty="0" err="1"/>
              <a:t>cách</a:t>
            </a:r>
            <a:r>
              <a:rPr lang="en-US" sz="2600" dirty="0"/>
              <a:t> </a:t>
            </a:r>
            <a:r>
              <a:rPr lang="en-US" sz="2600" dirty="0" err="1"/>
              <a:t>lãnh</a:t>
            </a:r>
            <a:r>
              <a:rPr lang="en-US" sz="2600" dirty="0"/>
              <a:t> </a:t>
            </a:r>
            <a:r>
              <a:rPr lang="en-US" sz="2600" dirty="0" err="1"/>
              <a:t>đạo</a:t>
            </a:r>
            <a:r>
              <a:rPr lang="en-US" sz="2600" dirty="0"/>
              <a:t> </a:t>
            </a:r>
            <a:r>
              <a:rPr lang="en-US" sz="2600" dirty="0" err="1"/>
              <a:t>lực</a:t>
            </a:r>
            <a:r>
              <a:rPr lang="en-US" sz="2600" dirty="0"/>
              <a:t> </a:t>
            </a:r>
            <a:r>
              <a:rPr lang="en-US" sz="2600" dirty="0" err="1"/>
              <a:t>lượng</a:t>
            </a:r>
            <a:r>
              <a:rPr lang="en-US" sz="2600" dirty="0"/>
              <a:t> </a:t>
            </a:r>
            <a:r>
              <a:rPr lang="en-US" sz="2600" dirty="0" err="1"/>
              <a:t>bán</a:t>
            </a:r>
            <a:endParaRPr lang="en-US" sz="2600" dirty="0"/>
          </a:p>
          <a:p>
            <a:pPr marL="514350" indent="-514350">
              <a:buAutoNum type="arabicPeriod"/>
            </a:pPr>
            <a:r>
              <a:rPr lang="en-US" sz="2600" dirty="0" err="1"/>
              <a:t>Giao</a:t>
            </a:r>
            <a:r>
              <a:rPr lang="en-US" sz="2600" dirty="0"/>
              <a:t> </a:t>
            </a:r>
            <a:r>
              <a:rPr lang="en-US" sz="2600" dirty="0" err="1"/>
              <a:t>tiếp</a:t>
            </a:r>
            <a:r>
              <a:rPr lang="en-US" sz="2600" dirty="0"/>
              <a:t> </a:t>
            </a:r>
            <a:r>
              <a:rPr lang="en-US" sz="2600" dirty="0" err="1"/>
              <a:t>trong</a:t>
            </a:r>
            <a:r>
              <a:rPr lang="en-US" sz="2600" dirty="0"/>
              <a:t> </a:t>
            </a:r>
            <a:r>
              <a:rPr lang="en-US" sz="2600" dirty="0" err="1"/>
              <a:t>lãnh</a:t>
            </a:r>
            <a:r>
              <a:rPr lang="en-US" sz="2600" dirty="0"/>
              <a:t> </a:t>
            </a:r>
            <a:r>
              <a:rPr lang="en-US" sz="2600" dirty="0" err="1"/>
              <a:t>đạo</a:t>
            </a:r>
            <a:r>
              <a:rPr lang="en-US" sz="2600" dirty="0"/>
              <a:t> </a:t>
            </a:r>
            <a:r>
              <a:rPr lang="en-US" sz="2600" dirty="0" err="1"/>
              <a:t>lực</a:t>
            </a:r>
            <a:r>
              <a:rPr lang="en-US" sz="2600" dirty="0"/>
              <a:t> </a:t>
            </a:r>
            <a:r>
              <a:rPr lang="en-US" sz="2600" dirty="0" err="1"/>
              <a:t>lượng</a:t>
            </a:r>
            <a:r>
              <a:rPr lang="en-US" sz="2600" dirty="0"/>
              <a:t> </a:t>
            </a:r>
            <a:r>
              <a:rPr lang="en-US" sz="2600" dirty="0" err="1"/>
              <a:t>bán</a:t>
            </a:r>
            <a:endParaRPr lang="en-US" sz="2600" dirty="0"/>
          </a:p>
          <a:p>
            <a:pPr marL="514350" indent="-514350">
              <a:buAutoNum type="arabicPeriod"/>
            </a:pPr>
            <a:r>
              <a:rPr lang="en-US" sz="2600" dirty="0" err="1"/>
              <a:t>Sự</a:t>
            </a:r>
            <a:r>
              <a:rPr lang="en-US" sz="2600" dirty="0"/>
              <a:t> </a:t>
            </a:r>
            <a:r>
              <a:rPr lang="en-US" sz="2600" dirty="0" err="1"/>
              <a:t>thăng</a:t>
            </a:r>
            <a:r>
              <a:rPr lang="en-US" sz="2600" dirty="0"/>
              <a:t> </a:t>
            </a:r>
            <a:r>
              <a:rPr lang="en-US" sz="2600" dirty="0" err="1"/>
              <a:t>tiến</a:t>
            </a:r>
            <a:r>
              <a:rPr lang="en-US" sz="2600" dirty="0"/>
              <a:t> </a:t>
            </a:r>
            <a:r>
              <a:rPr lang="en-US" sz="2600" dirty="0" err="1"/>
              <a:t>trong</a:t>
            </a:r>
            <a:r>
              <a:rPr lang="en-US" sz="2600" dirty="0"/>
              <a:t> </a:t>
            </a:r>
            <a:r>
              <a:rPr lang="en-US" sz="2600" dirty="0" err="1"/>
              <a:t>lực</a:t>
            </a:r>
            <a:r>
              <a:rPr lang="en-US" sz="2600" dirty="0"/>
              <a:t> </a:t>
            </a:r>
            <a:r>
              <a:rPr lang="en-US" sz="2600" dirty="0" err="1"/>
              <a:t>lượng</a:t>
            </a:r>
            <a:r>
              <a:rPr lang="en-US" sz="2600" dirty="0"/>
              <a:t> </a:t>
            </a:r>
            <a:r>
              <a:rPr lang="en-US" sz="2600" dirty="0" err="1"/>
              <a:t>bán</a:t>
            </a:r>
            <a:endParaRPr lang="vi-VN" sz="2600" dirty="0"/>
          </a:p>
          <a:p>
            <a:r>
              <a:rPr lang="en-US" sz="1900" b="1" i="1" dirty="0" err="1"/>
              <a:t>Tài</a:t>
            </a:r>
            <a:r>
              <a:rPr lang="en-US" sz="1900" b="1" i="1" dirty="0"/>
              <a:t> </a:t>
            </a:r>
            <a:r>
              <a:rPr lang="en-US" sz="1900" b="1" i="1" dirty="0" err="1"/>
              <a:t>liệu</a:t>
            </a:r>
            <a:r>
              <a:rPr lang="en-US" sz="1900" b="1" i="1" dirty="0"/>
              <a:t> </a:t>
            </a:r>
            <a:r>
              <a:rPr lang="en-US" sz="1900" b="1" i="1" dirty="0" err="1"/>
              <a:t>tham</a:t>
            </a:r>
            <a:r>
              <a:rPr lang="en-US" sz="1900" b="1" i="1" dirty="0"/>
              <a:t> </a:t>
            </a:r>
            <a:r>
              <a:rPr lang="en-US" sz="1900" b="1" i="1" dirty="0" err="1"/>
              <a:t>khảo</a:t>
            </a:r>
            <a:endParaRPr lang="vi-VN" sz="1900" b="1" i="1" dirty="0"/>
          </a:p>
          <a:p>
            <a:pPr lvl="0"/>
            <a:r>
              <a:rPr lang="en-US" sz="1900" dirty="0"/>
              <a:t>James M. Comer</a:t>
            </a:r>
            <a:r>
              <a:rPr lang="en-US" sz="1900" i="1" dirty="0"/>
              <a:t>; </a:t>
            </a:r>
            <a:r>
              <a:rPr lang="en-US" sz="1900" i="1" dirty="0" err="1"/>
              <a:t>Quản</a:t>
            </a:r>
            <a:r>
              <a:rPr lang="en-US" sz="1900" i="1" dirty="0"/>
              <a:t> </a:t>
            </a:r>
            <a:r>
              <a:rPr lang="en-US" sz="1900" i="1" dirty="0" err="1"/>
              <a:t>trị</a:t>
            </a:r>
            <a:r>
              <a:rPr lang="en-US" sz="1900" i="1" dirty="0"/>
              <a:t> </a:t>
            </a:r>
            <a:r>
              <a:rPr lang="en-US" sz="1900" i="1" dirty="0" err="1"/>
              <a:t>bán</a:t>
            </a:r>
            <a:r>
              <a:rPr lang="en-US" sz="1900" i="1" dirty="0"/>
              <a:t> </a:t>
            </a:r>
            <a:r>
              <a:rPr lang="en-US" sz="1900" i="1" dirty="0" err="1"/>
              <a:t>hàng</a:t>
            </a:r>
            <a:r>
              <a:rPr lang="en-US" sz="1900" i="1" dirty="0"/>
              <a:t>; </a:t>
            </a:r>
            <a:r>
              <a:rPr lang="en-US" sz="1900" i="1" dirty="0" err="1"/>
              <a:t>Nhà</a:t>
            </a:r>
            <a:r>
              <a:rPr lang="en-US" sz="1900" i="1" dirty="0"/>
              <a:t> </a:t>
            </a:r>
            <a:r>
              <a:rPr lang="en-US" sz="1900" i="1" dirty="0" err="1"/>
              <a:t>xuất</a:t>
            </a:r>
            <a:r>
              <a:rPr lang="en-US" sz="1900" i="1" dirty="0"/>
              <a:t> </a:t>
            </a:r>
            <a:r>
              <a:rPr lang="en-US" sz="1900" i="1" dirty="0" err="1"/>
              <a:t>bản</a:t>
            </a:r>
            <a:r>
              <a:rPr lang="en-US" sz="1900" i="1" dirty="0"/>
              <a:t> </a:t>
            </a:r>
            <a:r>
              <a:rPr lang="en-US" sz="1900" i="1" dirty="0" err="1"/>
              <a:t>Thống</a:t>
            </a:r>
            <a:r>
              <a:rPr lang="en-US" sz="1900" i="1" dirty="0"/>
              <a:t> </a:t>
            </a:r>
            <a:r>
              <a:rPr lang="en-US" sz="1900" i="1" dirty="0" err="1"/>
              <a:t>kê</a:t>
            </a:r>
            <a:r>
              <a:rPr lang="en-US" sz="1900" i="1" dirty="0"/>
              <a:t>; 2000;  </a:t>
            </a:r>
            <a:r>
              <a:rPr lang="en-US" sz="1900" dirty="0"/>
              <a:t>Robert J. Calvin</a:t>
            </a:r>
            <a:r>
              <a:rPr lang="en-US" sz="1900" i="1" dirty="0"/>
              <a:t>; Sales Management; 12</a:t>
            </a:r>
            <a:r>
              <a:rPr lang="en-US" sz="1900" i="1" baseline="30000" dirty="0"/>
              <a:t>th</a:t>
            </a:r>
            <a:r>
              <a:rPr lang="en-US" sz="1900" i="1" dirty="0"/>
              <a:t>, McGraw-Hill; 2000;   </a:t>
            </a:r>
            <a:r>
              <a:rPr lang="en-US" sz="1900" dirty="0"/>
              <a:t>David Jobber, Geoffrey Lancaster; </a:t>
            </a:r>
            <a:r>
              <a:rPr lang="en-US" sz="1900" i="1" dirty="0"/>
              <a:t>Selling and Sales Management</a:t>
            </a:r>
            <a:r>
              <a:rPr lang="en-US" sz="1900" dirty="0"/>
              <a:t>; Prentice Hall, 2011; William L. Cron, Thomas E. </a:t>
            </a:r>
            <a:r>
              <a:rPr lang="en-US" sz="1900" dirty="0" err="1"/>
              <a:t>Decarlo</a:t>
            </a:r>
            <a:r>
              <a:rPr lang="en-US" sz="1900" dirty="0"/>
              <a:t>;</a:t>
            </a:r>
            <a:r>
              <a:rPr lang="en-US" sz="1900" i="1" dirty="0"/>
              <a:t> sale management; John Wiley &amp; sons; 2006 </a:t>
            </a:r>
            <a:endParaRPr lang="vi-VN" sz="1900" dirty="0"/>
          </a:p>
          <a:p>
            <a:endParaRPr lang="vi-VN" dirty="0"/>
          </a:p>
        </p:txBody>
      </p:sp>
      <p:sp>
        <p:nvSpPr>
          <p:cNvPr id="4" name="Chỗ dành sẵn cho Số hiệu Bản chiếu 3">
            <a:extLst>
              <a:ext uri="{FF2B5EF4-FFF2-40B4-BE49-F238E27FC236}">
                <a16:creationId xmlns:a16="http://schemas.microsoft.com/office/drawing/2014/main" id="{7F710442-E4FE-40E1-ABBA-16135FB19A21}"/>
              </a:ext>
            </a:extLst>
          </p:cNvPr>
          <p:cNvSpPr>
            <a:spLocks noGrp="1"/>
          </p:cNvSpPr>
          <p:nvPr>
            <p:ph type="sldNum" sz="quarter" idx="12"/>
          </p:nvPr>
        </p:nvSpPr>
        <p:spPr/>
        <p:txBody>
          <a:bodyPr/>
          <a:lstStyle/>
          <a:p>
            <a:fld id="{91974DF9-AD47-4691-BA21-BBFCE3637A9A}" type="slidenum">
              <a:rPr lang="en-US" smtClean="0"/>
              <a:pPr/>
              <a:t>151</a:t>
            </a:fld>
            <a:endParaRPr lang="en-US"/>
          </a:p>
        </p:txBody>
      </p:sp>
    </p:spTree>
    <p:extLst>
      <p:ext uri="{BB962C8B-B14F-4D97-AF65-F5344CB8AC3E}">
        <p14:creationId xmlns:p14="http://schemas.microsoft.com/office/powerpoint/2010/main" val="153964537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 </a:t>
            </a:r>
            <a:r>
              <a:rPr lang="en-US" sz="2800" dirty="0" err="1">
                <a:solidFill>
                  <a:schemeClr val="tx1"/>
                </a:solidFill>
              </a:rPr>
              <a:t>Tầm</a:t>
            </a:r>
            <a:r>
              <a:rPr lang="en-US" sz="2800" dirty="0">
                <a:solidFill>
                  <a:schemeClr val="tx1"/>
                </a:solidFill>
              </a:rPr>
              <a:t> </a:t>
            </a:r>
            <a:r>
              <a:rPr lang="en-US" sz="2800" dirty="0" err="1">
                <a:solidFill>
                  <a:schemeClr val="tx1"/>
                </a:solidFill>
              </a:rPr>
              <a:t>quan</a:t>
            </a:r>
            <a:r>
              <a:rPr lang="en-US" sz="2800" dirty="0">
                <a:solidFill>
                  <a:schemeClr val="tx1"/>
                </a:solidFill>
              </a:rPr>
              <a:t> </a:t>
            </a:r>
            <a:r>
              <a:rPr lang="en-US" sz="2800" dirty="0" err="1">
                <a:solidFill>
                  <a:schemeClr val="tx1"/>
                </a:solidFill>
              </a:rPr>
              <a:t>trọng</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Content Placeholder 2"/>
          <p:cNvSpPr>
            <a:spLocks noGrp="1"/>
          </p:cNvSpPr>
          <p:nvPr>
            <p:ph sz="quarter" idx="1"/>
          </p:nvPr>
        </p:nvSpPr>
        <p:spPr>
          <a:xfrm>
            <a:off x="626012" y="1371600"/>
            <a:ext cx="8223504" cy="4709160"/>
          </a:xfrm>
        </p:spPr>
        <p:txBody>
          <a:bodyPr>
            <a:normAutofit fontScale="92500" lnSpcReduction="10000"/>
          </a:bodyPr>
          <a:lstStyle/>
          <a:p>
            <a:pPr algn="just">
              <a:lnSpc>
                <a:spcPct val="120000"/>
              </a:lnSpc>
              <a:buClr>
                <a:srgbClr val="FF0000"/>
              </a:buClr>
              <a:buFont typeface="Wingdings" pitchFamily="2" charset="2"/>
              <a:buChar char="v"/>
            </a:pPr>
            <a:r>
              <a:rPr lang="en-US" sz="2400" dirty="0" err="1"/>
              <a:t>Là</a:t>
            </a:r>
            <a:r>
              <a:rPr lang="en-US" sz="2400" dirty="0"/>
              <a:t> </a:t>
            </a:r>
            <a:r>
              <a:rPr lang="en-US" sz="2400" dirty="0" err="1"/>
              <a:t>tài</a:t>
            </a:r>
            <a:r>
              <a:rPr lang="en-US" sz="2400" dirty="0"/>
              <a:t> </a:t>
            </a:r>
            <a:r>
              <a:rPr lang="en-US" sz="2400" dirty="0" err="1"/>
              <a:t>sản</a:t>
            </a:r>
            <a:r>
              <a:rPr lang="en-US" sz="2400" dirty="0"/>
              <a:t> </a:t>
            </a:r>
            <a:r>
              <a:rPr lang="en-US" sz="2400" dirty="0" err="1"/>
              <a:t>của</a:t>
            </a:r>
            <a:r>
              <a:rPr lang="en-US" sz="2400" dirty="0"/>
              <a:t> </a:t>
            </a:r>
            <a:r>
              <a:rPr lang="en-US" sz="2400" dirty="0" err="1"/>
              <a:t>doanh</a:t>
            </a:r>
            <a:r>
              <a:rPr lang="en-US" sz="2400" dirty="0"/>
              <a:t> </a:t>
            </a:r>
            <a:r>
              <a:rPr lang="en-US" sz="2400" dirty="0" err="1"/>
              <a:t>nghiệp</a:t>
            </a:r>
            <a:r>
              <a:rPr lang="en-US" sz="2400" dirty="0"/>
              <a:t>. </a:t>
            </a:r>
            <a:r>
              <a:rPr lang="en-US" sz="2400" dirty="0" err="1"/>
              <a:t>Chìa</a:t>
            </a:r>
            <a:r>
              <a:rPr lang="en-US" sz="2400" dirty="0"/>
              <a:t> </a:t>
            </a:r>
            <a:r>
              <a:rPr lang="en-US" sz="2400" dirty="0" err="1"/>
              <a:t>khóa</a:t>
            </a:r>
            <a:r>
              <a:rPr lang="en-US" sz="2400" dirty="0"/>
              <a:t> </a:t>
            </a:r>
            <a:r>
              <a:rPr lang="en-US" sz="2400" dirty="0" err="1"/>
              <a:t>dẫn</a:t>
            </a:r>
            <a:r>
              <a:rPr lang="en-US" sz="2400" dirty="0"/>
              <a:t> </a:t>
            </a:r>
            <a:r>
              <a:rPr lang="en-US" sz="2400" dirty="0" err="1"/>
              <a:t>đến</a:t>
            </a:r>
            <a:r>
              <a:rPr lang="en-US" sz="2400" dirty="0"/>
              <a:t> </a:t>
            </a:r>
            <a:r>
              <a:rPr lang="en-US" sz="2400" dirty="0" err="1"/>
              <a:t>sự</a:t>
            </a:r>
            <a:r>
              <a:rPr lang="en-US" sz="2400" dirty="0"/>
              <a:t> </a:t>
            </a:r>
            <a:r>
              <a:rPr lang="en-US" sz="2400" dirty="0" err="1"/>
              <a:t>độc</a:t>
            </a:r>
            <a:r>
              <a:rPr lang="en-US" sz="2400" dirty="0"/>
              <a:t> </a:t>
            </a:r>
            <a:r>
              <a:rPr lang="en-US" sz="2400" dirty="0" err="1"/>
              <a:t>nhất</a:t>
            </a:r>
            <a:r>
              <a:rPr lang="en-US" sz="2400" dirty="0"/>
              <a:t> </a:t>
            </a:r>
            <a:r>
              <a:rPr lang="en-US" sz="2400" dirty="0" err="1"/>
              <a:t>hoặc</a:t>
            </a:r>
            <a:r>
              <a:rPr lang="en-US" sz="2400" dirty="0"/>
              <a:t> </a:t>
            </a:r>
            <a:r>
              <a:rPr lang="en-US" sz="2400" dirty="0" err="1"/>
              <a:t>thành</a:t>
            </a:r>
            <a:r>
              <a:rPr lang="en-US" sz="2400" dirty="0"/>
              <a:t> </a:t>
            </a:r>
            <a:r>
              <a:rPr lang="en-US" sz="2400" dirty="0" err="1"/>
              <a:t>công</a:t>
            </a:r>
            <a:r>
              <a:rPr lang="en-US" sz="2400" dirty="0"/>
              <a:t> </a:t>
            </a:r>
            <a:r>
              <a:rPr lang="en-US" sz="2400" dirty="0" err="1"/>
              <a:t>chính</a:t>
            </a:r>
            <a:r>
              <a:rPr lang="en-US" sz="2400" dirty="0"/>
              <a:t> </a:t>
            </a:r>
            <a:r>
              <a:rPr lang="en-US" sz="2400" dirty="0" err="1"/>
              <a:t>là</a:t>
            </a:r>
            <a:r>
              <a:rPr lang="en-US" sz="2400" dirty="0"/>
              <a:t> </a:t>
            </a:r>
            <a:r>
              <a:rPr lang="en-US" sz="2400" dirty="0" err="1"/>
              <a:t>yếu</a:t>
            </a:r>
            <a:r>
              <a:rPr lang="en-US" sz="2400" dirty="0"/>
              <a:t> </a:t>
            </a:r>
            <a:r>
              <a:rPr lang="en-US" sz="2400" dirty="0" err="1"/>
              <a:t>tố</a:t>
            </a:r>
            <a:r>
              <a:rPr lang="en-US" sz="2400" dirty="0"/>
              <a:t> con </a:t>
            </a:r>
            <a:r>
              <a:rPr lang="en-US" sz="2400" dirty="0" err="1"/>
              <a:t>người</a:t>
            </a:r>
            <a:r>
              <a:rPr lang="en-US" sz="2400" dirty="0"/>
              <a:t> </a:t>
            </a:r>
            <a:r>
              <a:rPr lang="en-US" sz="2400" dirty="0" err="1"/>
              <a:t>trong</a:t>
            </a:r>
            <a:r>
              <a:rPr lang="en-US" sz="2400" dirty="0"/>
              <a:t> </a:t>
            </a:r>
            <a:r>
              <a:rPr lang="en-US" sz="2400" dirty="0" err="1"/>
              <a:t>lãnh</a:t>
            </a:r>
            <a:r>
              <a:rPr lang="en-US" sz="2400" dirty="0"/>
              <a:t> </a:t>
            </a:r>
            <a:r>
              <a:rPr lang="en-US" sz="2400" dirty="0" err="1"/>
              <a:t>đạo</a:t>
            </a:r>
            <a:endParaRPr lang="vi-VN" sz="2400" dirty="0"/>
          </a:p>
          <a:p>
            <a:pPr algn="just">
              <a:lnSpc>
                <a:spcPct val="120000"/>
              </a:lnSpc>
              <a:buClr>
                <a:srgbClr val="FF0000"/>
              </a:buClr>
              <a:buFont typeface="Wingdings" pitchFamily="2" charset="2"/>
              <a:buChar char="v"/>
            </a:pPr>
            <a:r>
              <a:rPr lang="en-US" sz="2400" dirty="0" err="1"/>
              <a:t>Rất</a:t>
            </a:r>
            <a:r>
              <a:rPr lang="en-US" sz="2400" dirty="0"/>
              <a:t> </a:t>
            </a:r>
            <a:r>
              <a:rPr lang="en-US" sz="2400" dirty="0" err="1"/>
              <a:t>nhiều</a:t>
            </a:r>
            <a:r>
              <a:rPr lang="en-US" sz="2400" dirty="0"/>
              <a:t> </a:t>
            </a:r>
            <a:r>
              <a:rPr lang="en-US" sz="2400" dirty="0" err="1"/>
              <a:t>người</a:t>
            </a:r>
            <a:r>
              <a:rPr lang="en-US" sz="2400" dirty="0"/>
              <a:t> </a:t>
            </a:r>
            <a:r>
              <a:rPr lang="en-US" sz="2400" dirty="0" err="1"/>
              <a:t>sẽ</a:t>
            </a:r>
            <a:r>
              <a:rPr lang="en-US" sz="2400" dirty="0"/>
              <a:t> </a:t>
            </a:r>
            <a:r>
              <a:rPr lang="en-US" sz="2400" dirty="0" err="1"/>
              <a:t>tự</a:t>
            </a:r>
            <a:r>
              <a:rPr lang="en-US" sz="2400" dirty="0"/>
              <a:t> </a:t>
            </a:r>
            <a:r>
              <a:rPr lang="en-US" sz="2400" dirty="0" err="1"/>
              <a:t>đặt</a:t>
            </a:r>
            <a:r>
              <a:rPr lang="en-US" sz="2400" dirty="0"/>
              <a:t> </a:t>
            </a:r>
            <a:r>
              <a:rPr lang="en-US" sz="2400" dirty="0" err="1"/>
              <a:t>mình</a:t>
            </a:r>
            <a:r>
              <a:rPr lang="en-US" sz="2400" dirty="0"/>
              <a:t> </a:t>
            </a:r>
            <a:r>
              <a:rPr lang="en-US" sz="2400" dirty="0" err="1"/>
              <a:t>vào</a:t>
            </a:r>
            <a:r>
              <a:rPr lang="en-US" sz="2400" dirty="0"/>
              <a:t> </a:t>
            </a:r>
            <a:r>
              <a:rPr lang="en-US" sz="2400" dirty="0" err="1"/>
              <a:t>vị</a:t>
            </a:r>
            <a:r>
              <a:rPr lang="en-US" sz="2400" dirty="0"/>
              <a:t> </a:t>
            </a:r>
            <a:r>
              <a:rPr lang="en-US" sz="2400" dirty="0" err="1"/>
              <a:t>trí</a:t>
            </a:r>
            <a:r>
              <a:rPr lang="en-US" sz="2400" dirty="0"/>
              <a:t> </a:t>
            </a:r>
            <a:r>
              <a:rPr lang="en-US" sz="2400" dirty="0" err="1"/>
              <a:t>lãnh</a:t>
            </a:r>
            <a:r>
              <a:rPr lang="en-US" sz="2400" dirty="0"/>
              <a:t> </a:t>
            </a:r>
            <a:r>
              <a:rPr lang="en-US" sz="2400" dirty="0" err="1"/>
              <a:t>đạo</a:t>
            </a:r>
            <a:r>
              <a:rPr lang="en-US" sz="2400" dirty="0"/>
              <a:t> </a:t>
            </a:r>
            <a:r>
              <a:rPr lang="en-US" sz="2400" dirty="0" err="1"/>
              <a:t>nhưng</a:t>
            </a:r>
            <a:r>
              <a:rPr lang="en-US" sz="2400" dirty="0"/>
              <a:t> </a:t>
            </a:r>
            <a:r>
              <a:rPr lang="en-US" sz="2400" dirty="0" err="1"/>
              <a:t>chỉ</a:t>
            </a:r>
            <a:r>
              <a:rPr lang="en-US" sz="2400" dirty="0"/>
              <a:t> </a:t>
            </a:r>
            <a:r>
              <a:rPr lang="en-US" sz="2400" dirty="0" err="1"/>
              <a:t>một</a:t>
            </a:r>
            <a:r>
              <a:rPr lang="en-US" sz="2400" dirty="0"/>
              <a:t> </a:t>
            </a:r>
            <a:r>
              <a:rPr lang="en-US" sz="2400" dirty="0" err="1"/>
              <a:t>vài</a:t>
            </a:r>
            <a:r>
              <a:rPr lang="en-US" sz="2400" dirty="0"/>
              <a:t> </a:t>
            </a:r>
            <a:r>
              <a:rPr lang="en-US" sz="2400" dirty="0" err="1"/>
              <a:t>người</a:t>
            </a:r>
            <a:r>
              <a:rPr lang="en-US" sz="2400" dirty="0"/>
              <a:t> </a:t>
            </a:r>
            <a:r>
              <a:rPr lang="en-US" sz="2400" dirty="0" err="1"/>
              <a:t>trong</a:t>
            </a:r>
            <a:r>
              <a:rPr lang="en-US" sz="2400" dirty="0"/>
              <a:t> </a:t>
            </a:r>
            <a:r>
              <a:rPr lang="en-US" sz="2400" dirty="0" err="1"/>
              <a:t>số</a:t>
            </a:r>
            <a:r>
              <a:rPr lang="en-US" sz="2400" dirty="0"/>
              <a:t> </a:t>
            </a:r>
            <a:r>
              <a:rPr lang="en-US" sz="2400" dirty="0" err="1"/>
              <a:t>họ</a:t>
            </a:r>
            <a:r>
              <a:rPr lang="en-US" sz="2400" dirty="0"/>
              <a:t> </a:t>
            </a:r>
            <a:r>
              <a:rPr lang="en-US" sz="2400" dirty="0" err="1"/>
              <a:t>là</a:t>
            </a:r>
            <a:r>
              <a:rPr lang="en-US" sz="2400" dirty="0"/>
              <a:t> </a:t>
            </a:r>
            <a:r>
              <a:rPr lang="en-US" sz="2400" dirty="0" err="1"/>
              <a:t>thực</a:t>
            </a:r>
            <a:r>
              <a:rPr lang="en-US" sz="2400" dirty="0"/>
              <a:t> </a:t>
            </a:r>
            <a:r>
              <a:rPr lang="en-US" sz="2400" dirty="0" err="1"/>
              <a:t>sự</a:t>
            </a:r>
            <a:r>
              <a:rPr lang="en-US" sz="2400" dirty="0"/>
              <a:t> </a:t>
            </a:r>
            <a:r>
              <a:rPr lang="en-US" sz="2400" dirty="0" err="1"/>
              <a:t>có</a:t>
            </a:r>
            <a:r>
              <a:rPr lang="en-US" sz="2400" dirty="0"/>
              <a:t> </a:t>
            </a:r>
            <a:r>
              <a:rPr lang="en-US" sz="2400" dirty="0" err="1"/>
              <a:t>khả</a:t>
            </a:r>
            <a:r>
              <a:rPr lang="en-US" sz="2400" dirty="0"/>
              <a:t> </a:t>
            </a:r>
            <a:r>
              <a:rPr lang="en-US" sz="2400" dirty="0" err="1"/>
              <a:t>năng</a:t>
            </a:r>
            <a:r>
              <a:rPr lang="en-US" sz="2400" dirty="0"/>
              <a:t> </a:t>
            </a:r>
            <a:r>
              <a:rPr lang="en-US" sz="2400" dirty="0" err="1"/>
              <a:t>thực</a:t>
            </a:r>
            <a:r>
              <a:rPr lang="en-US" sz="2400" dirty="0"/>
              <a:t> </a:t>
            </a:r>
            <a:r>
              <a:rPr lang="en-US" sz="2400" dirty="0" err="1"/>
              <a:t>hiện</a:t>
            </a:r>
            <a:r>
              <a:rPr lang="en-US" sz="2400" dirty="0"/>
              <a:t> </a:t>
            </a:r>
            <a:r>
              <a:rPr lang="en-US" sz="2400" dirty="0" err="1"/>
              <a:t>được</a:t>
            </a:r>
            <a:r>
              <a:rPr lang="en-US" sz="2400" dirty="0"/>
              <a:t> </a:t>
            </a:r>
            <a:r>
              <a:rPr lang="en-US" sz="2400" dirty="0" err="1"/>
              <a:t>vai</a:t>
            </a:r>
            <a:r>
              <a:rPr lang="en-US" sz="2400" dirty="0"/>
              <a:t> </a:t>
            </a:r>
            <a:r>
              <a:rPr lang="en-US" sz="2400" dirty="0" err="1"/>
              <a:t>trò</a:t>
            </a:r>
            <a:r>
              <a:rPr lang="en-US" sz="2400" dirty="0"/>
              <a:t> </a:t>
            </a:r>
            <a:r>
              <a:rPr lang="en-US" sz="2400" dirty="0" err="1"/>
              <a:t>lãnh</a:t>
            </a:r>
            <a:r>
              <a:rPr lang="en-US" sz="2400" dirty="0"/>
              <a:t> </a:t>
            </a:r>
            <a:r>
              <a:rPr lang="en-US" sz="2400" dirty="0" err="1"/>
              <a:t>đạo</a:t>
            </a:r>
            <a:r>
              <a:rPr lang="en-US" sz="2400" dirty="0"/>
              <a:t> </a:t>
            </a:r>
            <a:r>
              <a:rPr lang="en-US" sz="2400" dirty="0" err="1"/>
              <a:t>cần</a:t>
            </a:r>
            <a:r>
              <a:rPr lang="en-US" sz="2400" dirty="0"/>
              <a:t> </a:t>
            </a:r>
            <a:r>
              <a:rPr lang="en-US" sz="2400" dirty="0" err="1"/>
              <a:t>thiết</a:t>
            </a:r>
            <a:r>
              <a:rPr lang="en-US" sz="2400" dirty="0"/>
              <a:t> </a:t>
            </a:r>
            <a:r>
              <a:rPr lang="en-US" sz="2400" dirty="0" err="1"/>
              <a:t>cho</a:t>
            </a:r>
            <a:r>
              <a:rPr lang="en-US" sz="2400" dirty="0"/>
              <a:t> </a:t>
            </a:r>
            <a:r>
              <a:rPr lang="en-US" sz="2400" dirty="0" err="1"/>
              <a:t>doanh</a:t>
            </a:r>
            <a:r>
              <a:rPr lang="en-US" sz="2400" dirty="0"/>
              <a:t> </a:t>
            </a:r>
            <a:r>
              <a:rPr lang="en-US" sz="2400" dirty="0" err="1"/>
              <a:t>nghiệp</a:t>
            </a:r>
            <a:endParaRPr lang="en-US" sz="2400" dirty="0"/>
          </a:p>
          <a:p>
            <a:pPr algn="just">
              <a:lnSpc>
                <a:spcPct val="120000"/>
              </a:lnSpc>
              <a:buClr>
                <a:srgbClr val="FF0000"/>
              </a:buClr>
              <a:buFont typeface="Wingdings" pitchFamily="2" charset="2"/>
              <a:buChar char="v"/>
            </a:pPr>
            <a:r>
              <a:rPr lang="en-US" sz="2400" dirty="0" err="1"/>
              <a:t>Các</a:t>
            </a:r>
            <a:r>
              <a:rPr lang="en-US" sz="2400" dirty="0"/>
              <a:t> </a:t>
            </a:r>
            <a:r>
              <a:rPr lang="en-US" sz="2400" dirty="0" err="1"/>
              <a:t>giám</a:t>
            </a:r>
            <a:r>
              <a:rPr lang="en-US" sz="2400" dirty="0"/>
              <a:t> </a:t>
            </a:r>
            <a:r>
              <a:rPr lang="en-US" sz="2400" dirty="0" err="1"/>
              <a:t>đốc</a:t>
            </a:r>
            <a:r>
              <a:rPr lang="en-US" sz="2400" dirty="0"/>
              <a:t> </a:t>
            </a:r>
            <a:r>
              <a:rPr lang="en-US" sz="2400" dirty="0" err="1"/>
              <a:t>kinh</a:t>
            </a:r>
            <a:r>
              <a:rPr lang="en-US" sz="2400" dirty="0"/>
              <a:t> </a:t>
            </a:r>
            <a:r>
              <a:rPr lang="en-US" sz="2400" dirty="0" err="1"/>
              <a:t>doanh</a:t>
            </a:r>
            <a:r>
              <a:rPr lang="en-US" sz="2400" dirty="0"/>
              <a:t> </a:t>
            </a:r>
            <a:r>
              <a:rPr lang="en-US" sz="2400" dirty="0" err="1"/>
              <a:t>cần</a:t>
            </a:r>
            <a:r>
              <a:rPr lang="en-US" sz="2400" dirty="0"/>
              <a:t> </a:t>
            </a:r>
            <a:r>
              <a:rPr lang="en-US" sz="2400" dirty="0" err="1"/>
              <a:t>sử</a:t>
            </a:r>
            <a:r>
              <a:rPr lang="en-US" sz="2400" dirty="0"/>
              <a:t> </a:t>
            </a:r>
            <a:r>
              <a:rPr lang="en-US" sz="2400" dirty="0" err="1"/>
              <a:t>dụng</a:t>
            </a:r>
            <a:r>
              <a:rPr lang="en-US" sz="2400" dirty="0"/>
              <a:t> </a:t>
            </a:r>
            <a:r>
              <a:rPr lang="en-US" sz="2400" dirty="0" err="1"/>
              <a:t>sự</a:t>
            </a:r>
            <a:r>
              <a:rPr lang="en-US" sz="2400" dirty="0"/>
              <a:t> </a:t>
            </a:r>
            <a:r>
              <a:rPr lang="en-US" sz="2400" dirty="0" err="1"/>
              <a:t>lãnh</a:t>
            </a:r>
            <a:r>
              <a:rPr lang="en-US" sz="2400" dirty="0"/>
              <a:t> </a:t>
            </a:r>
            <a:r>
              <a:rPr lang="en-US" sz="2400" dirty="0" err="1"/>
              <a:t>đạo</a:t>
            </a:r>
            <a:r>
              <a:rPr lang="en-US" sz="2400" dirty="0"/>
              <a:t> </a:t>
            </a:r>
            <a:r>
              <a:rPr lang="en-US" sz="2400" dirty="0" err="1"/>
              <a:t>chắc</a:t>
            </a:r>
            <a:r>
              <a:rPr lang="en-US" sz="2400" dirty="0"/>
              <a:t> </a:t>
            </a:r>
            <a:r>
              <a:rPr lang="en-US" sz="2400" dirty="0" err="1"/>
              <a:t>chắn</a:t>
            </a:r>
            <a:r>
              <a:rPr lang="en-US" sz="2400" dirty="0"/>
              <a:t>, </a:t>
            </a:r>
            <a:r>
              <a:rPr lang="en-US" sz="2400" dirty="0" err="1"/>
              <a:t>nhưng</a:t>
            </a:r>
            <a:r>
              <a:rPr lang="en-US" sz="2400" dirty="0"/>
              <a:t> </a:t>
            </a:r>
            <a:r>
              <a:rPr lang="en-US" sz="2400" dirty="0" err="1"/>
              <a:t>lại</a:t>
            </a:r>
            <a:r>
              <a:rPr lang="en-US" sz="2400" dirty="0"/>
              <a:t> </a:t>
            </a:r>
            <a:r>
              <a:rPr lang="en-US" sz="2400" dirty="0" err="1"/>
              <a:t>thường</a:t>
            </a:r>
            <a:r>
              <a:rPr lang="en-US" sz="2400" dirty="0"/>
              <a:t> </a:t>
            </a:r>
            <a:r>
              <a:rPr lang="en-US" sz="2400" dirty="0" err="1"/>
              <a:t>không</a:t>
            </a:r>
            <a:r>
              <a:rPr lang="en-US" sz="2400" dirty="0"/>
              <a:t> </a:t>
            </a:r>
            <a:r>
              <a:rPr lang="en-US" sz="2400" dirty="0" err="1"/>
              <a:t>ứng</a:t>
            </a:r>
            <a:r>
              <a:rPr lang="en-US" sz="2400" dirty="0"/>
              <a:t> </a:t>
            </a:r>
            <a:r>
              <a:rPr lang="en-US" sz="2400" dirty="0" err="1"/>
              <a:t>dụng</a:t>
            </a:r>
            <a:r>
              <a:rPr lang="en-US" sz="2400" dirty="0"/>
              <a:t> </a:t>
            </a:r>
            <a:r>
              <a:rPr lang="en-US" sz="2400" dirty="0" err="1"/>
              <a:t>thành</a:t>
            </a:r>
            <a:r>
              <a:rPr lang="en-US" sz="2400" dirty="0"/>
              <a:t> </a:t>
            </a:r>
            <a:r>
              <a:rPr lang="en-US" sz="2400" dirty="0" err="1"/>
              <a:t>công</a:t>
            </a:r>
            <a:r>
              <a:rPr lang="en-US" sz="2400" dirty="0"/>
              <a:t> </a:t>
            </a:r>
          </a:p>
          <a:p>
            <a:pPr algn="just">
              <a:lnSpc>
                <a:spcPct val="120000"/>
              </a:lnSpc>
              <a:buClr>
                <a:srgbClr val="FF0000"/>
              </a:buClr>
              <a:buFont typeface="Wingdings" pitchFamily="2" charset="2"/>
              <a:buChar char="v"/>
            </a:pPr>
            <a:r>
              <a:rPr lang="en-US" sz="2400" dirty="0" err="1"/>
              <a:t>Điều</a:t>
            </a:r>
            <a:r>
              <a:rPr lang="en-US" sz="2400" dirty="0"/>
              <a:t> </a:t>
            </a:r>
            <a:r>
              <a:rPr lang="en-US" sz="2400" dirty="0" err="1"/>
              <a:t>quan</a:t>
            </a:r>
            <a:r>
              <a:rPr lang="en-US" sz="2400" dirty="0"/>
              <a:t> </a:t>
            </a:r>
            <a:r>
              <a:rPr lang="en-US" sz="2400" dirty="0" err="1"/>
              <a:t>trọng</a:t>
            </a:r>
            <a:r>
              <a:rPr lang="en-US" sz="2400" dirty="0"/>
              <a:t> </a:t>
            </a:r>
            <a:r>
              <a:rPr lang="en-US" sz="2400" dirty="0" err="1"/>
              <a:t>là</a:t>
            </a:r>
            <a:r>
              <a:rPr lang="en-US" sz="2400" dirty="0"/>
              <a:t> </a:t>
            </a:r>
            <a:r>
              <a:rPr lang="en-US" sz="2400" dirty="0" err="1"/>
              <a:t>các</a:t>
            </a:r>
            <a:r>
              <a:rPr lang="en-US" sz="2400" dirty="0"/>
              <a:t> </a:t>
            </a:r>
            <a:r>
              <a:rPr lang="en-US" sz="2400" dirty="0" err="1"/>
              <a:t>giám</a:t>
            </a:r>
            <a:r>
              <a:rPr lang="en-US" sz="2400" dirty="0"/>
              <a:t> </a:t>
            </a:r>
            <a:r>
              <a:rPr lang="en-US" sz="2400" dirty="0" err="1"/>
              <a:t>đốc</a:t>
            </a:r>
            <a:r>
              <a:rPr lang="en-US" sz="2400" dirty="0"/>
              <a:t> </a:t>
            </a:r>
            <a:r>
              <a:rPr lang="en-US" sz="2400" dirty="0" err="1"/>
              <a:t>kinh</a:t>
            </a:r>
            <a:r>
              <a:rPr lang="en-US" sz="2400" dirty="0"/>
              <a:t> </a:t>
            </a:r>
            <a:r>
              <a:rPr lang="en-US" sz="2400" dirty="0" err="1"/>
              <a:t>doanh</a:t>
            </a:r>
            <a:r>
              <a:rPr lang="en-US" sz="2400" dirty="0"/>
              <a:t> </a:t>
            </a:r>
            <a:r>
              <a:rPr lang="en-US" sz="2400" dirty="0" err="1"/>
              <a:t>phải</a:t>
            </a:r>
            <a:r>
              <a:rPr lang="en-US" sz="2400" dirty="0"/>
              <a:t> </a:t>
            </a:r>
            <a:r>
              <a:rPr lang="en-US" sz="2400" dirty="0" err="1"/>
              <a:t>nghiên</a:t>
            </a:r>
            <a:r>
              <a:rPr lang="en-US" sz="2400" dirty="0"/>
              <a:t> </a:t>
            </a:r>
            <a:r>
              <a:rPr lang="en-US" sz="2400" dirty="0" err="1"/>
              <a:t>cứu</a:t>
            </a:r>
            <a:r>
              <a:rPr lang="en-US" sz="2400" dirty="0"/>
              <a:t> </a:t>
            </a:r>
            <a:r>
              <a:rPr lang="en-US" sz="2400" dirty="0" err="1"/>
              <a:t>về</a:t>
            </a:r>
            <a:r>
              <a:rPr lang="en-US" sz="2400" dirty="0"/>
              <a:t> </a:t>
            </a:r>
            <a:r>
              <a:rPr lang="en-US" sz="2400" dirty="0" err="1"/>
              <a:t>lý</a:t>
            </a:r>
            <a:r>
              <a:rPr lang="en-US" sz="2400" dirty="0"/>
              <a:t> </a:t>
            </a:r>
            <a:r>
              <a:rPr lang="en-US" sz="2400" dirty="0" err="1"/>
              <a:t>thuyết</a:t>
            </a:r>
            <a:r>
              <a:rPr lang="en-US" sz="2400" dirty="0"/>
              <a:t> </a:t>
            </a:r>
            <a:r>
              <a:rPr lang="en-US" sz="2400" dirty="0" err="1"/>
              <a:t>lãnh</a:t>
            </a:r>
            <a:r>
              <a:rPr lang="en-US" sz="2400" dirty="0"/>
              <a:t> </a:t>
            </a:r>
            <a:r>
              <a:rPr lang="en-US" sz="2400" dirty="0" err="1"/>
              <a:t>đạo</a:t>
            </a:r>
            <a:r>
              <a:rPr lang="en-US" sz="2400" dirty="0"/>
              <a:t> </a:t>
            </a:r>
            <a:r>
              <a:rPr lang="en-US" sz="2400" dirty="0" err="1"/>
              <a:t>và</a:t>
            </a:r>
            <a:r>
              <a:rPr lang="en-US" sz="2400" dirty="0"/>
              <a:t> </a:t>
            </a:r>
            <a:r>
              <a:rPr lang="en-US" sz="2400" dirty="0" err="1"/>
              <a:t>ứng</a:t>
            </a:r>
            <a:r>
              <a:rPr lang="en-US" sz="2400" dirty="0"/>
              <a:t> </a:t>
            </a:r>
            <a:r>
              <a:rPr lang="en-US" sz="2400" dirty="0" err="1"/>
              <a:t>dụng</a:t>
            </a:r>
            <a:r>
              <a:rPr lang="en-US" sz="2400" dirty="0"/>
              <a:t> </a:t>
            </a:r>
            <a:r>
              <a:rPr lang="en-US" sz="2400" dirty="0" err="1"/>
              <a:t>phù</a:t>
            </a:r>
            <a:r>
              <a:rPr lang="en-US" sz="2400" dirty="0"/>
              <a:t> </a:t>
            </a:r>
            <a:r>
              <a:rPr lang="en-US" sz="2400" dirty="0" err="1"/>
              <a:t>hợp</a:t>
            </a:r>
            <a:r>
              <a:rPr lang="en-US" sz="2400" dirty="0"/>
              <a:t> </a:t>
            </a:r>
            <a:r>
              <a:rPr lang="en-US" sz="2400" dirty="0" err="1"/>
              <a:t>các</a:t>
            </a:r>
            <a:r>
              <a:rPr lang="en-US" sz="2400" dirty="0"/>
              <a:t> </a:t>
            </a:r>
            <a:r>
              <a:rPr lang="en-US" sz="2400" dirty="0" err="1"/>
              <a:t>phong</a:t>
            </a:r>
            <a:r>
              <a:rPr lang="en-US" sz="2400" dirty="0"/>
              <a:t> </a:t>
            </a:r>
            <a:r>
              <a:rPr lang="en-US" sz="2400" dirty="0" err="1"/>
              <a:t>cách</a:t>
            </a:r>
            <a:r>
              <a:rPr lang="en-US" sz="2400" dirty="0"/>
              <a:t> </a:t>
            </a:r>
            <a:r>
              <a:rPr lang="en-US" sz="2400" dirty="0" err="1"/>
              <a:t>lãnh</a:t>
            </a:r>
            <a:r>
              <a:rPr lang="en-US" sz="2400" dirty="0"/>
              <a:t> </a:t>
            </a:r>
            <a:r>
              <a:rPr lang="en-US" sz="2400" dirty="0" err="1"/>
              <a:t>đạo</a:t>
            </a:r>
            <a:r>
              <a:rPr lang="en-US" sz="2400" dirty="0"/>
              <a:t> </a:t>
            </a:r>
            <a:r>
              <a:rPr lang="en-US" sz="2400" dirty="0" err="1"/>
              <a:t>khác</a:t>
            </a:r>
            <a:r>
              <a:rPr lang="en-US" sz="2400" dirty="0"/>
              <a:t> </a:t>
            </a:r>
            <a:r>
              <a:rPr lang="en-US" sz="2400" dirty="0" err="1"/>
              <a:t>nhau</a:t>
            </a:r>
            <a:r>
              <a:rPr lang="en-US" sz="2400" dirty="0"/>
              <a:t> </a:t>
            </a:r>
            <a:r>
              <a:rPr lang="en-US" sz="2400" dirty="0" err="1"/>
              <a:t>vào</a:t>
            </a:r>
            <a:r>
              <a:rPr lang="en-US" sz="2400" dirty="0"/>
              <a:t> </a:t>
            </a:r>
            <a:r>
              <a:rPr lang="en-US" sz="2400" dirty="0" err="1"/>
              <a:t>hoạt</a:t>
            </a:r>
            <a:r>
              <a:rPr lang="en-US" sz="2400" dirty="0"/>
              <a:t> </a:t>
            </a:r>
            <a:r>
              <a:rPr lang="en-US" sz="2400" dirty="0" err="1"/>
              <a:t>động</a:t>
            </a:r>
            <a:r>
              <a:rPr lang="en-US" sz="2400" dirty="0"/>
              <a:t> </a:t>
            </a:r>
            <a:r>
              <a:rPr lang="en-US" sz="2400" dirty="0" err="1"/>
              <a:t>lãnh</a:t>
            </a:r>
            <a:r>
              <a:rPr lang="en-US" sz="2400" dirty="0"/>
              <a:t> </a:t>
            </a:r>
            <a:r>
              <a:rPr lang="en-US" sz="2400" dirty="0" err="1"/>
              <a:t>đạo</a:t>
            </a:r>
            <a:r>
              <a:rPr lang="en-US" sz="2400" dirty="0"/>
              <a:t> </a:t>
            </a:r>
            <a:r>
              <a:rPr lang="en-US" sz="2400" dirty="0" err="1"/>
              <a:t>đội</a:t>
            </a:r>
            <a:r>
              <a:rPr lang="en-US" sz="2400" dirty="0"/>
              <a:t> </a:t>
            </a:r>
            <a:r>
              <a:rPr lang="en-US" sz="2400" dirty="0" err="1"/>
              <a:t>ngũ</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endParaRPr lang="vi-VN" sz="2400" dirty="0"/>
          </a:p>
          <a:p>
            <a:pPr marL="0" indent="0">
              <a:buNone/>
            </a:pPr>
            <a:endParaRPr lang="vi-VN" dirty="0"/>
          </a:p>
        </p:txBody>
      </p:sp>
    </p:spTree>
    <p:extLst>
      <p:ext uri="{BB962C8B-B14F-4D97-AF65-F5344CB8AC3E}">
        <p14:creationId xmlns:p14="http://schemas.microsoft.com/office/powerpoint/2010/main" val="15252209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716"/>
            <a:ext cx="8991600" cy="1126684"/>
          </a:xfrm>
        </p:spPr>
        <p:txBody>
          <a:bodyPr>
            <a:normAutofit/>
          </a:bodyPr>
          <a:lstStyle/>
          <a:p>
            <a:pPr algn="ctr">
              <a:lnSpc>
                <a:spcPct val="100000"/>
              </a:lnSpc>
            </a:pPr>
            <a:r>
              <a:rPr lang="en-US" sz="2800" dirty="0">
                <a:solidFill>
                  <a:schemeClr val="tx1"/>
                </a:solidFill>
              </a:rPr>
              <a:t>2. </a:t>
            </a:r>
            <a:r>
              <a:rPr lang="en-US" sz="2800" dirty="0" err="1">
                <a:solidFill>
                  <a:schemeClr val="tx1"/>
                </a:solidFill>
              </a:rPr>
              <a:t>Khái</a:t>
            </a:r>
            <a:r>
              <a:rPr lang="en-US" sz="2800" dirty="0">
                <a:solidFill>
                  <a:schemeClr val="tx1"/>
                </a:solidFill>
              </a:rPr>
              <a:t> </a:t>
            </a:r>
            <a:r>
              <a:rPr lang="en-US" sz="2800" dirty="0" err="1">
                <a:solidFill>
                  <a:schemeClr val="tx1"/>
                </a:solidFill>
              </a:rPr>
              <a:t>niệm</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lượng</a:t>
            </a:r>
            <a:r>
              <a:rPr lang="en-US" sz="2800" dirty="0">
                <a:solidFill>
                  <a:schemeClr val="tx1"/>
                </a:solidFill>
              </a:rPr>
              <a:t> </a:t>
            </a:r>
            <a:br>
              <a:rPr lang="en-US" sz="2800" dirty="0">
                <a:solidFill>
                  <a:schemeClr val="tx1"/>
                </a:solidFill>
              </a:rPr>
            </a:b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Content Placeholder 2"/>
          <p:cNvSpPr>
            <a:spLocks noGrp="1"/>
          </p:cNvSpPr>
          <p:nvPr>
            <p:ph sz="quarter" idx="1"/>
          </p:nvPr>
        </p:nvSpPr>
        <p:spPr>
          <a:xfrm>
            <a:off x="609600" y="1295400"/>
            <a:ext cx="8077200" cy="4709160"/>
          </a:xfrm>
        </p:spPr>
        <p:txBody>
          <a:bodyPr>
            <a:normAutofit fontScale="92500"/>
          </a:bodyPr>
          <a:lstStyle/>
          <a:p>
            <a:pPr algn="just">
              <a:lnSpc>
                <a:spcPct val="120000"/>
              </a:lnSpc>
              <a:buClr>
                <a:srgbClr val="FF0000"/>
              </a:buClr>
              <a:buFont typeface="Wingdings" pitchFamily="2" charset="2"/>
              <a:buChar char="v"/>
            </a:pPr>
            <a:r>
              <a:rPr lang="en-US" sz="2400" dirty="0" err="1"/>
              <a:t>Lãnh</a:t>
            </a:r>
            <a:r>
              <a:rPr lang="en-US" sz="2400" dirty="0"/>
              <a:t> </a:t>
            </a:r>
            <a:r>
              <a:rPr lang="en-US" sz="2400" dirty="0" err="1"/>
              <a:t>đạo</a:t>
            </a:r>
            <a:r>
              <a:rPr lang="en-US" sz="2400" dirty="0"/>
              <a:t> </a:t>
            </a:r>
            <a:r>
              <a:rPr lang="en-US" sz="2400" dirty="0" err="1"/>
              <a:t>bao</a:t>
            </a:r>
            <a:r>
              <a:rPr lang="en-US" sz="2400" dirty="0"/>
              <a:t> </a:t>
            </a:r>
            <a:r>
              <a:rPr lang="en-US" sz="2400" dirty="0" err="1"/>
              <a:t>gồm</a:t>
            </a:r>
            <a:r>
              <a:rPr lang="en-US" sz="2400" dirty="0"/>
              <a:t> </a:t>
            </a:r>
            <a:r>
              <a:rPr lang="en-US" sz="2400" dirty="0" err="1"/>
              <a:t>giao</a:t>
            </a:r>
            <a:r>
              <a:rPr lang="en-US" sz="2400" dirty="0"/>
              <a:t> </a:t>
            </a:r>
            <a:r>
              <a:rPr lang="en-US" sz="2400" dirty="0" err="1"/>
              <a:t>tiếp</a:t>
            </a:r>
            <a:r>
              <a:rPr lang="en-US" sz="2400" dirty="0"/>
              <a:t>, </a:t>
            </a:r>
            <a:r>
              <a:rPr lang="en-US" sz="2400" dirty="0" err="1"/>
              <a:t>giao</a:t>
            </a:r>
            <a:r>
              <a:rPr lang="en-US" sz="2400" dirty="0"/>
              <a:t> </a:t>
            </a:r>
            <a:r>
              <a:rPr lang="en-US" sz="2400" dirty="0" err="1"/>
              <a:t>tiếp</a:t>
            </a:r>
            <a:r>
              <a:rPr lang="en-US" sz="2400" dirty="0"/>
              <a:t> </a:t>
            </a:r>
            <a:r>
              <a:rPr lang="en-US" sz="2400" dirty="0" err="1"/>
              <a:t>giữa</a:t>
            </a:r>
            <a:r>
              <a:rPr lang="en-US" sz="2400" dirty="0"/>
              <a:t> con </a:t>
            </a:r>
            <a:r>
              <a:rPr lang="en-US" sz="2400" dirty="0" err="1"/>
              <a:t>người</a:t>
            </a:r>
            <a:r>
              <a:rPr lang="en-US" sz="2400" dirty="0"/>
              <a:t> </a:t>
            </a:r>
            <a:r>
              <a:rPr lang="en-US" sz="2400" dirty="0" err="1"/>
              <a:t>với</a:t>
            </a:r>
            <a:r>
              <a:rPr lang="en-US" sz="2400" dirty="0"/>
              <a:t> con </a:t>
            </a:r>
            <a:r>
              <a:rPr lang="en-US" sz="2400" dirty="0" err="1"/>
              <a:t>người</a:t>
            </a:r>
            <a:r>
              <a:rPr lang="en-US" sz="2400" dirty="0"/>
              <a:t> </a:t>
            </a:r>
            <a:r>
              <a:rPr lang="en-US" sz="2400" dirty="0" err="1"/>
              <a:t>và</a:t>
            </a:r>
            <a:r>
              <a:rPr lang="en-US" sz="2400" dirty="0"/>
              <a:t> </a:t>
            </a:r>
            <a:r>
              <a:rPr lang="en-US" sz="2400" dirty="0" err="1"/>
              <a:t>việc</a:t>
            </a:r>
            <a:r>
              <a:rPr lang="en-US" sz="2400" dirty="0"/>
              <a:t> </a:t>
            </a:r>
            <a:r>
              <a:rPr lang="en-US" sz="2400" dirty="0" err="1"/>
              <a:t>sử</a:t>
            </a:r>
            <a:r>
              <a:rPr lang="en-US" sz="2400" dirty="0"/>
              <a:t> </a:t>
            </a:r>
            <a:r>
              <a:rPr lang="en-US" sz="2400" dirty="0" err="1"/>
              <a:t>dụng</a:t>
            </a:r>
            <a:r>
              <a:rPr lang="en-US" sz="2400" dirty="0"/>
              <a:t> </a:t>
            </a:r>
            <a:r>
              <a:rPr lang="en-US" sz="2400" dirty="0" err="1"/>
              <a:t>sức</a:t>
            </a:r>
            <a:r>
              <a:rPr lang="en-US" sz="2400" dirty="0"/>
              <a:t> </a:t>
            </a:r>
            <a:r>
              <a:rPr lang="en-US" sz="2400" dirty="0" err="1"/>
              <a:t>mạnh</a:t>
            </a:r>
            <a:r>
              <a:rPr lang="en-US" sz="2400" dirty="0"/>
              <a:t> hay </a:t>
            </a:r>
            <a:r>
              <a:rPr lang="en-US" sz="2400" dirty="0" err="1"/>
              <a:t>tầm</a:t>
            </a:r>
            <a:r>
              <a:rPr lang="en-US" sz="2400" dirty="0"/>
              <a:t> </a:t>
            </a:r>
            <a:r>
              <a:rPr lang="en-US" sz="2400" dirty="0" err="1"/>
              <a:t>ảnh</a:t>
            </a:r>
            <a:r>
              <a:rPr lang="en-US" sz="2400" dirty="0"/>
              <a:t> </a:t>
            </a:r>
            <a:r>
              <a:rPr lang="en-US" sz="2400" dirty="0" err="1"/>
              <a:t>hưởng</a:t>
            </a:r>
            <a:r>
              <a:rPr lang="en-US" sz="2400" dirty="0"/>
              <a:t>, </a:t>
            </a:r>
            <a:r>
              <a:rPr lang="en-US" sz="2400" dirty="0" err="1"/>
              <a:t>mục</a:t>
            </a:r>
            <a:r>
              <a:rPr lang="en-US" sz="2400" dirty="0"/>
              <a:t> </a:t>
            </a:r>
            <a:r>
              <a:rPr lang="en-US" sz="2400" dirty="0" err="1"/>
              <a:t>đích</a:t>
            </a:r>
            <a:r>
              <a:rPr lang="en-US" sz="2400" dirty="0"/>
              <a:t> </a:t>
            </a:r>
            <a:r>
              <a:rPr lang="en-US" sz="2400" dirty="0" err="1"/>
              <a:t>chính</a:t>
            </a:r>
            <a:r>
              <a:rPr lang="en-US" sz="2400" dirty="0"/>
              <a:t> </a:t>
            </a:r>
            <a:r>
              <a:rPr lang="en-US" sz="2400" dirty="0" err="1"/>
              <a:t>của</a:t>
            </a:r>
            <a:r>
              <a:rPr lang="en-US" sz="2400" dirty="0"/>
              <a:t> </a:t>
            </a:r>
            <a:r>
              <a:rPr lang="en-US" sz="2400" dirty="0" err="1"/>
              <a:t>nó</a:t>
            </a:r>
            <a:r>
              <a:rPr lang="en-US" sz="2400" dirty="0"/>
              <a:t> </a:t>
            </a:r>
            <a:r>
              <a:rPr lang="en-US" sz="2400" dirty="0" err="1"/>
              <a:t>là</a:t>
            </a:r>
            <a:r>
              <a:rPr lang="en-US" sz="2400" dirty="0"/>
              <a:t> </a:t>
            </a:r>
            <a:r>
              <a:rPr lang="en-US" sz="2400" dirty="0" err="1"/>
              <a:t>thúc</a:t>
            </a:r>
            <a:r>
              <a:rPr lang="en-US" sz="2400" dirty="0"/>
              <a:t> </a:t>
            </a:r>
            <a:r>
              <a:rPr lang="en-US" sz="2400" dirty="0" err="1"/>
              <a:t>đẩy</a:t>
            </a:r>
            <a:r>
              <a:rPr lang="en-US" sz="2400" dirty="0"/>
              <a:t> </a:t>
            </a:r>
            <a:r>
              <a:rPr lang="en-US" sz="2400" dirty="0" err="1"/>
              <a:t>nhân</a:t>
            </a:r>
            <a:r>
              <a:rPr lang="en-US" sz="2400" dirty="0"/>
              <a:t> </a:t>
            </a:r>
            <a:r>
              <a:rPr lang="en-US" sz="2400" dirty="0" err="1"/>
              <a:t>viên</a:t>
            </a:r>
            <a:r>
              <a:rPr lang="en-US" sz="2400" dirty="0"/>
              <a:t> </a:t>
            </a:r>
            <a:r>
              <a:rPr lang="en-US" sz="2400" dirty="0" err="1"/>
              <a:t>thực</a:t>
            </a:r>
            <a:r>
              <a:rPr lang="en-US" sz="2400" dirty="0"/>
              <a:t> </a:t>
            </a:r>
            <a:r>
              <a:rPr lang="en-US" sz="2400" dirty="0" err="1"/>
              <a:t>hiện</a:t>
            </a:r>
            <a:r>
              <a:rPr lang="en-US" sz="2400" dirty="0"/>
              <a:t> </a:t>
            </a:r>
            <a:r>
              <a:rPr lang="en-US" sz="2400" dirty="0" err="1"/>
              <a:t>được</a:t>
            </a:r>
            <a:r>
              <a:rPr lang="en-US" sz="2400" dirty="0"/>
              <a:t> </a:t>
            </a:r>
            <a:r>
              <a:rPr lang="en-US" sz="2400" dirty="0" err="1"/>
              <a:t>các</a:t>
            </a:r>
            <a:r>
              <a:rPr lang="en-US" sz="2400" dirty="0"/>
              <a:t> </a:t>
            </a:r>
            <a:r>
              <a:rPr lang="en-US" sz="2400" dirty="0" err="1"/>
              <a:t>mục</a:t>
            </a:r>
            <a:r>
              <a:rPr lang="en-US" sz="2400" dirty="0"/>
              <a:t> </a:t>
            </a:r>
            <a:r>
              <a:rPr lang="en-US" sz="2400" dirty="0" err="1"/>
              <a:t>tiêu</a:t>
            </a:r>
            <a:r>
              <a:rPr lang="en-US" sz="2400" dirty="0"/>
              <a:t>. </a:t>
            </a:r>
          </a:p>
          <a:p>
            <a:pPr algn="just">
              <a:lnSpc>
                <a:spcPct val="120000"/>
              </a:lnSpc>
              <a:buClr>
                <a:srgbClr val="FF0000"/>
              </a:buClr>
              <a:buFont typeface="Wingdings" pitchFamily="2" charset="2"/>
              <a:buChar char="v"/>
            </a:pPr>
            <a:r>
              <a:rPr lang="en-US" sz="2400" dirty="0" err="1"/>
              <a:t>Trong</a:t>
            </a:r>
            <a:r>
              <a:rPr lang="en-US" sz="2400" dirty="0"/>
              <a:t> </a:t>
            </a:r>
            <a:r>
              <a:rPr lang="en-US" sz="2400" dirty="0" err="1"/>
              <a:t>bán</a:t>
            </a:r>
            <a:r>
              <a:rPr lang="en-US" sz="2400" dirty="0"/>
              <a:t> </a:t>
            </a:r>
            <a:r>
              <a:rPr lang="en-US" sz="2400" dirty="0" err="1"/>
              <a:t>hàng</a:t>
            </a:r>
            <a:r>
              <a:rPr lang="en-US" sz="2400" dirty="0"/>
              <a:t>, </a:t>
            </a:r>
            <a:r>
              <a:rPr lang="en-US" sz="2400" dirty="0" err="1"/>
              <a:t>lãnh</a:t>
            </a:r>
            <a:r>
              <a:rPr lang="en-US" sz="2400" dirty="0"/>
              <a:t> </a:t>
            </a:r>
            <a:r>
              <a:rPr lang="en-US" sz="2400" dirty="0" err="1"/>
              <a:t>đạo</a:t>
            </a:r>
            <a:r>
              <a:rPr lang="en-US" sz="2400" dirty="0"/>
              <a:t> </a:t>
            </a:r>
            <a:r>
              <a:rPr lang="en-US" sz="2400" dirty="0" err="1"/>
              <a:t>là</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giữa</a:t>
            </a:r>
            <a:r>
              <a:rPr lang="en-US" sz="2400" dirty="0"/>
              <a:t> </a:t>
            </a:r>
            <a:r>
              <a:rPr lang="en-US" sz="2400" dirty="0" err="1"/>
              <a:t>giám</a:t>
            </a:r>
            <a:r>
              <a:rPr lang="en-US" sz="2400" dirty="0"/>
              <a:t> </a:t>
            </a:r>
            <a:r>
              <a:rPr lang="en-US" sz="2400" dirty="0" err="1"/>
              <a:t>đốc</a:t>
            </a:r>
            <a:r>
              <a:rPr lang="en-US" sz="2400" dirty="0"/>
              <a:t> </a:t>
            </a:r>
            <a:r>
              <a:rPr lang="en-US" sz="2400" dirty="0" err="1"/>
              <a:t>bán</a:t>
            </a:r>
            <a:r>
              <a:rPr lang="en-US" sz="2400" dirty="0"/>
              <a:t> </a:t>
            </a:r>
            <a:r>
              <a:rPr lang="en-US" sz="2400" dirty="0" err="1"/>
              <a:t>hàng</a:t>
            </a:r>
            <a:r>
              <a:rPr lang="en-US" sz="2400" dirty="0"/>
              <a:t> hay </a:t>
            </a:r>
            <a:r>
              <a:rPr lang="en-US" sz="2400" dirty="0" err="1"/>
              <a:t>người</a:t>
            </a:r>
            <a:r>
              <a:rPr lang="en-US" sz="2400" dirty="0"/>
              <a:t> </a:t>
            </a:r>
            <a:r>
              <a:rPr lang="en-US" sz="2400" dirty="0" err="1"/>
              <a:t>giám</a:t>
            </a:r>
            <a:r>
              <a:rPr lang="en-US" sz="2400" dirty="0"/>
              <a:t> </a:t>
            </a:r>
            <a:r>
              <a:rPr lang="en-US" sz="2400" dirty="0" err="1"/>
              <a:t>sát</a:t>
            </a:r>
            <a:r>
              <a:rPr lang="en-US" sz="2400" dirty="0"/>
              <a:t> </a:t>
            </a:r>
            <a:r>
              <a:rPr lang="en-US" sz="2400" dirty="0" err="1"/>
              <a:t>bán</a:t>
            </a:r>
            <a:r>
              <a:rPr lang="en-US" sz="2400" dirty="0"/>
              <a:t> </a:t>
            </a:r>
            <a:r>
              <a:rPr lang="en-US" sz="2400" dirty="0" err="1"/>
              <a:t>hàng</a:t>
            </a:r>
            <a:r>
              <a:rPr lang="en-US" sz="2400" dirty="0"/>
              <a:t> </a:t>
            </a:r>
            <a:r>
              <a:rPr lang="en-US" sz="2400" dirty="0" err="1"/>
              <a:t>với</a:t>
            </a:r>
            <a:r>
              <a:rPr lang="en-US" sz="2400" dirty="0"/>
              <a:t> </a:t>
            </a:r>
            <a:r>
              <a:rPr lang="en-US" sz="2400" dirty="0" err="1"/>
              <a:t>các</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endParaRPr lang="en-US" sz="2400" dirty="0"/>
          </a:p>
          <a:p>
            <a:pPr algn="just">
              <a:lnSpc>
                <a:spcPct val="120000"/>
              </a:lnSpc>
              <a:buClr>
                <a:srgbClr val="FF0000"/>
              </a:buClr>
              <a:buFont typeface="Wingdings" pitchFamily="2" charset="2"/>
              <a:buChar char="v"/>
            </a:pPr>
            <a:r>
              <a:rPr lang="fr-FR" sz="2400" dirty="0" err="1"/>
              <a:t>Lãnh</a:t>
            </a:r>
            <a:r>
              <a:rPr lang="fr-FR" sz="2400" dirty="0"/>
              <a:t> </a:t>
            </a:r>
            <a:r>
              <a:rPr lang="fr-FR" sz="2400" dirty="0" err="1"/>
              <a:t>đạo</a:t>
            </a:r>
            <a:r>
              <a:rPr lang="fr-FR" sz="2400" dirty="0"/>
              <a:t> </a:t>
            </a:r>
            <a:r>
              <a:rPr lang="fr-FR" sz="2400" dirty="0" err="1"/>
              <a:t>khác</a:t>
            </a:r>
            <a:r>
              <a:rPr lang="fr-FR" sz="2400" dirty="0"/>
              <a:t> </a:t>
            </a:r>
            <a:r>
              <a:rPr lang="fr-FR" sz="2400" dirty="0" err="1"/>
              <a:t>với</a:t>
            </a:r>
            <a:r>
              <a:rPr lang="fr-FR" sz="2400" dirty="0"/>
              <a:t> </a:t>
            </a:r>
            <a:r>
              <a:rPr lang="fr-FR" sz="2400" dirty="0" err="1"/>
              <a:t>quản</a:t>
            </a:r>
            <a:r>
              <a:rPr lang="fr-FR" sz="2400" dirty="0"/>
              <a:t> </a:t>
            </a:r>
            <a:r>
              <a:rPr lang="fr-FR" sz="2400" dirty="0" err="1"/>
              <a:t>lý</a:t>
            </a:r>
            <a:r>
              <a:rPr lang="fr-FR" sz="2400" dirty="0"/>
              <a:t> </a:t>
            </a:r>
            <a:r>
              <a:rPr lang="fr-FR" sz="2400" dirty="0" err="1"/>
              <a:t>và</a:t>
            </a:r>
            <a:r>
              <a:rPr lang="fr-FR" sz="2400" dirty="0"/>
              <a:t> </a:t>
            </a:r>
            <a:r>
              <a:rPr lang="fr-FR" sz="2400" dirty="0" err="1"/>
              <a:t>giám</a:t>
            </a:r>
            <a:r>
              <a:rPr lang="fr-FR" sz="2400" dirty="0"/>
              <a:t> </a:t>
            </a:r>
            <a:r>
              <a:rPr lang="fr-FR" sz="2400" dirty="0" err="1"/>
              <a:t>sát</a:t>
            </a:r>
            <a:r>
              <a:rPr lang="fr-FR" sz="2400" dirty="0"/>
              <a:t> </a:t>
            </a:r>
            <a:r>
              <a:rPr lang="fr-FR" sz="2400" dirty="0" err="1"/>
              <a:t>lực</a:t>
            </a:r>
            <a:r>
              <a:rPr lang="fr-FR" sz="2400" dirty="0"/>
              <a:t> </a:t>
            </a:r>
            <a:r>
              <a:rPr lang="fr-FR" sz="2400" dirty="0" err="1"/>
              <a:t>lượng</a:t>
            </a:r>
            <a:r>
              <a:rPr lang="fr-FR" sz="2400" dirty="0"/>
              <a:t> </a:t>
            </a:r>
            <a:r>
              <a:rPr lang="fr-FR" sz="2400" dirty="0" err="1"/>
              <a:t>bán</a:t>
            </a:r>
            <a:r>
              <a:rPr lang="fr-FR" sz="2400" dirty="0"/>
              <a:t> </a:t>
            </a:r>
            <a:r>
              <a:rPr lang="fr-FR" sz="2400" dirty="0" err="1"/>
              <a:t>hàng</a:t>
            </a:r>
            <a:r>
              <a:rPr lang="fr-FR" sz="2400" dirty="0"/>
              <a:t> </a:t>
            </a:r>
            <a:endParaRPr lang="en-US" sz="2400" dirty="0"/>
          </a:p>
          <a:p>
            <a:pPr algn="just">
              <a:lnSpc>
                <a:spcPct val="120000"/>
              </a:lnSpc>
              <a:buClr>
                <a:srgbClr val="FF0000"/>
              </a:buClr>
              <a:buFont typeface="Wingdings" pitchFamily="2" charset="2"/>
              <a:buChar char="v"/>
            </a:pPr>
            <a:r>
              <a:rPr lang="fr-FR" sz="2400" dirty="0" err="1"/>
              <a:t>Điều</a:t>
            </a:r>
            <a:r>
              <a:rPr lang="fr-FR" sz="2400" dirty="0"/>
              <a:t> </a:t>
            </a:r>
            <a:r>
              <a:rPr lang="fr-FR" sz="2400" dirty="0" err="1"/>
              <a:t>quan</a:t>
            </a:r>
            <a:r>
              <a:rPr lang="fr-FR" sz="2400" dirty="0"/>
              <a:t> </a:t>
            </a:r>
            <a:r>
              <a:rPr lang="fr-FR" sz="2400" dirty="0" err="1"/>
              <a:t>trọng</a:t>
            </a:r>
            <a:r>
              <a:rPr lang="fr-FR" sz="2400" dirty="0"/>
              <a:t> </a:t>
            </a:r>
            <a:r>
              <a:rPr lang="fr-FR" sz="2400" dirty="0" err="1"/>
              <a:t>nhất</a:t>
            </a:r>
            <a:r>
              <a:rPr lang="fr-FR" sz="2400" dirty="0"/>
              <a:t> </a:t>
            </a:r>
            <a:r>
              <a:rPr lang="fr-FR" sz="2400" dirty="0" err="1"/>
              <a:t>của</a:t>
            </a:r>
            <a:r>
              <a:rPr lang="fr-FR" sz="2400" dirty="0"/>
              <a:t> </a:t>
            </a:r>
            <a:r>
              <a:rPr lang="fr-FR" sz="2400" dirty="0" err="1"/>
              <a:t>lãnh</a:t>
            </a:r>
            <a:r>
              <a:rPr lang="fr-FR" sz="2400" dirty="0"/>
              <a:t> </a:t>
            </a:r>
            <a:r>
              <a:rPr lang="fr-FR" sz="2400" dirty="0" err="1"/>
              <a:t>đạo</a:t>
            </a:r>
            <a:r>
              <a:rPr lang="fr-FR" sz="2400" dirty="0"/>
              <a:t> là </a:t>
            </a:r>
            <a:r>
              <a:rPr lang="fr-FR" sz="2400" dirty="0" err="1"/>
              <a:t>quá</a:t>
            </a:r>
            <a:r>
              <a:rPr lang="fr-FR" sz="2400" dirty="0"/>
              <a:t> </a:t>
            </a:r>
            <a:r>
              <a:rPr lang="fr-FR" sz="2400" dirty="0" err="1"/>
              <a:t>trình</a:t>
            </a:r>
            <a:r>
              <a:rPr lang="fr-FR" sz="2400" dirty="0"/>
              <a:t> </a:t>
            </a:r>
            <a:r>
              <a:rPr lang="fr-FR" sz="2400" dirty="0" err="1"/>
              <a:t>thích</a:t>
            </a:r>
            <a:r>
              <a:rPr lang="fr-FR" sz="2400" dirty="0"/>
              <a:t> </a:t>
            </a:r>
            <a:r>
              <a:rPr lang="fr-FR" sz="2400" dirty="0" err="1"/>
              <a:t>nghi</a:t>
            </a:r>
            <a:r>
              <a:rPr lang="fr-FR" sz="2400" dirty="0"/>
              <a:t> </a:t>
            </a:r>
            <a:r>
              <a:rPr lang="fr-FR" sz="2400" dirty="0" err="1"/>
              <a:t>những</a:t>
            </a:r>
            <a:r>
              <a:rPr lang="fr-FR" sz="2400" dirty="0"/>
              <a:t> </a:t>
            </a:r>
            <a:r>
              <a:rPr lang="fr-FR" sz="2400" dirty="0" err="1"/>
              <a:t>yếu</a:t>
            </a:r>
            <a:r>
              <a:rPr lang="fr-FR" sz="2400" dirty="0"/>
              <a:t> </a:t>
            </a:r>
            <a:r>
              <a:rPr lang="fr-FR" sz="2400" dirty="0" err="1"/>
              <a:t>tố</a:t>
            </a:r>
            <a:r>
              <a:rPr lang="fr-FR" sz="2400" dirty="0"/>
              <a:t> </a:t>
            </a:r>
            <a:r>
              <a:rPr lang="fr-FR" sz="2400" dirty="0" err="1"/>
              <a:t>xã</a:t>
            </a:r>
            <a:r>
              <a:rPr lang="fr-FR" sz="2400" dirty="0"/>
              <a:t> </a:t>
            </a:r>
            <a:r>
              <a:rPr lang="fr-FR" sz="2400" dirty="0" err="1"/>
              <a:t>hội</a:t>
            </a:r>
            <a:r>
              <a:rPr lang="fr-FR" sz="2400" dirty="0"/>
              <a:t> </a:t>
            </a:r>
            <a:r>
              <a:rPr lang="fr-FR" sz="2400" dirty="0" err="1"/>
              <a:t>hay</a:t>
            </a:r>
            <a:r>
              <a:rPr lang="fr-FR" sz="2400" dirty="0"/>
              <a:t> </a:t>
            </a:r>
            <a:r>
              <a:rPr lang="fr-FR" sz="2400" dirty="0" err="1"/>
              <a:t>khả</a:t>
            </a:r>
            <a:r>
              <a:rPr lang="fr-FR" sz="2400" dirty="0"/>
              <a:t> </a:t>
            </a:r>
            <a:r>
              <a:rPr lang="fr-FR" sz="2400" dirty="0" err="1"/>
              <a:t>năng</a:t>
            </a:r>
            <a:r>
              <a:rPr lang="fr-FR" sz="2400" dirty="0"/>
              <a:t> </a:t>
            </a:r>
            <a:r>
              <a:rPr lang="fr-FR" sz="2400" dirty="0" err="1"/>
              <a:t>truyền</a:t>
            </a:r>
            <a:r>
              <a:rPr lang="fr-FR" sz="2400" dirty="0"/>
              <a:t> </a:t>
            </a:r>
            <a:r>
              <a:rPr lang="fr-FR" sz="2400" dirty="0" err="1"/>
              <a:t>cảm</a:t>
            </a:r>
            <a:r>
              <a:rPr lang="fr-FR" sz="2400" dirty="0"/>
              <a:t> </a:t>
            </a:r>
            <a:r>
              <a:rPr lang="fr-FR" sz="2400" dirty="0" err="1"/>
              <a:t>hứng</a:t>
            </a:r>
            <a:r>
              <a:rPr lang="fr-FR" sz="2400" dirty="0"/>
              <a:t> </a:t>
            </a:r>
            <a:r>
              <a:rPr lang="fr-FR" sz="2400" dirty="0" err="1"/>
              <a:t>làm</a:t>
            </a:r>
            <a:r>
              <a:rPr lang="fr-FR" sz="2400" dirty="0"/>
              <a:t> </a:t>
            </a:r>
            <a:r>
              <a:rPr lang="fr-FR" sz="2400" dirty="0" err="1"/>
              <a:t>thay</a:t>
            </a:r>
            <a:r>
              <a:rPr lang="fr-FR" sz="2400" dirty="0"/>
              <a:t> </a:t>
            </a:r>
            <a:r>
              <a:rPr lang="fr-FR" sz="2400" dirty="0" err="1"/>
              <a:t>đổi</a:t>
            </a:r>
            <a:r>
              <a:rPr lang="fr-FR" sz="2400" dirty="0"/>
              <a:t> </a:t>
            </a:r>
            <a:r>
              <a:rPr lang="fr-FR" sz="2400" dirty="0" err="1"/>
              <a:t>hành</a:t>
            </a:r>
            <a:r>
              <a:rPr lang="fr-FR" sz="2400" dirty="0"/>
              <a:t> vi </a:t>
            </a:r>
            <a:r>
              <a:rPr lang="fr-FR" sz="2400" dirty="0" err="1"/>
              <a:t>của</a:t>
            </a:r>
            <a:r>
              <a:rPr lang="fr-FR" sz="2400" dirty="0"/>
              <a:t> </a:t>
            </a:r>
            <a:r>
              <a:rPr lang="fr-FR" sz="2400" dirty="0" err="1"/>
              <a:t>những</a:t>
            </a:r>
            <a:r>
              <a:rPr lang="fr-FR" sz="2400" dirty="0"/>
              <a:t> </a:t>
            </a:r>
            <a:r>
              <a:rPr lang="fr-FR" sz="2400" dirty="0" err="1"/>
              <a:t>người</a:t>
            </a:r>
            <a:r>
              <a:rPr lang="fr-FR" sz="2400" dirty="0"/>
              <a:t> </a:t>
            </a:r>
            <a:r>
              <a:rPr lang="fr-FR" sz="2400" dirty="0" err="1"/>
              <a:t>khác</a:t>
            </a:r>
            <a:r>
              <a:rPr lang="fr-FR" sz="2400" dirty="0"/>
              <a:t> </a:t>
            </a:r>
            <a:r>
              <a:rPr lang="fr-FR" sz="2400" dirty="0" err="1"/>
              <a:t>để</a:t>
            </a:r>
            <a:r>
              <a:rPr lang="fr-FR" sz="2400" dirty="0"/>
              <a:t> </a:t>
            </a:r>
            <a:r>
              <a:rPr lang="fr-FR" sz="2400" dirty="0" err="1"/>
              <a:t>đạt</a:t>
            </a:r>
            <a:r>
              <a:rPr lang="fr-FR" sz="2400" dirty="0"/>
              <a:t> </a:t>
            </a:r>
            <a:r>
              <a:rPr lang="fr-FR" sz="2400" dirty="0" err="1"/>
              <a:t>được</a:t>
            </a:r>
            <a:r>
              <a:rPr lang="fr-FR" sz="2400" dirty="0"/>
              <a:t> </a:t>
            </a:r>
            <a:r>
              <a:rPr lang="fr-FR" sz="2400" dirty="0" err="1"/>
              <a:t>mục</a:t>
            </a:r>
            <a:r>
              <a:rPr lang="fr-FR" sz="2400" dirty="0"/>
              <a:t> </a:t>
            </a:r>
            <a:r>
              <a:rPr lang="fr-FR" sz="2400" dirty="0" err="1"/>
              <a:t>tiêu</a:t>
            </a:r>
            <a:r>
              <a:rPr lang="fr-FR" sz="2400" dirty="0"/>
              <a:t>. </a:t>
            </a:r>
            <a:endParaRPr lang="vi-VN" sz="2400" dirty="0"/>
          </a:p>
        </p:txBody>
      </p:sp>
    </p:spTree>
    <p:extLst>
      <p:ext uri="{BB962C8B-B14F-4D97-AF65-F5344CB8AC3E}">
        <p14:creationId xmlns:p14="http://schemas.microsoft.com/office/powerpoint/2010/main" val="19886307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609600"/>
          </a:xfrm>
        </p:spPr>
        <p:txBody>
          <a:bodyPr>
            <a:noAutofit/>
          </a:bodyPr>
          <a:lstStyle/>
          <a:p>
            <a:pPr algn="ctr">
              <a:lnSpc>
                <a:spcPct val="100000"/>
              </a:lnSpc>
            </a:pPr>
            <a:r>
              <a:rPr lang="en-US" sz="2800" dirty="0">
                <a:solidFill>
                  <a:schemeClr val="tx1"/>
                </a:solidFill>
              </a:rPr>
              <a:t>3. </a:t>
            </a:r>
            <a:r>
              <a:rPr lang="fr-FR" sz="2800" dirty="0" err="1">
                <a:solidFill>
                  <a:schemeClr val="tx1"/>
                </a:solidFill>
              </a:rPr>
              <a:t>Phân</a:t>
            </a:r>
            <a:r>
              <a:rPr lang="fr-FR" sz="2800" dirty="0">
                <a:solidFill>
                  <a:schemeClr val="tx1"/>
                </a:solidFill>
              </a:rPr>
              <a:t> </a:t>
            </a:r>
            <a:r>
              <a:rPr lang="fr-FR" sz="2800" dirty="0" err="1">
                <a:solidFill>
                  <a:schemeClr val="tx1"/>
                </a:solidFill>
              </a:rPr>
              <a:t>biệt</a:t>
            </a:r>
            <a:r>
              <a:rPr lang="fr-FR" sz="2800" dirty="0">
                <a:solidFill>
                  <a:schemeClr val="tx1"/>
                </a:solidFill>
              </a:rPr>
              <a:t> </a:t>
            </a:r>
            <a:r>
              <a:rPr lang="fr-FR" sz="2800" dirty="0" err="1">
                <a:solidFill>
                  <a:schemeClr val="tx1"/>
                </a:solidFill>
              </a:rPr>
              <a:t>giữa</a:t>
            </a:r>
            <a:r>
              <a:rPr lang="fr-FR" sz="2800" dirty="0">
                <a:solidFill>
                  <a:schemeClr val="tx1"/>
                </a:solidFill>
              </a:rPr>
              <a:t> </a:t>
            </a:r>
            <a:r>
              <a:rPr lang="fr-FR" sz="2800" dirty="0" err="1">
                <a:solidFill>
                  <a:schemeClr val="tx1"/>
                </a:solidFill>
              </a:rPr>
              <a:t>lãnh</a:t>
            </a:r>
            <a:r>
              <a:rPr lang="fr-FR" sz="2800" dirty="0">
                <a:solidFill>
                  <a:schemeClr val="tx1"/>
                </a:solidFill>
              </a:rPr>
              <a:t> </a:t>
            </a:r>
            <a:r>
              <a:rPr lang="fr-FR" sz="2800" dirty="0" err="1">
                <a:solidFill>
                  <a:schemeClr val="tx1"/>
                </a:solidFill>
              </a:rPr>
              <a:t>đạo</a:t>
            </a:r>
            <a:r>
              <a:rPr lang="fr-FR" sz="2800" dirty="0">
                <a:solidFill>
                  <a:schemeClr val="tx1"/>
                </a:solidFill>
              </a:rPr>
              <a:t> </a:t>
            </a:r>
            <a:r>
              <a:rPr lang="fr-FR" sz="2800" dirty="0" err="1">
                <a:solidFill>
                  <a:schemeClr val="tx1"/>
                </a:solidFill>
              </a:rPr>
              <a:t>và</a:t>
            </a:r>
            <a:r>
              <a:rPr lang="fr-FR" sz="2800" dirty="0">
                <a:solidFill>
                  <a:schemeClr val="tx1"/>
                </a:solidFill>
              </a:rPr>
              <a:t> </a:t>
            </a:r>
            <a:r>
              <a:rPr lang="fr-FR" sz="2800" dirty="0" err="1">
                <a:solidFill>
                  <a:schemeClr val="tx1"/>
                </a:solidFill>
              </a:rPr>
              <a:t>quản</a:t>
            </a:r>
            <a:r>
              <a:rPr lang="fr-FR" sz="2800" dirty="0">
                <a:solidFill>
                  <a:schemeClr val="tx1"/>
                </a:solidFill>
              </a:rPr>
              <a:t> </a:t>
            </a:r>
            <a:r>
              <a:rPr lang="fr-FR" sz="2800" dirty="0" err="1">
                <a:solidFill>
                  <a:schemeClr val="tx1"/>
                </a:solidFill>
              </a:rPr>
              <a:t>lý</a:t>
            </a:r>
            <a:r>
              <a:rPr lang="fr-FR" sz="2800" dirty="0">
                <a:solidFill>
                  <a:schemeClr val="tx1"/>
                </a:solidFill>
              </a:rPr>
              <a:t> </a:t>
            </a:r>
            <a:br>
              <a:rPr lang="fr-FR" sz="2800" dirty="0">
                <a:solidFill>
                  <a:schemeClr val="tx1"/>
                </a:solidFill>
              </a:rPr>
            </a:br>
            <a:r>
              <a:rPr lang="fr-FR" sz="2800" dirty="0" err="1">
                <a:solidFill>
                  <a:schemeClr val="tx1"/>
                </a:solidFill>
              </a:rPr>
              <a:t>lực</a:t>
            </a:r>
            <a:r>
              <a:rPr lang="fr-FR" sz="2800" dirty="0">
                <a:solidFill>
                  <a:schemeClr val="tx1"/>
                </a:solidFill>
              </a:rPr>
              <a:t> </a:t>
            </a:r>
            <a:r>
              <a:rPr lang="fr-FR" sz="2800" dirty="0" err="1">
                <a:solidFill>
                  <a:schemeClr val="tx1"/>
                </a:solidFill>
              </a:rPr>
              <a:t>lượng</a:t>
            </a:r>
            <a:r>
              <a:rPr lang="fr-FR" sz="2800" dirty="0">
                <a:solidFill>
                  <a:schemeClr val="tx1"/>
                </a:solidFill>
              </a:rPr>
              <a:t> </a:t>
            </a:r>
            <a:r>
              <a:rPr lang="fr-FR" sz="2800" dirty="0" err="1">
                <a:solidFill>
                  <a:schemeClr val="tx1"/>
                </a:solidFill>
              </a:rPr>
              <a:t>bán</a:t>
            </a:r>
            <a:r>
              <a:rPr lang="fr-FR" sz="2800" dirty="0">
                <a:solidFill>
                  <a:schemeClr val="tx1"/>
                </a:solidFill>
              </a:rPr>
              <a:t> </a:t>
            </a:r>
            <a:r>
              <a:rPr lang="fr-FR" sz="2800" dirty="0" err="1">
                <a:solidFill>
                  <a:schemeClr val="tx1"/>
                </a:solidFill>
              </a:rPr>
              <a:t>hàng</a:t>
            </a:r>
            <a:endParaRPr lang="vi-VN" sz="2800" dirty="0">
              <a:solidFill>
                <a:schemeClr val="tx1"/>
              </a:solidFill>
            </a:endParaRPr>
          </a:p>
        </p:txBody>
      </p:sp>
      <p:sp>
        <p:nvSpPr>
          <p:cNvPr id="3" name="Content Placeholder 2"/>
          <p:cNvSpPr>
            <a:spLocks noGrp="1"/>
          </p:cNvSpPr>
          <p:nvPr>
            <p:ph sz="quarter" idx="1"/>
          </p:nvPr>
        </p:nvSpPr>
        <p:spPr>
          <a:xfrm>
            <a:off x="609600" y="1600200"/>
            <a:ext cx="7924800" cy="4709160"/>
          </a:xfrm>
        </p:spPr>
        <p:txBody>
          <a:bodyPr>
            <a:normAutofit lnSpcReduction="10000"/>
          </a:bodyPr>
          <a:lstStyle/>
          <a:p>
            <a:pPr algn="just">
              <a:lnSpc>
                <a:spcPct val="120000"/>
              </a:lnSpc>
              <a:buClr>
                <a:srgbClr val="FF0000"/>
              </a:buClr>
              <a:buFont typeface="Wingdings" pitchFamily="2" charset="2"/>
              <a:buChar char="v"/>
            </a:pPr>
            <a:r>
              <a:rPr lang="fr-FR" sz="2400" dirty="0" err="1"/>
              <a:t>Quản</a:t>
            </a:r>
            <a:r>
              <a:rPr lang="fr-FR" sz="2400" dirty="0"/>
              <a:t> </a:t>
            </a:r>
            <a:r>
              <a:rPr lang="fr-FR" sz="2400" dirty="0" err="1"/>
              <a:t>lý</a:t>
            </a:r>
            <a:r>
              <a:rPr lang="fr-FR" sz="2400" dirty="0"/>
              <a:t> </a:t>
            </a:r>
            <a:r>
              <a:rPr lang="fr-FR" sz="2400" dirty="0" err="1"/>
              <a:t>về</a:t>
            </a:r>
            <a:r>
              <a:rPr lang="fr-FR" sz="2400" dirty="0"/>
              <a:t> </a:t>
            </a:r>
            <a:r>
              <a:rPr lang="fr-FR" sz="2400" dirty="0" err="1"/>
              <a:t>cơ</a:t>
            </a:r>
            <a:r>
              <a:rPr lang="fr-FR" sz="2400" dirty="0"/>
              <a:t> </a:t>
            </a:r>
            <a:r>
              <a:rPr lang="fr-FR" sz="2400" dirty="0" err="1"/>
              <a:t>bản</a:t>
            </a:r>
            <a:r>
              <a:rPr lang="fr-FR" sz="2400" dirty="0"/>
              <a:t> là </a:t>
            </a:r>
            <a:r>
              <a:rPr lang="fr-FR" sz="2400" dirty="0" err="1"/>
              <a:t>một</a:t>
            </a:r>
            <a:r>
              <a:rPr lang="fr-FR" sz="2400" dirty="0"/>
              <a:t> </a:t>
            </a:r>
            <a:r>
              <a:rPr lang="fr-FR" sz="2400" dirty="0" err="1"/>
              <a:t>quá</a:t>
            </a:r>
            <a:r>
              <a:rPr lang="fr-FR" sz="2400" dirty="0"/>
              <a:t> </a:t>
            </a:r>
            <a:r>
              <a:rPr lang="fr-FR" sz="2400" dirty="0" err="1"/>
              <a:t>trình</a:t>
            </a:r>
            <a:r>
              <a:rPr lang="fr-FR" sz="2400" dirty="0"/>
              <a:t> </a:t>
            </a:r>
            <a:r>
              <a:rPr lang="fr-FR" sz="2400" dirty="0" err="1"/>
              <a:t>dựa</a:t>
            </a:r>
            <a:r>
              <a:rPr lang="fr-FR" sz="2400" dirty="0"/>
              <a:t> </a:t>
            </a:r>
            <a:r>
              <a:rPr lang="fr-FR" sz="2400" dirty="0" err="1"/>
              <a:t>trên</a:t>
            </a:r>
            <a:r>
              <a:rPr lang="fr-FR" sz="2400" dirty="0"/>
              <a:t> </a:t>
            </a:r>
            <a:r>
              <a:rPr lang="fr-FR" sz="2400" dirty="0" err="1"/>
              <a:t>xây</a:t>
            </a:r>
            <a:r>
              <a:rPr lang="fr-FR" sz="2400" dirty="0"/>
              <a:t> </a:t>
            </a:r>
            <a:r>
              <a:rPr lang="fr-FR" sz="2400" dirty="0" err="1"/>
              <a:t>dựng</a:t>
            </a:r>
            <a:r>
              <a:rPr lang="fr-FR" sz="2400" dirty="0"/>
              <a:t> </a:t>
            </a:r>
            <a:r>
              <a:rPr lang="fr-FR" sz="2400" dirty="0" err="1"/>
              <a:t>các</a:t>
            </a:r>
            <a:r>
              <a:rPr lang="fr-FR" sz="2400" dirty="0"/>
              <a:t> </a:t>
            </a:r>
            <a:r>
              <a:rPr lang="fr-FR" sz="2400" dirty="0" err="1"/>
              <a:t>quy</a:t>
            </a:r>
            <a:r>
              <a:rPr lang="fr-FR" sz="2400" dirty="0"/>
              <a:t> </a:t>
            </a:r>
            <a:r>
              <a:rPr lang="fr-FR" sz="2400" dirty="0" err="1"/>
              <a:t>trình</a:t>
            </a:r>
            <a:r>
              <a:rPr lang="fr-FR" sz="2400" dirty="0"/>
              <a:t>, </a:t>
            </a:r>
            <a:r>
              <a:rPr lang="fr-FR" sz="2400" dirty="0" err="1"/>
              <a:t>thủ</a:t>
            </a:r>
            <a:r>
              <a:rPr lang="fr-FR" sz="2400" dirty="0"/>
              <a:t> </a:t>
            </a:r>
            <a:r>
              <a:rPr lang="fr-FR" sz="2400" dirty="0" err="1"/>
              <a:t>tục</a:t>
            </a:r>
            <a:r>
              <a:rPr lang="fr-FR" sz="2400" dirty="0"/>
              <a:t> </a:t>
            </a:r>
            <a:r>
              <a:rPr lang="fr-FR" sz="2400" dirty="0" err="1"/>
              <a:t>và</a:t>
            </a:r>
            <a:r>
              <a:rPr lang="fr-FR" sz="2400" dirty="0"/>
              <a:t> </a:t>
            </a:r>
            <a:r>
              <a:rPr lang="fr-FR" sz="2400" dirty="0" err="1"/>
              <a:t>chính</a:t>
            </a:r>
            <a:r>
              <a:rPr lang="fr-FR" sz="2400" dirty="0"/>
              <a:t> </a:t>
            </a:r>
            <a:r>
              <a:rPr lang="fr-FR" sz="2400" dirty="0" err="1"/>
              <a:t>sách</a:t>
            </a:r>
            <a:r>
              <a:rPr lang="fr-FR" sz="2400" dirty="0"/>
              <a:t> </a:t>
            </a:r>
            <a:r>
              <a:rPr lang="fr-FR" sz="2400" dirty="0" err="1"/>
              <a:t>để</a:t>
            </a:r>
            <a:r>
              <a:rPr lang="fr-FR" sz="2400" dirty="0"/>
              <a:t> </a:t>
            </a:r>
            <a:r>
              <a:rPr lang="fr-FR" sz="2400" dirty="0" err="1"/>
              <a:t>định</a:t>
            </a:r>
            <a:r>
              <a:rPr lang="fr-FR" sz="2400" dirty="0"/>
              <a:t> </a:t>
            </a:r>
            <a:r>
              <a:rPr lang="fr-FR" sz="2400" dirty="0" err="1"/>
              <a:t>hướng</a:t>
            </a:r>
            <a:r>
              <a:rPr lang="fr-FR" sz="2400" dirty="0"/>
              <a:t> </a:t>
            </a:r>
            <a:r>
              <a:rPr lang="fr-FR" sz="2400" dirty="0" err="1"/>
              <a:t>cho</a:t>
            </a:r>
            <a:r>
              <a:rPr lang="fr-FR" sz="2400" dirty="0"/>
              <a:t> </a:t>
            </a:r>
            <a:r>
              <a:rPr lang="fr-FR" sz="2400" dirty="0" err="1"/>
              <a:t>các</a:t>
            </a:r>
            <a:r>
              <a:rPr lang="fr-FR" sz="2400" dirty="0"/>
              <a:t> </a:t>
            </a:r>
            <a:r>
              <a:rPr lang="fr-FR" sz="2400" dirty="0" err="1"/>
              <a:t>nhân</a:t>
            </a:r>
            <a:r>
              <a:rPr lang="fr-FR" sz="2400" dirty="0"/>
              <a:t> </a:t>
            </a:r>
            <a:r>
              <a:rPr lang="fr-FR" sz="2400" dirty="0" err="1"/>
              <a:t>viên</a:t>
            </a:r>
            <a:r>
              <a:rPr lang="fr-FR" sz="2400" dirty="0"/>
              <a:t> </a:t>
            </a:r>
            <a:r>
              <a:rPr lang="fr-FR" sz="2400" dirty="0" err="1"/>
              <a:t>thực</a:t>
            </a:r>
            <a:r>
              <a:rPr lang="fr-FR" sz="2400" dirty="0"/>
              <a:t> </a:t>
            </a:r>
            <a:r>
              <a:rPr lang="fr-FR" sz="2400" dirty="0" err="1"/>
              <a:t>hiện</a:t>
            </a:r>
            <a:r>
              <a:rPr lang="fr-FR" sz="2400" dirty="0"/>
              <a:t> </a:t>
            </a:r>
            <a:r>
              <a:rPr lang="fr-FR" sz="2400" dirty="0" err="1"/>
              <a:t>nhiệm</a:t>
            </a:r>
            <a:r>
              <a:rPr lang="fr-FR" sz="2400" dirty="0"/>
              <a:t> </a:t>
            </a:r>
            <a:r>
              <a:rPr lang="fr-FR" sz="2400" dirty="0" err="1"/>
              <a:t>vụ</a:t>
            </a:r>
            <a:endParaRPr lang="fr-FR" sz="2400" dirty="0"/>
          </a:p>
          <a:p>
            <a:pPr algn="just">
              <a:lnSpc>
                <a:spcPct val="120000"/>
              </a:lnSpc>
              <a:buClr>
                <a:srgbClr val="FF0000"/>
              </a:buClr>
              <a:buFont typeface="Wingdings" pitchFamily="2" charset="2"/>
              <a:buChar char="v"/>
            </a:pPr>
            <a:r>
              <a:rPr lang="fr-FR" sz="2400" dirty="0" err="1"/>
              <a:t>Lãnh</a:t>
            </a:r>
            <a:r>
              <a:rPr lang="fr-FR" sz="2400" dirty="0"/>
              <a:t> </a:t>
            </a:r>
            <a:r>
              <a:rPr lang="fr-FR" sz="2400" dirty="0" err="1"/>
              <a:t>đạo</a:t>
            </a:r>
            <a:r>
              <a:rPr lang="fr-FR" sz="2400" dirty="0"/>
              <a:t> là </a:t>
            </a:r>
            <a:r>
              <a:rPr lang="fr-FR" sz="2400" dirty="0" err="1"/>
              <a:t>một</a:t>
            </a:r>
            <a:r>
              <a:rPr lang="fr-FR" sz="2400" dirty="0"/>
              <a:t> </a:t>
            </a:r>
            <a:r>
              <a:rPr lang="fr-FR" sz="2400" dirty="0" err="1"/>
              <a:t>quá</a:t>
            </a:r>
            <a:r>
              <a:rPr lang="fr-FR" sz="2400" dirty="0"/>
              <a:t> </a:t>
            </a:r>
            <a:r>
              <a:rPr lang="fr-FR" sz="2400" dirty="0" err="1"/>
              <a:t>trình</a:t>
            </a:r>
            <a:r>
              <a:rPr lang="fr-FR" sz="2400" dirty="0"/>
              <a:t> </a:t>
            </a:r>
            <a:r>
              <a:rPr lang="fr-FR" sz="2400" dirty="0" err="1"/>
              <a:t>dựa</a:t>
            </a:r>
            <a:r>
              <a:rPr lang="fr-FR" sz="2400" dirty="0"/>
              <a:t> </a:t>
            </a:r>
            <a:r>
              <a:rPr lang="fr-FR" sz="2400" dirty="0" err="1"/>
              <a:t>trên</a:t>
            </a:r>
            <a:r>
              <a:rPr lang="fr-FR" sz="2400" dirty="0"/>
              <a:t> </a:t>
            </a:r>
            <a:r>
              <a:rPr lang="fr-FR" sz="2400" dirty="0" err="1"/>
              <a:t>việc</a:t>
            </a:r>
            <a:r>
              <a:rPr lang="fr-FR" sz="2400" dirty="0"/>
              <a:t> </a:t>
            </a:r>
            <a:r>
              <a:rPr lang="fr-FR" sz="2400" dirty="0" err="1"/>
              <a:t>tạo</a:t>
            </a:r>
            <a:r>
              <a:rPr lang="fr-FR" sz="2400" dirty="0"/>
              <a:t> </a:t>
            </a:r>
            <a:r>
              <a:rPr lang="fr-FR" sz="2400" dirty="0" err="1"/>
              <a:t>động</a:t>
            </a:r>
            <a:r>
              <a:rPr lang="fr-FR" sz="2400" dirty="0"/>
              <a:t> </a:t>
            </a:r>
            <a:r>
              <a:rPr lang="fr-FR" sz="2400" dirty="0" err="1"/>
              <a:t>lực</a:t>
            </a:r>
            <a:r>
              <a:rPr lang="fr-FR" sz="2400" dirty="0"/>
              <a:t>, </a:t>
            </a:r>
            <a:r>
              <a:rPr lang="fr-FR" sz="2400" dirty="0" err="1"/>
              <a:t>tạo</a:t>
            </a:r>
            <a:r>
              <a:rPr lang="fr-FR" sz="2400" dirty="0"/>
              <a:t> </a:t>
            </a:r>
            <a:r>
              <a:rPr lang="fr-FR" sz="2400" dirty="0" err="1"/>
              <a:t>cảm</a:t>
            </a:r>
            <a:r>
              <a:rPr lang="fr-FR" sz="2400" dirty="0"/>
              <a:t> </a:t>
            </a:r>
            <a:r>
              <a:rPr lang="fr-FR" sz="2400" dirty="0" err="1"/>
              <a:t>xúc</a:t>
            </a:r>
            <a:r>
              <a:rPr lang="fr-FR" sz="2400" dirty="0"/>
              <a:t>, </a:t>
            </a:r>
            <a:r>
              <a:rPr lang="fr-FR" sz="2400" dirty="0" err="1"/>
              <a:t>tăng</a:t>
            </a:r>
            <a:r>
              <a:rPr lang="fr-FR" sz="2400" dirty="0"/>
              <a:t> </a:t>
            </a:r>
            <a:r>
              <a:rPr lang="fr-FR" sz="2400" dirty="0" err="1"/>
              <a:t>nhiệt</a:t>
            </a:r>
            <a:r>
              <a:rPr lang="fr-FR" sz="2400" dirty="0"/>
              <a:t> </a:t>
            </a:r>
            <a:r>
              <a:rPr lang="fr-FR" sz="2400" dirty="0" err="1"/>
              <a:t>huyết</a:t>
            </a:r>
            <a:r>
              <a:rPr lang="fr-FR" sz="2400" dirty="0"/>
              <a:t> </a:t>
            </a:r>
            <a:r>
              <a:rPr lang="fr-FR" sz="2400" dirty="0" err="1"/>
              <a:t>của</a:t>
            </a:r>
            <a:r>
              <a:rPr lang="fr-FR" sz="2400" dirty="0"/>
              <a:t> </a:t>
            </a:r>
            <a:r>
              <a:rPr lang="fr-FR" sz="2400" dirty="0" err="1"/>
              <a:t>các</a:t>
            </a:r>
            <a:r>
              <a:rPr lang="fr-FR" sz="2400" dirty="0"/>
              <a:t> </a:t>
            </a:r>
            <a:r>
              <a:rPr lang="fr-FR" sz="2400" dirty="0" err="1"/>
              <a:t>nhân</a:t>
            </a:r>
            <a:r>
              <a:rPr lang="fr-FR" sz="2400" dirty="0"/>
              <a:t> </a:t>
            </a:r>
            <a:r>
              <a:rPr lang="fr-FR" sz="2400" dirty="0" err="1"/>
              <a:t>viên</a:t>
            </a:r>
            <a:r>
              <a:rPr lang="fr-FR" sz="2400" dirty="0"/>
              <a:t> </a:t>
            </a:r>
            <a:r>
              <a:rPr lang="fr-FR" sz="2400" dirty="0" err="1"/>
              <a:t>bán</a:t>
            </a:r>
            <a:r>
              <a:rPr lang="fr-FR" sz="2400" dirty="0"/>
              <a:t> </a:t>
            </a:r>
            <a:r>
              <a:rPr lang="fr-FR" sz="2400" dirty="0" err="1"/>
              <a:t>hàng</a:t>
            </a:r>
            <a:r>
              <a:rPr lang="fr-FR" sz="2400" dirty="0"/>
              <a:t> </a:t>
            </a:r>
            <a:r>
              <a:rPr lang="fr-FR" sz="2400" dirty="0" err="1"/>
              <a:t>để</a:t>
            </a:r>
            <a:r>
              <a:rPr lang="fr-FR" sz="2400" dirty="0"/>
              <a:t> </a:t>
            </a:r>
            <a:r>
              <a:rPr lang="fr-FR" sz="2400" dirty="0" err="1"/>
              <a:t>họ</a:t>
            </a:r>
            <a:r>
              <a:rPr lang="fr-FR" sz="2400" dirty="0"/>
              <a:t> </a:t>
            </a:r>
            <a:r>
              <a:rPr lang="fr-FR" sz="2400" dirty="0" err="1"/>
              <a:t>thực</a:t>
            </a:r>
            <a:r>
              <a:rPr lang="fr-FR" sz="2400" dirty="0"/>
              <a:t> </a:t>
            </a:r>
            <a:r>
              <a:rPr lang="fr-FR" sz="2400" dirty="0" err="1"/>
              <a:t>hiện</a:t>
            </a:r>
            <a:r>
              <a:rPr lang="fr-FR" sz="2400" dirty="0"/>
              <a:t> </a:t>
            </a:r>
            <a:r>
              <a:rPr lang="fr-FR" sz="2400" dirty="0" err="1"/>
              <a:t>công</a:t>
            </a:r>
            <a:r>
              <a:rPr lang="fr-FR" sz="2400" dirty="0"/>
              <a:t> </a:t>
            </a:r>
            <a:r>
              <a:rPr lang="fr-FR" sz="2400" dirty="0" err="1"/>
              <a:t>việc</a:t>
            </a:r>
            <a:r>
              <a:rPr lang="fr-FR" sz="2400" dirty="0"/>
              <a:t> </a:t>
            </a:r>
            <a:r>
              <a:rPr lang="fr-FR" sz="2400" dirty="0" err="1"/>
              <a:t>hiệu</a:t>
            </a:r>
            <a:r>
              <a:rPr lang="fr-FR" sz="2400" dirty="0"/>
              <a:t> </a:t>
            </a:r>
            <a:r>
              <a:rPr lang="fr-FR" sz="2400" dirty="0" err="1"/>
              <a:t>quả</a:t>
            </a:r>
            <a:r>
              <a:rPr lang="fr-FR" sz="2400" dirty="0"/>
              <a:t> </a:t>
            </a:r>
            <a:r>
              <a:rPr lang="fr-FR" sz="2400" dirty="0" err="1"/>
              <a:t>nhất</a:t>
            </a:r>
            <a:r>
              <a:rPr lang="fr-FR" sz="2400" dirty="0"/>
              <a:t> </a:t>
            </a:r>
          </a:p>
          <a:p>
            <a:pPr algn="just">
              <a:lnSpc>
                <a:spcPct val="120000"/>
              </a:lnSpc>
              <a:buClr>
                <a:srgbClr val="FF0000"/>
              </a:buClr>
              <a:buFont typeface="Wingdings" pitchFamily="2" charset="2"/>
              <a:buChar char="v"/>
            </a:pPr>
            <a:r>
              <a:rPr lang="fr-FR" sz="2400" dirty="0" err="1"/>
              <a:t>Một</a:t>
            </a:r>
            <a:r>
              <a:rPr lang="fr-FR" sz="2400" dirty="0"/>
              <a:t> </a:t>
            </a:r>
            <a:r>
              <a:rPr lang="fr-FR" sz="2400" dirty="0" err="1"/>
              <a:t>người</a:t>
            </a:r>
            <a:r>
              <a:rPr lang="fr-FR" sz="2400" dirty="0"/>
              <a:t> </a:t>
            </a:r>
            <a:r>
              <a:rPr lang="fr-FR" sz="2400" dirty="0" err="1"/>
              <a:t>lãnh</a:t>
            </a:r>
            <a:r>
              <a:rPr lang="fr-FR" sz="2400" dirty="0"/>
              <a:t> </a:t>
            </a:r>
            <a:r>
              <a:rPr lang="fr-FR" sz="2400" dirty="0" err="1"/>
              <a:t>đạo</a:t>
            </a:r>
            <a:r>
              <a:rPr lang="fr-FR" sz="2400" dirty="0"/>
              <a:t> </a:t>
            </a:r>
            <a:r>
              <a:rPr lang="fr-FR" sz="2400" dirty="0" err="1"/>
              <a:t>phải</a:t>
            </a:r>
            <a:r>
              <a:rPr lang="fr-FR" sz="2400" dirty="0"/>
              <a:t> </a:t>
            </a:r>
            <a:r>
              <a:rPr lang="fr-FR" sz="2400" dirty="0" err="1"/>
              <a:t>vừa</a:t>
            </a:r>
            <a:r>
              <a:rPr lang="fr-FR" sz="2400" dirty="0"/>
              <a:t> là </a:t>
            </a:r>
            <a:r>
              <a:rPr lang="fr-FR" sz="2400" dirty="0" err="1"/>
              <a:t>nhà</a:t>
            </a:r>
            <a:r>
              <a:rPr lang="fr-FR" sz="2400" dirty="0"/>
              <a:t> </a:t>
            </a:r>
            <a:r>
              <a:rPr lang="fr-FR" sz="2400" dirty="0" err="1"/>
              <a:t>quản</a:t>
            </a:r>
            <a:r>
              <a:rPr lang="fr-FR" sz="2400" dirty="0"/>
              <a:t> </a:t>
            </a:r>
            <a:r>
              <a:rPr lang="fr-FR" sz="2400" dirty="0" err="1"/>
              <a:t>lý</a:t>
            </a:r>
            <a:r>
              <a:rPr lang="fr-FR" sz="2400" dirty="0"/>
              <a:t>, </a:t>
            </a:r>
            <a:r>
              <a:rPr lang="fr-FR" sz="2400" dirty="0" err="1"/>
              <a:t>vừa</a:t>
            </a:r>
            <a:r>
              <a:rPr lang="fr-FR" sz="2400" dirty="0"/>
              <a:t> là </a:t>
            </a:r>
            <a:r>
              <a:rPr lang="fr-FR" sz="2400" dirty="0" err="1"/>
              <a:t>nhà</a:t>
            </a:r>
            <a:r>
              <a:rPr lang="fr-FR" sz="2400" dirty="0"/>
              <a:t> </a:t>
            </a:r>
            <a:r>
              <a:rPr lang="fr-FR" sz="2400" dirty="0" err="1"/>
              <a:t>lãnh</a:t>
            </a:r>
            <a:r>
              <a:rPr lang="fr-FR" sz="2400" dirty="0"/>
              <a:t> </a:t>
            </a:r>
            <a:r>
              <a:rPr lang="fr-FR" sz="2400" dirty="0" err="1"/>
              <a:t>đạo</a:t>
            </a:r>
            <a:r>
              <a:rPr lang="fr-FR" sz="2400" dirty="0"/>
              <a:t>. </a:t>
            </a:r>
            <a:r>
              <a:rPr lang="fr-FR" sz="2400" dirty="0" err="1"/>
              <a:t>Một</a:t>
            </a:r>
            <a:r>
              <a:rPr lang="fr-FR" sz="2400" dirty="0"/>
              <a:t> </a:t>
            </a:r>
            <a:r>
              <a:rPr lang="fr-FR" sz="2400" dirty="0" err="1"/>
              <a:t>tổ</a:t>
            </a:r>
            <a:r>
              <a:rPr lang="fr-FR" sz="2400" dirty="0"/>
              <a:t> </a:t>
            </a:r>
            <a:r>
              <a:rPr lang="fr-FR" sz="2400" dirty="0" err="1"/>
              <a:t>chức</a:t>
            </a:r>
            <a:r>
              <a:rPr lang="fr-FR" sz="2400" dirty="0"/>
              <a:t> </a:t>
            </a:r>
            <a:r>
              <a:rPr lang="fr-FR" sz="2400" dirty="0" err="1"/>
              <a:t>bán</a:t>
            </a:r>
            <a:r>
              <a:rPr lang="fr-FR" sz="2400" dirty="0"/>
              <a:t> </a:t>
            </a:r>
            <a:r>
              <a:rPr lang="fr-FR" sz="2400" dirty="0" err="1"/>
              <a:t>hàng</a:t>
            </a:r>
            <a:r>
              <a:rPr lang="fr-FR" sz="2400" dirty="0"/>
              <a:t> </a:t>
            </a:r>
            <a:r>
              <a:rPr lang="fr-FR" sz="2400" dirty="0" err="1"/>
              <a:t>hoạt</a:t>
            </a:r>
            <a:r>
              <a:rPr lang="fr-FR" sz="2400" dirty="0"/>
              <a:t> </a:t>
            </a:r>
            <a:r>
              <a:rPr lang="fr-FR" sz="2400" dirty="0" err="1"/>
              <a:t>động</a:t>
            </a:r>
            <a:r>
              <a:rPr lang="fr-FR" sz="2400" dirty="0"/>
              <a:t> </a:t>
            </a:r>
            <a:r>
              <a:rPr lang="fr-FR" sz="2400" dirty="0" err="1"/>
              <a:t>như</a:t>
            </a:r>
            <a:r>
              <a:rPr lang="fr-FR" sz="2400" dirty="0"/>
              <a:t> </a:t>
            </a:r>
            <a:r>
              <a:rPr lang="fr-FR" sz="2400" dirty="0" err="1"/>
              <a:t>thế</a:t>
            </a:r>
            <a:r>
              <a:rPr lang="fr-FR" sz="2400" dirty="0"/>
              <a:t> </a:t>
            </a:r>
            <a:r>
              <a:rPr lang="fr-FR" sz="2400" dirty="0" err="1"/>
              <a:t>nào</a:t>
            </a:r>
            <a:r>
              <a:rPr lang="fr-FR" sz="2400" dirty="0"/>
              <a:t> </a:t>
            </a:r>
            <a:r>
              <a:rPr lang="fr-FR" sz="2400" dirty="0" err="1"/>
              <a:t>chính</a:t>
            </a:r>
            <a:r>
              <a:rPr lang="fr-FR" sz="2400" dirty="0"/>
              <a:t> là </a:t>
            </a:r>
            <a:r>
              <a:rPr lang="fr-FR" sz="2400" dirty="0" err="1"/>
              <a:t>phản</a:t>
            </a:r>
            <a:r>
              <a:rPr lang="fr-FR" sz="2400" dirty="0"/>
              <a:t> </a:t>
            </a:r>
            <a:r>
              <a:rPr lang="fr-FR" sz="2400" dirty="0" err="1"/>
              <a:t>ánh</a:t>
            </a:r>
            <a:r>
              <a:rPr lang="fr-FR" sz="2400" dirty="0"/>
              <a:t> </a:t>
            </a:r>
            <a:r>
              <a:rPr lang="fr-FR" sz="2400" dirty="0" err="1"/>
              <a:t>năng</a:t>
            </a:r>
            <a:r>
              <a:rPr lang="fr-FR" sz="2400" dirty="0"/>
              <a:t> </a:t>
            </a:r>
            <a:r>
              <a:rPr lang="fr-FR" sz="2400" dirty="0" err="1"/>
              <a:t>lực</a:t>
            </a:r>
            <a:r>
              <a:rPr lang="fr-FR" sz="2400" dirty="0"/>
              <a:t> </a:t>
            </a:r>
            <a:r>
              <a:rPr lang="fr-FR" sz="2400" dirty="0" err="1"/>
              <a:t>người</a:t>
            </a:r>
            <a:r>
              <a:rPr lang="fr-FR" sz="2400" dirty="0"/>
              <a:t> </a:t>
            </a:r>
            <a:r>
              <a:rPr lang="fr-FR" sz="2400" dirty="0" err="1"/>
              <a:t>lãnh</a:t>
            </a:r>
            <a:r>
              <a:rPr lang="fr-FR" sz="2400" dirty="0"/>
              <a:t> </a:t>
            </a:r>
            <a:r>
              <a:rPr lang="fr-FR" sz="2400" dirty="0" err="1"/>
              <a:t>đạo</a:t>
            </a:r>
            <a:r>
              <a:rPr lang="fr-FR" sz="2400" dirty="0"/>
              <a:t> </a:t>
            </a:r>
            <a:r>
              <a:rPr lang="fr-FR" sz="2400" dirty="0" err="1"/>
              <a:t>của</a:t>
            </a:r>
            <a:r>
              <a:rPr lang="fr-FR" sz="2400" dirty="0"/>
              <a:t> </a:t>
            </a:r>
            <a:r>
              <a:rPr lang="fr-FR" sz="2400" dirty="0" err="1"/>
              <a:t>tổ</a:t>
            </a:r>
            <a:r>
              <a:rPr lang="fr-FR" sz="2400" dirty="0"/>
              <a:t> </a:t>
            </a:r>
            <a:r>
              <a:rPr lang="fr-FR" sz="2400" dirty="0" err="1"/>
              <a:t>chức</a:t>
            </a:r>
            <a:r>
              <a:rPr lang="fr-FR" sz="2400" dirty="0"/>
              <a:t> </a:t>
            </a:r>
            <a:r>
              <a:rPr lang="fr-FR" sz="2400" dirty="0" err="1"/>
              <a:t>đó</a:t>
            </a:r>
            <a:r>
              <a:rPr lang="fr-FR" dirty="0"/>
              <a:t>. </a:t>
            </a:r>
            <a:endParaRPr lang="vi-VN" dirty="0"/>
          </a:p>
        </p:txBody>
      </p:sp>
    </p:spTree>
    <p:extLst>
      <p:ext uri="{BB962C8B-B14F-4D97-AF65-F5344CB8AC3E}">
        <p14:creationId xmlns:p14="http://schemas.microsoft.com/office/powerpoint/2010/main" val="5232077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4. </a:t>
            </a:r>
            <a:r>
              <a:rPr lang="en-US" sz="2800" dirty="0" err="1">
                <a:solidFill>
                  <a:schemeClr val="tx1"/>
                </a:solidFill>
              </a:rPr>
              <a:t>Các</a:t>
            </a:r>
            <a:r>
              <a:rPr lang="en-US" sz="2800" dirty="0">
                <a:solidFill>
                  <a:schemeClr val="tx1"/>
                </a:solidFill>
              </a:rPr>
              <a:t> </a:t>
            </a:r>
            <a:r>
              <a:rPr lang="en-US" sz="2800" dirty="0" err="1">
                <a:solidFill>
                  <a:schemeClr val="tx1"/>
                </a:solidFill>
              </a:rPr>
              <a:t>nguồn</a:t>
            </a:r>
            <a:r>
              <a:rPr lang="en-US" sz="2800" dirty="0">
                <a:solidFill>
                  <a:schemeClr val="tx1"/>
                </a:solidFill>
              </a:rPr>
              <a:t> </a:t>
            </a:r>
            <a:r>
              <a:rPr lang="en-US" sz="2800" dirty="0" err="1">
                <a:solidFill>
                  <a:schemeClr val="tx1"/>
                </a:solidFill>
              </a:rPr>
              <a:t>sức</a:t>
            </a:r>
            <a:r>
              <a:rPr lang="en-US" sz="2800" dirty="0">
                <a:solidFill>
                  <a:schemeClr val="tx1"/>
                </a:solidFill>
              </a:rPr>
              <a:t> </a:t>
            </a:r>
            <a:r>
              <a:rPr lang="en-US" sz="2800" dirty="0" err="1">
                <a:solidFill>
                  <a:schemeClr val="tx1"/>
                </a:solidFill>
              </a:rPr>
              <a:t>mạnh</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sử</a:t>
            </a:r>
            <a:r>
              <a:rPr lang="en-US" sz="2800" dirty="0">
                <a:solidFill>
                  <a:schemeClr val="tx1"/>
                </a:solidFill>
              </a:rPr>
              <a:t> </a:t>
            </a:r>
            <a:r>
              <a:rPr lang="en-US" sz="2800" dirty="0" err="1">
                <a:solidFill>
                  <a:schemeClr val="tx1"/>
                </a:solidFill>
              </a:rPr>
              <a:t>dụng</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nhà</a:t>
            </a:r>
            <a:r>
              <a:rPr lang="en-US" sz="2800" dirty="0">
                <a:solidFill>
                  <a:schemeClr val="tx1"/>
                </a:solidFill>
              </a:rPr>
              <a:t> </a:t>
            </a:r>
            <a:r>
              <a:rPr lang="en-US" sz="2800" dirty="0" err="1">
                <a:solidFill>
                  <a:schemeClr val="tx1"/>
                </a:solidFill>
              </a:rPr>
              <a:t>LĐ</a:t>
            </a:r>
            <a:endParaRPr lang="vi-VN" sz="2800" dirty="0">
              <a:solidFill>
                <a:schemeClr val="tx1"/>
              </a:solidFill>
            </a:endParaRPr>
          </a:p>
        </p:txBody>
      </p:sp>
      <p:sp>
        <p:nvSpPr>
          <p:cNvPr id="3" name="Content Placeholder 2"/>
          <p:cNvSpPr>
            <a:spLocks noGrp="1"/>
          </p:cNvSpPr>
          <p:nvPr>
            <p:ph sz="quarter" idx="1"/>
          </p:nvPr>
        </p:nvSpPr>
        <p:spPr>
          <a:xfrm>
            <a:off x="595532" y="1295400"/>
            <a:ext cx="8223504" cy="4709160"/>
          </a:xfrm>
        </p:spPr>
        <p:txBody>
          <a:bodyPr>
            <a:normAutofit fontScale="92500" lnSpcReduction="20000"/>
          </a:bodyPr>
          <a:lstStyle/>
          <a:p>
            <a:pPr algn="just">
              <a:lnSpc>
                <a:spcPct val="120000"/>
              </a:lnSpc>
              <a:buClr>
                <a:srgbClr val="FF0000"/>
              </a:buClr>
              <a:buFont typeface="Wingdings" pitchFamily="2" charset="2"/>
              <a:buChar char="v"/>
            </a:pPr>
            <a:r>
              <a:rPr lang="fr-FR" sz="2400" dirty="0" err="1"/>
              <a:t>Sức</a:t>
            </a:r>
            <a:r>
              <a:rPr lang="fr-FR" sz="2400" dirty="0"/>
              <a:t> </a:t>
            </a:r>
            <a:r>
              <a:rPr lang="fr-FR" sz="2400" dirty="0" err="1"/>
              <a:t>mạnh</a:t>
            </a:r>
            <a:r>
              <a:rPr lang="fr-FR" sz="2400" dirty="0"/>
              <a:t> </a:t>
            </a:r>
            <a:r>
              <a:rPr lang="fr-FR" sz="2400" dirty="0" err="1"/>
              <a:t>hợp</a:t>
            </a:r>
            <a:r>
              <a:rPr lang="fr-FR" sz="2400" dirty="0"/>
              <a:t> </a:t>
            </a:r>
            <a:r>
              <a:rPr lang="fr-FR" sz="2400" dirty="0" err="1"/>
              <a:t>pháp</a:t>
            </a:r>
            <a:r>
              <a:rPr lang="fr-FR" sz="2400" dirty="0"/>
              <a:t> </a:t>
            </a:r>
            <a:r>
              <a:rPr lang="fr-FR" sz="2400" dirty="0" err="1"/>
              <a:t>của</a:t>
            </a:r>
            <a:r>
              <a:rPr lang="fr-FR" sz="2400" dirty="0"/>
              <a:t> </a:t>
            </a:r>
            <a:r>
              <a:rPr lang="fr-FR" sz="2400" dirty="0" err="1"/>
              <a:t>người</a:t>
            </a:r>
            <a:r>
              <a:rPr lang="fr-FR" sz="2400" dirty="0"/>
              <a:t> </a:t>
            </a:r>
            <a:r>
              <a:rPr lang="fr-FR" sz="2400" dirty="0" err="1"/>
              <a:t>lãnh</a:t>
            </a:r>
            <a:r>
              <a:rPr lang="fr-FR" sz="2400" dirty="0"/>
              <a:t> </a:t>
            </a:r>
            <a:r>
              <a:rPr lang="fr-FR" sz="2400" dirty="0" err="1"/>
              <a:t>đạo</a:t>
            </a:r>
            <a:r>
              <a:rPr lang="fr-FR" sz="2400" dirty="0"/>
              <a:t> </a:t>
            </a:r>
            <a:r>
              <a:rPr lang="fr-FR" sz="2400" dirty="0" err="1"/>
              <a:t>xuất</a:t>
            </a:r>
            <a:r>
              <a:rPr lang="fr-FR" sz="2400" dirty="0"/>
              <a:t> </a:t>
            </a:r>
            <a:r>
              <a:rPr lang="fr-FR" sz="2400" dirty="0" err="1"/>
              <a:t>phát</a:t>
            </a:r>
            <a:r>
              <a:rPr lang="fr-FR" sz="2400" dirty="0"/>
              <a:t> </a:t>
            </a:r>
            <a:r>
              <a:rPr lang="fr-FR" sz="2400" dirty="0" err="1"/>
              <a:t>từ</a:t>
            </a:r>
            <a:r>
              <a:rPr lang="fr-FR" sz="2400" dirty="0"/>
              <a:t> </a:t>
            </a:r>
            <a:r>
              <a:rPr lang="fr-FR" sz="2400" dirty="0" err="1"/>
              <a:t>chức</a:t>
            </a:r>
            <a:r>
              <a:rPr lang="fr-FR" sz="2400" dirty="0"/>
              <a:t> </a:t>
            </a:r>
            <a:r>
              <a:rPr lang="fr-FR" sz="2400" dirty="0" err="1"/>
              <a:t>danh</a:t>
            </a:r>
            <a:r>
              <a:rPr lang="fr-FR" sz="2400" dirty="0"/>
              <a:t> </a:t>
            </a:r>
            <a:r>
              <a:rPr lang="fr-FR" sz="2400" dirty="0" err="1"/>
              <a:t>lãnh</a:t>
            </a:r>
            <a:r>
              <a:rPr lang="fr-FR" sz="2400" dirty="0"/>
              <a:t> </a:t>
            </a:r>
            <a:r>
              <a:rPr lang="fr-FR" sz="2400" dirty="0" err="1"/>
              <a:t>đạo</a:t>
            </a:r>
            <a:r>
              <a:rPr lang="fr-FR" sz="2400" dirty="0"/>
              <a:t> </a:t>
            </a:r>
            <a:r>
              <a:rPr lang="fr-FR" sz="2400" dirty="0" err="1"/>
              <a:t>được</a:t>
            </a:r>
            <a:r>
              <a:rPr lang="fr-FR" sz="2400" dirty="0"/>
              <a:t> </a:t>
            </a:r>
            <a:r>
              <a:rPr lang="fr-FR" sz="2400" dirty="0" err="1"/>
              <a:t>bổ</a:t>
            </a:r>
            <a:r>
              <a:rPr lang="fr-FR" sz="2400" dirty="0"/>
              <a:t> </a:t>
            </a:r>
            <a:r>
              <a:rPr lang="fr-FR" sz="2400" dirty="0" err="1"/>
              <a:t>nhiệm</a:t>
            </a:r>
            <a:r>
              <a:rPr lang="fr-FR" sz="2400" dirty="0"/>
              <a:t> </a:t>
            </a:r>
            <a:r>
              <a:rPr lang="fr-FR" sz="2400" dirty="0" err="1"/>
              <a:t>và</a:t>
            </a:r>
            <a:r>
              <a:rPr lang="fr-FR" sz="2400" dirty="0"/>
              <a:t> </a:t>
            </a:r>
            <a:r>
              <a:rPr lang="fr-FR" sz="2400" dirty="0" err="1"/>
              <a:t>được</a:t>
            </a:r>
            <a:r>
              <a:rPr lang="fr-FR" sz="2400" dirty="0"/>
              <a:t> </a:t>
            </a:r>
            <a:r>
              <a:rPr lang="fr-FR" sz="2400" dirty="0" err="1"/>
              <a:t>mọi</a:t>
            </a:r>
            <a:r>
              <a:rPr lang="fr-FR" sz="2400" dirty="0"/>
              <a:t> </a:t>
            </a:r>
            <a:r>
              <a:rPr lang="fr-FR" sz="2400" dirty="0" err="1"/>
              <a:t>người</a:t>
            </a:r>
            <a:r>
              <a:rPr lang="fr-FR" sz="2400" dirty="0"/>
              <a:t> </a:t>
            </a:r>
            <a:r>
              <a:rPr lang="fr-FR" sz="2400" dirty="0" err="1"/>
              <a:t>công</a:t>
            </a:r>
            <a:r>
              <a:rPr lang="fr-FR" sz="2400" dirty="0"/>
              <a:t> </a:t>
            </a:r>
            <a:r>
              <a:rPr lang="fr-FR" sz="2400" dirty="0" err="1"/>
              <a:t>nhận</a:t>
            </a:r>
            <a:r>
              <a:rPr lang="fr-FR" sz="2400" dirty="0"/>
              <a:t> </a:t>
            </a:r>
          </a:p>
          <a:p>
            <a:pPr algn="just">
              <a:lnSpc>
                <a:spcPct val="120000"/>
              </a:lnSpc>
              <a:buClr>
                <a:srgbClr val="FF0000"/>
              </a:buClr>
              <a:buFont typeface="Wingdings" pitchFamily="2" charset="2"/>
              <a:buChar char="v"/>
            </a:pPr>
            <a:r>
              <a:rPr lang="fr-FR" sz="2400" dirty="0" err="1"/>
              <a:t>Khả</a:t>
            </a:r>
            <a:r>
              <a:rPr lang="fr-FR" sz="2400" dirty="0"/>
              <a:t> </a:t>
            </a:r>
            <a:r>
              <a:rPr lang="fr-FR" sz="2400" dirty="0" err="1"/>
              <a:t>năng</a:t>
            </a:r>
            <a:r>
              <a:rPr lang="fr-FR" sz="2400" dirty="0"/>
              <a:t> </a:t>
            </a:r>
            <a:r>
              <a:rPr lang="fr-FR" sz="2400" dirty="0" err="1"/>
              <a:t>khen</a:t>
            </a:r>
            <a:r>
              <a:rPr lang="fr-FR" sz="2400" dirty="0"/>
              <a:t> </a:t>
            </a:r>
            <a:r>
              <a:rPr lang="fr-FR" sz="2400" dirty="0" err="1"/>
              <a:t>thưởng</a:t>
            </a:r>
            <a:r>
              <a:rPr lang="fr-FR" sz="2400" dirty="0"/>
              <a:t> </a:t>
            </a:r>
            <a:r>
              <a:rPr lang="fr-FR" sz="2400" dirty="0" err="1"/>
              <a:t>bao</a:t>
            </a:r>
            <a:r>
              <a:rPr lang="fr-FR" sz="2400" dirty="0"/>
              <a:t> </a:t>
            </a:r>
            <a:r>
              <a:rPr lang="fr-FR" sz="2400" dirty="0" err="1"/>
              <a:t>gồm</a:t>
            </a:r>
            <a:r>
              <a:rPr lang="fr-FR" sz="2400" dirty="0"/>
              <a:t> </a:t>
            </a:r>
            <a:r>
              <a:rPr lang="fr-FR" sz="2400" dirty="0" err="1"/>
              <a:t>khả</a:t>
            </a:r>
            <a:r>
              <a:rPr lang="fr-FR" sz="2400" dirty="0"/>
              <a:t> </a:t>
            </a:r>
            <a:r>
              <a:rPr lang="fr-FR" sz="2400" dirty="0" err="1"/>
              <a:t>năng</a:t>
            </a:r>
            <a:r>
              <a:rPr lang="fr-FR" sz="2400" dirty="0"/>
              <a:t> </a:t>
            </a:r>
            <a:r>
              <a:rPr lang="fr-FR" sz="2400" dirty="0" err="1"/>
              <a:t>cung</a:t>
            </a:r>
            <a:r>
              <a:rPr lang="fr-FR" sz="2400" dirty="0"/>
              <a:t> </a:t>
            </a:r>
            <a:r>
              <a:rPr lang="fr-FR" sz="2400" dirty="0" err="1"/>
              <a:t>cấp</a:t>
            </a:r>
            <a:r>
              <a:rPr lang="fr-FR" sz="2400" dirty="0"/>
              <a:t> </a:t>
            </a:r>
            <a:r>
              <a:rPr lang="fr-FR" sz="2400" dirty="0" err="1"/>
              <a:t>cho</a:t>
            </a:r>
            <a:r>
              <a:rPr lang="fr-FR" sz="2400" dirty="0"/>
              <a:t> </a:t>
            </a:r>
            <a:r>
              <a:rPr lang="fr-FR" sz="2400" dirty="0" err="1"/>
              <a:t>cấp</a:t>
            </a:r>
            <a:r>
              <a:rPr lang="fr-FR" sz="2400" dirty="0"/>
              <a:t> </a:t>
            </a:r>
            <a:r>
              <a:rPr lang="fr-FR" sz="2400" dirty="0" err="1"/>
              <a:t>dưới</a:t>
            </a:r>
            <a:r>
              <a:rPr lang="fr-FR" sz="2400" dirty="0"/>
              <a:t> </a:t>
            </a:r>
            <a:r>
              <a:rPr lang="fr-FR" sz="2400" dirty="0" err="1"/>
              <a:t>nhiều</a:t>
            </a:r>
            <a:r>
              <a:rPr lang="fr-FR" sz="2400" dirty="0"/>
              <a:t> </a:t>
            </a:r>
            <a:r>
              <a:rPr lang="fr-FR" sz="2400" dirty="0" err="1"/>
              <a:t>lợi</a:t>
            </a:r>
            <a:r>
              <a:rPr lang="fr-FR" sz="2400" dirty="0"/>
              <a:t> </a:t>
            </a:r>
            <a:r>
              <a:rPr lang="fr-FR" sz="2400" dirty="0" err="1"/>
              <a:t>ích</a:t>
            </a:r>
            <a:r>
              <a:rPr lang="fr-FR" sz="2400" dirty="0"/>
              <a:t> </a:t>
            </a:r>
            <a:r>
              <a:rPr lang="fr-FR" sz="2400" dirty="0" err="1"/>
              <a:t>trong</a:t>
            </a:r>
            <a:r>
              <a:rPr lang="fr-FR" sz="2400" dirty="0"/>
              <a:t> </a:t>
            </a:r>
          </a:p>
          <a:p>
            <a:pPr algn="just">
              <a:lnSpc>
                <a:spcPct val="120000"/>
              </a:lnSpc>
              <a:buClr>
                <a:srgbClr val="FF0000"/>
              </a:buClr>
              <a:buFont typeface="Wingdings" pitchFamily="2" charset="2"/>
              <a:buChar char="v"/>
            </a:pPr>
            <a:r>
              <a:rPr lang="fr-FR" sz="2400" dirty="0" err="1"/>
              <a:t>Sức</a:t>
            </a:r>
            <a:r>
              <a:rPr lang="fr-FR" sz="2400" dirty="0"/>
              <a:t> </a:t>
            </a:r>
            <a:r>
              <a:rPr lang="fr-FR" sz="2400" dirty="0" err="1"/>
              <a:t>mạnh</a:t>
            </a:r>
            <a:r>
              <a:rPr lang="fr-FR" sz="2400" dirty="0"/>
              <a:t> </a:t>
            </a:r>
            <a:r>
              <a:rPr lang="fr-FR" sz="2400" dirty="0" err="1"/>
              <a:t>áp</a:t>
            </a:r>
            <a:r>
              <a:rPr lang="fr-FR" sz="2400" dirty="0"/>
              <a:t> </a:t>
            </a:r>
            <a:r>
              <a:rPr lang="fr-FR" sz="2400" dirty="0" err="1"/>
              <a:t>đặt</a:t>
            </a:r>
            <a:r>
              <a:rPr lang="fr-FR" sz="2400" dirty="0"/>
              <a:t> </a:t>
            </a:r>
            <a:r>
              <a:rPr lang="fr-FR" sz="2400" dirty="0" err="1"/>
              <a:t>hay</a:t>
            </a:r>
            <a:r>
              <a:rPr lang="fr-FR" sz="2400" dirty="0"/>
              <a:t> </a:t>
            </a:r>
            <a:r>
              <a:rPr lang="fr-FR" sz="2400" dirty="0" err="1"/>
              <a:t>bắt</a:t>
            </a:r>
            <a:r>
              <a:rPr lang="fr-FR" sz="2400" dirty="0"/>
              <a:t> </a:t>
            </a:r>
            <a:r>
              <a:rPr lang="fr-FR" sz="2400" dirty="0" err="1"/>
              <a:t>buộc</a:t>
            </a:r>
            <a:r>
              <a:rPr lang="fr-FR" sz="2400" dirty="0"/>
              <a:t> </a:t>
            </a:r>
            <a:r>
              <a:rPr lang="fr-FR" sz="2400" dirty="0" err="1"/>
              <a:t>đến</a:t>
            </a:r>
            <a:r>
              <a:rPr lang="fr-FR" sz="2400" dirty="0"/>
              <a:t> </a:t>
            </a:r>
            <a:r>
              <a:rPr lang="fr-FR" sz="2400" dirty="0" err="1"/>
              <a:t>từ</a:t>
            </a:r>
            <a:r>
              <a:rPr lang="fr-FR" sz="2400" dirty="0"/>
              <a:t> </a:t>
            </a:r>
            <a:r>
              <a:rPr lang="fr-FR" sz="2400" dirty="0" err="1"/>
              <a:t>khả</a:t>
            </a:r>
            <a:r>
              <a:rPr lang="fr-FR" sz="2400" dirty="0"/>
              <a:t> </a:t>
            </a:r>
            <a:r>
              <a:rPr lang="fr-FR" sz="2400" dirty="0" err="1"/>
              <a:t>năng</a:t>
            </a:r>
            <a:r>
              <a:rPr lang="fr-FR" sz="2400" dirty="0"/>
              <a:t> </a:t>
            </a:r>
            <a:r>
              <a:rPr lang="fr-FR" sz="2400" dirty="0" err="1"/>
              <a:t>xử</a:t>
            </a:r>
            <a:r>
              <a:rPr lang="fr-FR" sz="2400" dirty="0"/>
              <a:t> </a:t>
            </a:r>
            <a:r>
              <a:rPr lang="fr-FR" sz="2400" dirty="0" err="1"/>
              <a:t>phạt</a:t>
            </a:r>
            <a:r>
              <a:rPr lang="fr-FR" sz="2400" dirty="0"/>
              <a:t> </a:t>
            </a:r>
            <a:r>
              <a:rPr lang="fr-FR" sz="2400" dirty="0" err="1"/>
              <a:t>hoặc</a:t>
            </a:r>
            <a:r>
              <a:rPr lang="fr-FR" sz="2400" dirty="0"/>
              <a:t> </a:t>
            </a:r>
            <a:r>
              <a:rPr lang="fr-FR" sz="2400" dirty="0" err="1"/>
              <a:t>từ</a:t>
            </a:r>
            <a:r>
              <a:rPr lang="fr-FR" sz="2400" dirty="0"/>
              <a:t> </a:t>
            </a:r>
            <a:r>
              <a:rPr lang="fr-FR" sz="2400" dirty="0" err="1"/>
              <a:t>chối</a:t>
            </a:r>
            <a:r>
              <a:rPr lang="fr-FR" sz="2400" dirty="0"/>
              <a:t> </a:t>
            </a:r>
            <a:r>
              <a:rPr lang="fr-FR" sz="2400" dirty="0" err="1"/>
              <a:t>khen</a:t>
            </a:r>
            <a:r>
              <a:rPr lang="fr-FR" sz="2400" dirty="0"/>
              <a:t> </a:t>
            </a:r>
            <a:r>
              <a:rPr lang="fr-FR" sz="2400" dirty="0" err="1"/>
              <a:t>thưởng</a:t>
            </a:r>
            <a:r>
              <a:rPr lang="fr-FR" sz="2400" dirty="0"/>
              <a:t>. </a:t>
            </a:r>
          </a:p>
          <a:p>
            <a:pPr algn="just">
              <a:lnSpc>
                <a:spcPct val="120000"/>
              </a:lnSpc>
              <a:buClr>
                <a:srgbClr val="FF0000"/>
              </a:buClr>
              <a:buFont typeface="Wingdings" pitchFamily="2" charset="2"/>
              <a:buChar char="v"/>
            </a:pPr>
            <a:r>
              <a:rPr lang="fr-FR" sz="2400" dirty="0" err="1"/>
              <a:t>Sức</a:t>
            </a:r>
            <a:r>
              <a:rPr lang="fr-FR" sz="2400" dirty="0"/>
              <a:t> </a:t>
            </a:r>
            <a:r>
              <a:rPr lang="fr-FR" sz="2400" dirty="0" err="1"/>
              <a:t>mạnh</a:t>
            </a:r>
            <a:r>
              <a:rPr lang="fr-FR" sz="2400" dirty="0"/>
              <a:t> </a:t>
            </a:r>
            <a:r>
              <a:rPr lang="fr-FR" sz="2400" dirty="0" err="1"/>
              <a:t>được</a:t>
            </a:r>
            <a:r>
              <a:rPr lang="fr-FR" sz="2400" dirty="0"/>
              <a:t> </a:t>
            </a:r>
            <a:r>
              <a:rPr lang="fr-FR" sz="2400" dirty="0" err="1"/>
              <a:t>thừa</a:t>
            </a:r>
            <a:r>
              <a:rPr lang="fr-FR" sz="2400" dirty="0"/>
              <a:t> </a:t>
            </a:r>
            <a:r>
              <a:rPr lang="fr-FR" sz="2400" dirty="0" err="1"/>
              <a:t>nhận</a:t>
            </a:r>
            <a:r>
              <a:rPr lang="fr-FR" sz="2400" dirty="0"/>
              <a:t> </a:t>
            </a:r>
            <a:r>
              <a:rPr lang="fr-FR" sz="2400" dirty="0" err="1"/>
              <a:t>đề</a:t>
            </a:r>
            <a:r>
              <a:rPr lang="fr-FR" sz="2400" dirty="0"/>
              <a:t> </a:t>
            </a:r>
            <a:r>
              <a:rPr lang="fr-FR" sz="2400" dirty="0" err="1"/>
              <a:t>cập</a:t>
            </a:r>
            <a:r>
              <a:rPr lang="fr-FR" sz="2400" dirty="0"/>
              <a:t> </a:t>
            </a:r>
            <a:r>
              <a:rPr lang="fr-FR" sz="2400" dirty="0" err="1"/>
              <a:t>tới</a:t>
            </a:r>
            <a:r>
              <a:rPr lang="fr-FR" sz="2400" dirty="0"/>
              <a:t> </a:t>
            </a:r>
            <a:r>
              <a:rPr lang="fr-FR" sz="2400" dirty="0" err="1"/>
              <a:t>mức</a:t>
            </a:r>
            <a:r>
              <a:rPr lang="fr-FR" sz="2400" dirty="0"/>
              <a:t> </a:t>
            </a:r>
            <a:r>
              <a:rPr lang="fr-FR" sz="2400" dirty="0" err="1"/>
              <a:t>độ</a:t>
            </a:r>
            <a:r>
              <a:rPr lang="fr-FR" sz="2400" dirty="0"/>
              <a:t> </a:t>
            </a:r>
            <a:r>
              <a:rPr lang="fr-FR" sz="2400" dirty="0" err="1"/>
              <a:t>phụ</a:t>
            </a:r>
            <a:r>
              <a:rPr lang="fr-FR" sz="2400" dirty="0"/>
              <a:t> </a:t>
            </a:r>
            <a:r>
              <a:rPr lang="fr-FR" sz="2400" dirty="0" err="1"/>
              <a:t>thuộc</a:t>
            </a:r>
            <a:r>
              <a:rPr lang="fr-FR" sz="2400" dirty="0"/>
              <a:t> </a:t>
            </a:r>
            <a:r>
              <a:rPr lang="fr-FR" sz="2400" dirty="0" err="1"/>
              <a:t>vào</a:t>
            </a:r>
            <a:r>
              <a:rPr lang="fr-FR" sz="2400" dirty="0"/>
              <a:t> </a:t>
            </a:r>
            <a:r>
              <a:rPr lang="fr-FR" sz="2400" dirty="0" err="1"/>
              <a:t>khả</a:t>
            </a:r>
            <a:r>
              <a:rPr lang="fr-FR" sz="2400" dirty="0"/>
              <a:t> </a:t>
            </a:r>
            <a:r>
              <a:rPr lang="fr-FR" sz="2400" dirty="0" err="1"/>
              <a:t>năng</a:t>
            </a:r>
            <a:r>
              <a:rPr lang="fr-FR" sz="2400" dirty="0"/>
              <a:t> </a:t>
            </a:r>
            <a:r>
              <a:rPr lang="fr-FR" sz="2400" dirty="0" err="1"/>
              <a:t>truyền</a:t>
            </a:r>
            <a:r>
              <a:rPr lang="fr-FR" sz="2400" dirty="0"/>
              <a:t> </a:t>
            </a:r>
            <a:r>
              <a:rPr lang="fr-FR" sz="2400" dirty="0" err="1"/>
              <a:t>đạt</a:t>
            </a:r>
            <a:r>
              <a:rPr lang="fr-FR" sz="2400" dirty="0"/>
              <a:t> </a:t>
            </a:r>
            <a:r>
              <a:rPr lang="fr-FR" sz="2400" dirty="0" err="1"/>
              <a:t>và</a:t>
            </a:r>
            <a:r>
              <a:rPr lang="fr-FR" sz="2400" dirty="0"/>
              <a:t> </a:t>
            </a:r>
            <a:r>
              <a:rPr lang="fr-FR" sz="2400" dirty="0" err="1"/>
              <a:t>kết</a:t>
            </a:r>
            <a:r>
              <a:rPr lang="fr-FR" sz="2400" dirty="0"/>
              <a:t> </a:t>
            </a:r>
            <a:r>
              <a:rPr lang="fr-FR" sz="2400" dirty="0" err="1"/>
              <a:t>nối</a:t>
            </a:r>
            <a:r>
              <a:rPr lang="fr-FR" sz="2400" dirty="0"/>
              <a:t> </a:t>
            </a:r>
            <a:r>
              <a:rPr lang="fr-FR" sz="2400" dirty="0" err="1"/>
              <a:t>với</a:t>
            </a:r>
            <a:r>
              <a:rPr lang="fr-FR" sz="2400" dirty="0"/>
              <a:t> </a:t>
            </a:r>
            <a:r>
              <a:rPr lang="fr-FR" sz="2400" dirty="0" err="1"/>
              <a:t>yếu</a:t>
            </a:r>
            <a:r>
              <a:rPr lang="fr-FR" sz="2400" dirty="0"/>
              <a:t> </a:t>
            </a:r>
            <a:r>
              <a:rPr lang="fr-FR" sz="2400" dirty="0" err="1"/>
              <a:t>tố</a:t>
            </a:r>
            <a:r>
              <a:rPr lang="fr-FR" sz="2400" dirty="0"/>
              <a:t> </a:t>
            </a:r>
            <a:r>
              <a:rPr lang="fr-FR" sz="2400" dirty="0" err="1"/>
              <a:t>ảnh</a:t>
            </a:r>
            <a:r>
              <a:rPr lang="fr-FR" sz="2400" dirty="0"/>
              <a:t> </a:t>
            </a:r>
            <a:r>
              <a:rPr lang="fr-FR" sz="2400" dirty="0" err="1"/>
              <a:t>hưởng</a:t>
            </a:r>
            <a:r>
              <a:rPr lang="fr-FR" sz="2400" dirty="0"/>
              <a:t> con </a:t>
            </a:r>
            <a:r>
              <a:rPr lang="fr-FR" sz="2400" dirty="0" err="1"/>
              <a:t>người</a:t>
            </a:r>
            <a:r>
              <a:rPr lang="fr-FR" sz="2400" dirty="0"/>
              <a:t>. </a:t>
            </a:r>
          </a:p>
          <a:p>
            <a:pPr algn="just">
              <a:lnSpc>
                <a:spcPct val="120000"/>
              </a:lnSpc>
              <a:buClr>
                <a:srgbClr val="FF0000"/>
              </a:buClr>
              <a:buFont typeface="Wingdings" pitchFamily="2" charset="2"/>
              <a:buChar char="v"/>
            </a:pPr>
            <a:r>
              <a:rPr lang="fr-FR" sz="2400" dirty="0" err="1"/>
              <a:t>Sức</a:t>
            </a:r>
            <a:r>
              <a:rPr lang="fr-FR" sz="2400" dirty="0"/>
              <a:t> </a:t>
            </a:r>
            <a:r>
              <a:rPr lang="fr-FR" sz="2400" dirty="0" err="1"/>
              <a:t>mạnh</a:t>
            </a:r>
            <a:r>
              <a:rPr lang="fr-FR" sz="2400" dirty="0"/>
              <a:t> </a:t>
            </a:r>
            <a:r>
              <a:rPr lang="fr-FR" sz="2400" dirty="0" err="1"/>
              <a:t>chuyên</a:t>
            </a:r>
            <a:r>
              <a:rPr lang="fr-FR" sz="2400" dirty="0"/>
              <a:t> môn </a:t>
            </a:r>
            <a:r>
              <a:rPr lang="fr-FR" sz="2400" dirty="0" err="1"/>
              <a:t>hay</a:t>
            </a:r>
            <a:r>
              <a:rPr lang="fr-FR" sz="2400" dirty="0"/>
              <a:t> </a:t>
            </a:r>
            <a:r>
              <a:rPr lang="fr-FR" sz="2400" dirty="0" err="1"/>
              <a:t>chuyên</a:t>
            </a:r>
            <a:r>
              <a:rPr lang="fr-FR" sz="2400" dirty="0"/>
              <a:t> </a:t>
            </a:r>
            <a:r>
              <a:rPr lang="fr-FR" sz="2400" dirty="0" err="1"/>
              <a:t>gia</a:t>
            </a:r>
            <a:r>
              <a:rPr lang="fr-FR" sz="2400" dirty="0"/>
              <a:t> </a:t>
            </a:r>
            <a:r>
              <a:rPr lang="fr-FR" sz="2400" dirty="0" err="1"/>
              <a:t>dựa</a:t>
            </a:r>
            <a:r>
              <a:rPr lang="fr-FR" sz="2400" dirty="0"/>
              <a:t> </a:t>
            </a:r>
            <a:r>
              <a:rPr lang="fr-FR" sz="2400" dirty="0" err="1"/>
              <a:t>trên</a:t>
            </a:r>
            <a:r>
              <a:rPr lang="fr-FR" sz="2400" dirty="0"/>
              <a:t> </a:t>
            </a:r>
            <a:r>
              <a:rPr lang="fr-FR" sz="2400" dirty="0" err="1"/>
              <a:t>các</a:t>
            </a:r>
            <a:r>
              <a:rPr lang="fr-FR" sz="2400" dirty="0"/>
              <a:t> </a:t>
            </a:r>
            <a:r>
              <a:rPr lang="fr-FR" sz="2400" dirty="0" err="1"/>
              <a:t>kỹ</a:t>
            </a:r>
            <a:r>
              <a:rPr lang="fr-FR" sz="2400" dirty="0"/>
              <a:t> </a:t>
            </a:r>
            <a:r>
              <a:rPr lang="fr-FR" sz="2400" dirty="0" err="1"/>
              <a:t>năng</a:t>
            </a:r>
            <a:r>
              <a:rPr lang="fr-FR" sz="2400" dirty="0"/>
              <a:t>, </a:t>
            </a:r>
            <a:r>
              <a:rPr lang="fr-FR" sz="2400" dirty="0" err="1"/>
              <a:t>sự</a:t>
            </a:r>
            <a:r>
              <a:rPr lang="fr-FR" sz="2400" dirty="0"/>
              <a:t> </a:t>
            </a:r>
            <a:r>
              <a:rPr lang="fr-FR" sz="2400" dirty="0" err="1"/>
              <a:t>hiểu</a:t>
            </a:r>
            <a:r>
              <a:rPr lang="fr-FR" sz="2400" dirty="0"/>
              <a:t> </a:t>
            </a:r>
            <a:r>
              <a:rPr lang="fr-FR" sz="2400" dirty="0" err="1"/>
              <a:t>biết</a:t>
            </a:r>
            <a:r>
              <a:rPr lang="fr-FR" sz="2400" dirty="0"/>
              <a:t> </a:t>
            </a:r>
            <a:r>
              <a:rPr lang="fr-FR" sz="2400" dirty="0" err="1"/>
              <a:t>và</a:t>
            </a:r>
            <a:r>
              <a:rPr lang="fr-FR" sz="2400" dirty="0"/>
              <a:t> </a:t>
            </a:r>
            <a:r>
              <a:rPr lang="fr-FR" sz="2400" dirty="0" err="1"/>
              <a:t>năng</a:t>
            </a:r>
            <a:r>
              <a:rPr lang="fr-FR" sz="2400" dirty="0"/>
              <a:t> </a:t>
            </a:r>
            <a:r>
              <a:rPr lang="fr-FR" sz="2400" dirty="0" err="1"/>
              <a:t>lực</a:t>
            </a:r>
            <a:r>
              <a:rPr lang="fr-FR" sz="2400" dirty="0"/>
              <a:t> </a:t>
            </a:r>
            <a:r>
              <a:rPr lang="fr-FR" sz="2400" dirty="0" err="1"/>
              <a:t>đặc</a:t>
            </a:r>
            <a:r>
              <a:rPr lang="fr-FR" sz="2400" dirty="0"/>
              <a:t> </a:t>
            </a:r>
            <a:r>
              <a:rPr lang="fr-FR" sz="2400" dirty="0" err="1"/>
              <a:t>biệt</a:t>
            </a:r>
            <a:r>
              <a:rPr lang="fr-FR" sz="2400" dirty="0"/>
              <a:t> </a:t>
            </a:r>
            <a:r>
              <a:rPr lang="fr-FR" sz="2400" dirty="0" err="1"/>
              <a:t>chuyên</a:t>
            </a:r>
            <a:r>
              <a:rPr lang="fr-FR" sz="2400" dirty="0"/>
              <a:t> môn </a:t>
            </a:r>
            <a:r>
              <a:rPr lang="fr-FR" sz="2400" dirty="0" err="1"/>
              <a:t>của</a:t>
            </a:r>
            <a:r>
              <a:rPr lang="fr-FR" sz="2400" dirty="0"/>
              <a:t> </a:t>
            </a:r>
            <a:r>
              <a:rPr lang="fr-FR" sz="2400" dirty="0" err="1"/>
              <a:t>người</a:t>
            </a:r>
            <a:r>
              <a:rPr lang="fr-FR" sz="2400" dirty="0"/>
              <a:t> </a:t>
            </a:r>
            <a:r>
              <a:rPr lang="fr-FR" sz="2400" dirty="0" err="1"/>
              <a:t>lãnh</a:t>
            </a:r>
            <a:r>
              <a:rPr lang="fr-FR" sz="2400" dirty="0"/>
              <a:t> </a:t>
            </a:r>
            <a:r>
              <a:rPr lang="fr-FR" sz="2400" dirty="0" err="1"/>
              <a:t>đạo</a:t>
            </a:r>
            <a:endParaRPr lang="vi-VN" sz="2400" dirty="0"/>
          </a:p>
        </p:txBody>
      </p:sp>
    </p:spTree>
    <p:extLst>
      <p:ext uri="{BB962C8B-B14F-4D97-AF65-F5344CB8AC3E}">
        <p14:creationId xmlns:p14="http://schemas.microsoft.com/office/powerpoint/2010/main" val="139620597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5. </a:t>
            </a:r>
            <a:r>
              <a:rPr lang="en-US" sz="2800" dirty="0" err="1">
                <a:solidFill>
                  <a:schemeClr val="tx1"/>
                </a:solidFill>
              </a:rPr>
              <a:t>Đạo</a:t>
            </a:r>
            <a:r>
              <a:rPr lang="en-US" sz="2800" dirty="0">
                <a:solidFill>
                  <a:schemeClr val="tx1"/>
                </a:solidFill>
              </a:rPr>
              <a:t> </a:t>
            </a:r>
            <a:r>
              <a:rPr lang="en-US" sz="2800" dirty="0" err="1">
                <a:solidFill>
                  <a:schemeClr val="tx1"/>
                </a:solidFill>
              </a:rPr>
              <a:t>đức</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Content Placeholder 2"/>
          <p:cNvSpPr>
            <a:spLocks noGrp="1"/>
          </p:cNvSpPr>
          <p:nvPr>
            <p:ph sz="quarter" idx="1"/>
          </p:nvPr>
        </p:nvSpPr>
        <p:spPr>
          <a:xfrm>
            <a:off x="609600" y="1600200"/>
            <a:ext cx="7924800" cy="4709160"/>
          </a:xfrm>
        </p:spPr>
        <p:txBody>
          <a:bodyPr>
            <a:normAutofit fontScale="92500"/>
          </a:bodyPr>
          <a:lstStyle/>
          <a:p>
            <a:pPr algn="just">
              <a:lnSpc>
                <a:spcPct val="120000"/>
              </a:lnSpc>
              <a:buClr>
                <a:srgbClr val="FF0000"/>
              </a:buClr>
              <a:buFont typeface="Wingdings" pitchFamily="2" charset="2"/>
              <a:buChar char="v"/>
            </a:pPr>
            <a:r>
              <a:rPr lang="en-US" sz="2400" dirty="0" err="1"/>
              <a:t>Lãnh</a:t>
            </a:r>
            <a:r>
              <a:rPr lang="en-US" sz="2400" dirty="0"/>
              <a:t> </a:t>
            </a:r>
            <a:r>
              <a:rPr lang="en-US" sz="2400" dirty="0" err="1"/>
              <a:t>đạo</a:t>
            </a:r>
            <a:r>
              <a:rPr lang="en-US" sz="2400" dirty="0"/>
              <a:t> </a:t>
            </a:r>
            <a:r>
              <a:rPr lang="en-US" sz="2400" dirty="0" err="1"/>
              <a:t>thường</a:t>
            </a:r>
            <a:r>
              <a:rPr lang="en-US" sz="2400" dirty="0"/>
              <a:t> </a:t>
            </a:r>
            <a:r>
              <a:rPr lang="en-US" sz="2400" dirty="0" err="1"/>
              <a:t>sử</a:t>
            </a:r>
            <a:r>
              <a:rPr lang="en-US" sz="2400" dirty="0"/>
              <a:t> </a:t>
            </a:r>
            <a:r>
              <a:rPr lang="en-US" sz="2400" dirty="0" err="1"/>
              <a:t>dụng</a:t>
            </a:r>
            <a:r>
              <a:rPr lang="en-US" sz="2400" dirty="0"/>
              <a:t> </a:t>
            </a:r>
            <a:r>
              <a:rPr lang="en-US" sz="2400" dirty="0" err="1"/>
              <a:t>các</a:t>
            </a:r>
            <a:r>
              <a:rPr lang="en-US" sz="2400" dirty="0"/>
              <a:t> </a:t>
            </a:r>
            <a:r>
              <a:rPr lang="en-US" sz="2400" dirty="0" err="1"/>
              <a:t>sức</a:t>
            </a:r>
            <a:r>
              <a:rPr lang="en-US" sz="2400" dirty="0"/>
              <a:t> </a:t>
            </a:r>
            <a:r>
              <a:rPr lang="en-US" sz="2400" dirty="0" err="1"/>
              <a:t>mạnh</a:t>
            </a:r>
            <a:r>
              <a:rPr lang="en-US" sz="2400" dirty="0"/>
              <a:t> </a:t>
            </a:r>
            <a:r>
              <a:rPr lang="en-US" sz="2400" dirty="0" err="1"/>
              <a:t>đe</a:t>
            </a:r>
            <a:r>
              <a:rPr lang="en-US" sz="2400" dirty="0"/>
              <a:t> </a:t>
            </a:r>
            <a:r>
              <a:rPr lang="en-US" sz="2400" dirty="0" err="1"/>
              <a:t>dọa</a:t>
            </a:r>
            <a:r>
              <a:rPr lang="en-US" sz="2400" dirty="0"/>
              <a:t> </a:t>
            </a:r>
            <a:r>
              <a:rPr lang="en-US" sz="2400" dirty="0" err="1"/>
              <a:t>hoặc</a:t>
            </a:r>
            <a:r>
              <a:rPr lang="en-US" sz="2400" dirty="0"/>
              <a:t> </a:t>
            </a:r>
            <a:r>
              <a:rPr lang="en-US" sz="2400" dirty="0" err="1"/>
              <a:t>trừng</a:t>
            </a:r>
            <a:r>
              <a:rPr lang="en-US" sz="2400" dirty="0"/>
              <a:t> </a:t>
            </a:r>
            <a:r>
              <a:rPr lang="en-US" sz="2400" dirty="0" err="1"/>
              <a:t>phạt</a:t>
            </a:r>
            <a:r>
              <a:rPr lang="en-US" sz="2400" dirty="0"/>
              <a:t> </a:t>
            </a:r>
            <a:r>
              <a:rPr lang="en-US" sz="2400" dirty="0" err="1"/>
              <a:t>như</a:t>
            </a:r>
            <a:r>
              <a:rPr lang="en-US" sz="2400" dirty="0"/>
              <a:t> </a:t>
            </a:r>
            <a:r>
              <a:rPr lang="en-US" sz="2400" dirty="0" err="1"/>
              <a:t>cắt</a:t>
            </a:r>
            <a:r>
              <a:rPr lang="en-US" sz="2400" dirty="0"/>
              <a:t> </a:t>
            </a:r>
            <a:r>
              <a:rPr lang="en-US" sz="2400" dirty="0" err="1"/>
              <a:t>tiền</a:t>
            </a:r>
            <a:r>
              <a:rPr lang="en-US" sz="2400" dirty="0"/>
              <a:t> </a:t>
            </a:r>
            <a:r>
              <a:rPr lang="en-US" sz="2400" dirty="0" err="1"/>
              <a:t>thưởng</a:t>
            </a:r>
            <a:r>
              <a:rPr lang="en-US" sz="2400" dirty="0"/>
              <a:t> </a:t>
            </a:r>
            <a:r>
              <a:rPr lang="en-US" sz="2400" dirty="0" err="1"/>
              <a:t>hoặc</a:t>
            </a:r>
            <a:r>
              <a:rPr lang="en-US" sz="2400" dirty="0"/>
              <a:t> </a:t>
            </a:r>
            <a:r>
              <a:rPr lang="en-US" sz="2400" dirty="0" err="1"/>
              <a:t>phạt</a:t>
            </a:r>
            <a:r>
              <a:rPr lang="en-US" sz="2400" dirty="0"/>
              <a:t> hay </a:t>
            </a:r>
            <a:r>
              <a:rPr lang="en-US" sz="2400" dirty="0" err="1"/>
              <a:t>thậm</a:t>
            </a:r>
            <a:r>
              <a:rPr lang="en-US" sz="2400" dirty="0"/>
              <a:t> </a:t>
            </a:r>
            <a:r>
              <a:rPr lang="en-US" sz="2400" dirty="0" err="1"/>
              <a:t>chí</a:t>
            </a:r>
            <a:r>
              <a:rPr lang="en-US" sz="2400" dirty="0"/>
              <a:t> </a:t>
            </a:r>
            <a:r>
              <a:rPr lang="en-US" sz="2400" dirty="0" err="1"/>
              <a:t>là</a:t>
            </a:r>
            <a:r>
              <a:rPr lang="en-US" sz="2400" dirty="0"/>
              <a:t> </a:t>
            </a:r>
            <a:r>
              <a:rPr lang="en-US" sz="2400" dirty="0" err="1"/>
              <a:t>đuổi</a:t>
            </a:r>
            <a:r>
              <a:rPr lang="en-US" sz="2400" dirty="0"/>
              <a:t> </a:t>
            </a:r>
            <a:r>
              <a:rPr lang="en-US" sz="2400" dirty="0" err="1"/>
              <a:t>việc</a:t>
            </a:r>
            <a:r>
              <a:rPr lang="en-US" sz="2400" dirty="0"/>
              <a:t>. </a:t>
            </a:r>
          </a:p>
          <a:p>
            <a:pPr algn="just">
              <a:lnSpc>
                <a:spcPct val="120000"/>
              </a:lnSpc>
              <a:buClr>
                <a:srgbClr val="FF0000"/>
              </a:buClr>
              <a:buFont typeface="Wingdings" pitchFamily="2" charset="2"/>
              <a:buChar char="v"/>
            </a:pPr>
            <a:r>
              <a:rPr lang="en-US" sz="2400" dirty="0" err="1"/>
              <a:t>Sự</a:t>
            </a:r>
            <a:r>
              <a:rPr lang="en-US" sz="2400" dirty="0"/>
              <a:t> </a:t>
            </a:r>
            <a:r>
              <a:rPr lang="en-US" sz="2400" dirty="0" err="1"/>
              <a:t>không</a:t>
            </a:r>
            <a:r>
              <a:rPr lang="en-US" sz="2400" dirty="0"/>
              <a:t> </a:t>
            </a:r>
            <a:r>
              <a:rPr lang="en-US" sz="2400" dirty="0" err="1"/>
              <a:t>hài</a:t>
            </a:r>
            <a:r>
              <a:rPr lang="en-US" sz="2400" dirty="0"/>
              <a:t> </a:t>
            </a:r>
            <a:r>
              <a:rPr lang="en-US" sz="2400" dirty="0" err="1"/>
              <a:t>lòng</a:t>
            </a:r>
            <a:r>
              <a:rPr lang="en-US" sz="2400" dirty="0"/>
              <a:t> </a:t>
            </a:r>
            <a:r>
              <a:rPr lang="en-US" sz="2400" dirty="0" err="1"/>
              <a:t>và</a:t>
            </a:r>
            <a:r>
              <a:rPr lang="en-US" sz="2400" dirty="0"/>
              <a:t> </a:t>
            </a:r>
            <a:r>
              <a:rPr lang="en-US" sz="2400" dirty="0" err="1"/>
              <a:t>chống</a:t>
            </a:r>
            <a:r>
              <a:rPr lang="en-US" sz="2400" dirty="0"/>
              <a:t> </a:t>
            </a:r>
            <a:r>
              <a:rPr lang="en-US" sz="2400" dirty="0" err="1"/>
              <a:t>đối</a:t>
            </a:r>
            <a:r>
              <a:rPr lang="en-US" sz="2400" dirty="0"/>
              <a:t> </a:t>
            </a:r>
            <a:r>
              <a:rPr lang="en-US" sz="2400" dirty="0" err="1"/>
              <a:t>ngầm</a:t>
            </a:r>
            <a:r>
              <a:rPr lang="en-US" sz="2400" dirty="0"/>
              <a:t> </a:t>
            </a:r>
            <a:r>
              <a:rPr lang="en-US" sz="2400" dirty="0" err="1"/>
              <a:t>của</a:t>
            </a:r>
            <a:r>
              <a:rPr lang="en-US" sz="2400" dirty="0"/>
              <a:t> </a:t>
            </a:r>
            <a:r>
              <a:rPr lang="en-US" sz="2400" dirty="0" err="1"/>
              <a:t>các</a:t>
            </a:r>
            <a:r>
              <a:rPr lang="en-US" sz="2400" dirty="0"/>
              <a:t> </a:t>
            </a:r>
            <a:r>
              <a:rPr lang="en-US" sz="2400" dirty="0" err="1"/>
              <a:t>nhân</a:t>
            </a:r>
            <a:r>
              <a:rPr lang="en-US" sz="2400" dirty="0"/>
              <a:t> </a:t>
            </a:r>
            <a:r>
              <a:rPr lang="en-US" sz="2400" dirty="0" err="1"/>
              <a:t>viên</a:t>
            </a:r>
            <a:r>
              <a:rPr lang="en-US" sz="2400" dirty="0"/>
              <a:t>. </a:t>
            </a:r>
          </a:p>
          <a:p>
            <a:pPr algn="just">
              <a:lnSpc>
                <a:spcPct val="120000"/>
              </a:lnSpc>
              <a:buClr>
                <a:srgbClr val="FF0000"/>
              </a:buClr>
              <a:buFont typeface="Wingdings" pitchFamily="2" charset="2"/>
              <a:buChar char="v"/>
            </a:pPr>
            <a:r>
              <a:rPr lang="en-US" sz="2400" dirty="0" err="1"/>
              <a:t>Phong</a:t>
            </a:r>
            <a:r>
              <a:rPr lang="en-US" sz="2400" dirty="0"/>
              <a:t> </a:t>
            </a:r>
            <a:r>
              <a:rPr lang="en-US" sz="2400" dirty="0" err="1"/>
              <a:t>cách</a:t>
            </a:r>
            <a:r>
              <a:rPr lang="en-US" sz="2400" dirty="0"/>
              <a:t> </a:t>
            </a:r>
            <a:r>
              <a:rPr lang="en-US" sz="2400" dirty="0" err="1"/>
              <a:t>lãnh</a:t>
            </a:r>
            <a:r>
              <a:rPr lang="en-US" sz="2400" dirty="0"/>
              <a:t> </a:t>
            </a:r>
            <a:r>
              <a:rPr lang="en-US" sz="2400" dirty="0" err="1"/>
              <a:t>đạo</a:t>
            </a:r>
            <a:r>
              <a:rPr lang="en-US" sz="2400" dirty="0"/>
              <a:t> </a:t>
            </a:r>
            <a:r>
              <a:rPr lang="en-US" sz="2400" dirty="0" err="1"/>
              <a:t>áp</a:t>
            </a:r>
            <a:r>
              <a:rPr lang="en-US" sz="2400" dirty="0"/>
              <a:t> </a:t>
            </a:r>
            <a:r>
              <a:rPr lang="en-US" sz="2400" dirty="0" err="1"/>
              <a:t>đặt</a:t>
            </a:r>
            <a:r>
              <a:rPr lang="en-US" sz="2400" dirty="0"/>
              <a:t> </a:t>
            </a:r>
            <a:r>
              <a:rPr lang="en-US" sz="2400" dirty="0" err="1"/>
              <a:t>mang</a:t>
            </a:r>
            <a:r>
              <a:rPr lang="en-US" sz="2400" dirty="0"/>
              <a:t> </a:t>
            </a:r>
            <a:r>
              <a:rPr lang="en-US" sz="2400" dirty="0" err="1"/>
              <a:t>tính</a:t>
            </a:r>
            <a:r>
              <a:rPr lang="en-US" sz="2400" dirty="0"/>
              <a:t> </a:t>
            </a:r>
            <a:r>
              <a:rPr lang="en-US" sz="2400" dirty="0" err="1"/>
              <a:t>độc</a:t>
            </a:r>
            <a:r>
              <a:rPr lang="en-US" sz="2400" dirty="0"/>
              <a:t> </a:t>
            </a:r>
            <a:r>
              <a:rPr lang="en-US" sz="2400" dirty="0" err="1"/>
              <a:t>tài</a:t>
            </a:r>
            <a:r>
              <a:rPr lang="en-US" sz="2400" dirty="0"/>
              <a:t> </a:t>
            </a:r>
            <a:r>
              <a:rPr lang="en-US" sz="2400" dirty="0" err="1"/>
              <a:t>hoặc</a:t>
            </a:r>
            <a:r>
              <a:rPr lang="en-US" sz="2400" dirty="0"/>
              <a:t> </a:t>
            </a:r>
            <a:r>
              <a:rPr lang="en-US" sz="2400" dirty="0" err="1"/>
              <a:t>gia</a:t>
            </a:r>
            <a:r>
              <a:rPr lang="en-US" sz="2400" dirty="0"/>
              <a:t> </a:t>
            </a:r>
            <a:r>
              <a:rPr lang="en-US" sz="2400" dirty="0" err="1"/>
              <a:t>trưởng</a:t>
            </a:r>
            <a:r>
              <a:rPr lang="en-US" sz="2400" dirty="0"/>
              <a:t> </a:t>
            </a:r>
            <a:r>
              <a:rPr lang="en-US" sz="2400" dirty="0" err="1"/>
              <a:t>dẫn</a:t>
            </a:r>
            <a:r>
              <a:rPr lang="en-US" sz="2400" dirty="0"/>
              <a:t> </a:t>
            </a:r>
            <a:r>
              <a:rPr lang="en-US" sz="2400" dirty="0" err="1"/>
              <a:t>đến</a:t>
            </a:r>
            <a:r>
              <a:rPr lang="en-US" sz="2400" dirty="0"/>
              <a:t> </a:t>
            </a:r>
            <a:r>
              <a:rPr lang="en-US" sz="2400" dirty="0" err="1"/>
              <a:t>giảm</a:t>
            </a:r>
            <a:r>
              <a:rPr lang="en-US" sz="2400" dirty="0"/>
              <a:t> </a:t>
            </a:r>
            <a:r>
              <a:rPr lang="en-US" sz="2400" dirty="0" err="1"/>
              <a:t>sút</a:t>
            </a:r>
            <a:r>
              <a:rPr lang="en-US" sz="2400" dirty="0"/>
              <a:t> </a:t>
            </a:r>
            <a:r>
              <a:rPr lang="en-US" sz="2400" dirty="0" err="1"/>
              <a:t>tinh</a:t>
            </a:r>
            <a:r>
              <a:rPr lang="en-US" sz="2400" dirty="0"/>
              <a:t> </a:t>
            </a:r>
            <a:r>
              <a:rPr lang="en-US" sz="2400" dirty="0" err="1"/>
              <a:t>thần</a:t>
            </a:r>
            <a:r>
              <a:rPr lang="en-US" sz="2400" dirty="0"/>
              <a:t> </a:t>
            </a:r>
            <a:r>
              <a:rPr lang="en-US" sz="2400" dirty="0" err="1"/>
              <a:t>làm</a:t>
            </a:r>
            <a:r>
              <a:rPr lang="en-US" sz="2400" dirty="0"/>
              <a:t> </a:t>
            </a:r>
            <a:r>
              <a:rPr lang="en-US" sz="2400" dirty="0" err="1"/>
              <a:t>việc</a:t>
            </a:r>
            <a:r>
              <a:rPr lang="en-US" sz="2400" dirty="0"/>
              <a:t> </a:t>
            </a:r>
            <a:r>
              <a:rPr lang="en-US" sz="2400" dirty="0" err="1"/>
              <a:t>của</a:t>
            </a:r>
            <a:r>
              <a:rPr lang="en-US" sz="2400" dirty="0"/>
              <a:t> </a:t>
            </a:r>
            <a:r>
              <a:rPr lang="en-US" sz="2400" dirty="0" err="1"/>
              <a:t>nhân</a:t>
            </a:r>
            <a:r>
              <a:rPr lang="en-US" sz="2400" dirty="0"/>
              <a:t> </a:t>
            </a:r>
            <a:r>
              <a:rPr lang="en-US" sz="2400" dirty="0" err="1"/>
              <a:t>viên</a:t>
            </a:r>
            <a:endParaRPr lang="en-US" sz="2400" dirty="0"/>
          </a:p>
          <a:p>
            <a:pPr algn="just">
              <a:lnSpc>
                <a:spcPct val="120000"/>
              </a:lnSpc>
              <a:buClr>
                <a:srgbClr val="FF0000"/>
              </a:buClr>
              <a:buFont typeface="Wingdings" pitchFamily="2" charset="2"/>
              <a:buChar char="v"/>
            </a:pPr>
            <a:r>
              <a:rPr lang="en-US" sz="2400" dirty="0"/>
              <a:t> </a:t>
            </a:r>
            <a:r>
              <a:rPr lang="en-US" sz="2400" dirty="0" err="1"/>
              <a:t>Một</a:t>
            </a:r>
            <a:r>
              <a:rPr lang="en-US" sz="2400" dirty="0"/>
              <a:t> </a:t>
            </a:r>
            <a:r>
              <a:rPr lang="en-US" sz="2400" dirty="0" err="1"/>
              <a:t>trường</a:t>
            </a:r>
            <a:r>
              <a:rPr lang="en-US" sz="2400" dirty="0"/>
              <a:t> </a:t>
            </a:r>
            <a:r>
              <a:rPr lang="en-US" sz="2400" dirty="0" err="1"/>
              <a:t>hợp</a:t>
            </a:r>
            <a:r>
              <a:rPr lang="en-US" sz="2400" dirty="0"/>
              <a:t> </a:t>
            </a:r>
            <a:r>
              <a:rPr lang="en-US" sz="2400" dirty="0" err="1"/>
              <a:t>khác</a:t>
            </a:r>
            <a:r>
              <a:rPr lang="en-US" sz="2400" dirty="0"/>
              <a:t> </a:t>
            </a:r>
            <a:r>
              <a:rPr lang="en-US" sz="2400" dirty="0" err="1"/>
              <a:t>là</a:t>
            </a:r>
            <a:r>
              <a:rPr lang="en-US" sz="2400" dirty="0"/>
              <a:t> </a:t>
            </a:r>
            <a:r>
              <a:rPr lang="en-US" sz="2400" dirty="0" err="1"/>
              <a:t>người</a:t>
            </a:r>
            <a:r>
              <a:rPr lang="en-US" sz="2400" dirty="0"/>
              <a:t> </a:t>
            </a:r>
            <a:r>
              <a:rPr lang="en-US" sz="2400" dirty="0" err="1"/>
              <a:t>lãnh</a:t>
            </a:r>
            <a:r>
              <a:rPr lang="en-US" sz="2400" dirty="0"/>
              <a:t> </a:t>
            </a:r>
            <a:r>
              <a:rPr lang="en-US" sz="2400" dirty="0" err="1"/>
              <a:t>đạo</a:t>
            </a:r>
            <a:r>
              <a:rPr lang="en-US" sz="2400" dirty="0"/>
              <a:t> </a:t>
            </a:r>
            <a:r>
              <a:rPr lang="en-US" sz="2400" dirty="0" err="1"/>
              <a:t>phân</a:t>
            </a:r>
            <a:r>
              <a:rPr lang="en-US" sz="2400" dirty="0"/>
              <a:t> </a:t>
            </a:r>
            <a:r>
              <a:rPr lang="en-US" sz="2400" dirty="0" err="1"/>
              <a:t>biệt</a:t>
            </a:r>
            <a:r>
              <a:rPr lang="en-US" sz="2400" dirty="0"/>
              <a:t> </a:t>
            </a:r>
            <a:r>
              <a:rPr lang="en-US" sz="2400" dirty="0" err="1"/>
              <a:t>đối</a:t>
            </a:r>
            <a:r>
              <a:rPr lang="en-US" sz="2400" dirty="0"/>
              <a:t> </a:t>
            </a:r>
            <a:r>
              <a:rPr lang="en-US" sz="2400" dirty="0" err="1"/>
              <a:t>xử</a:t>
            </a:r>
            <a:r>
              <a:rPr lang="en-US" sz="2400" dirty="0"/>
              <a:t> </a:t>
            </a:r>
            <a:r>
              <a:rPr lang="en-US" sz="2400" dirty="0" err="1"/>
              <a:t>với</a:t>
            </a:r>
            <a:r>
              <a:rPr lang="en-US" sz="2400" dirty="0"/>
              <a:t> </a:t>
            </a:r>
            <a:r>
              <a:rPr lang="en-US" sz="2400" dirty="0" err="1"/>
              <a:t>các</a:t>
            </a:r>
            <a:r>
              <a:rPr lang="en-US" sz="2400" dirty="0"/>
              <a:t> </a:t>
            </a:r>
            <a:r>
              <a:rPr lang="en-US" sz="2400" dirty="0" err="1"/>
              <a:t>nhân</a:t>
            </a:r>
            <a:r>
              <a:rPr lang="en-US" sz="2400" dirty="0"/>
              <a:t> </a:t>
            </a:r>
            <a:r>
              <a:rPr lang="en-US" sz="2400" dirty="0" err="1"/>
              <a:t>viên</a:t>
            </a:r>
            <a:r>
              <a:rPr lang="en-US" sz="2400" dirty="0"/>
              <a:t> </a:t>
            </a:r>
            <a:r>
              <a:rPr lang="en-US" sz="2400" dirty="0" err="1"/>
              <a:t>dưới</a:t>
            </a:r>
            <a:r>
              <a:rPr lang="en-US" sz="2400" dirty="0"/>
              <a:t> </a:t>
            </a:r>
            <a:r>
              <a:rPr lang="en-US" sz="2400" dirty="0" err="1"/>
              <a:t>quyền</a:t>
            </a:r>
            <a:r>
              <a:rPr lang="en-US" sz="2400" dirty="0"/>
              <a:t>, </a:t>
            </a:r>
            <a:r>
              <a:rPr lang="en-US" sz="2400" dirty="0" err="1"/>
              <a:t>tạo</a:t>
            </a:r>
            <a:r>
              <a:rPr lang="en-US" sz="2400" dirty="0"/>
              <a:t> </a:t>
            </a:r>
            <a:r>
              <a:rPr lang="en-US" sz="2400" dirty="0" err="1"/>
              <a:t>nên</a:t>
            </a:r>
            <a:r>
              <a:rPr lang="en-US" sz="2400" dirty="0"/>
              <a:t> </a:t>
            </a:r>
            <a:r>
              <a:rPr lang="en-US" sz="2400" dirty="0" err="1"/>
              <a:t>sự</a:t>
            </a:r>
            <a:r>
              <a:rPr lang="en-US" sz="2400" dirty="0"/>
              <a:t> </a:t>
            </a:r>
            <a:r>
              <a:rPr lang="en-US" sz="2400" dirty="0" err="1"/>
              <a:t>bất</a:t>
            </a:r>
            <a:r>
              <a:rPr lang="en-US" sz="2400" dirty="0"/>
              <a:t> </a:t>
            </a:r>
            <a:r>
              <a:rPr lang="en-US" sz="2400" dirty="0" err="1"/>
              <a:t>bình</a:t>
            </a:r>
            <a:r>
              <a:rPr lang="en-US" sz="2400" dirty="0"/>
              <a:t> </a:t>
            </a:r>
            <a:r>
              <a:rPr lang="en-US" sz="2400" dirty="0" err="1"/>
              <a:t>đẳng</a:t>
            </a:r>
            <a:r>
              <a:rPr lang="en-US" sz="2400" dirty="0"/>
              <a:t> </a:t>
            </a:r>
            <a:r>
              <a:rPr lang="en-US" sz="2400" dirty="0" err="1"/>
              <a:t>về</a:t>
            </a:r>
            <a:r>
              <a:rPr lang="en-US" sz="2400" dirty="0"/>
              <a:t> </a:t>
            </a:r>
            <a:r>
              <a:rPr lang="en-US" sz="2400" dirty="0" err="1"/>
              <a:t>lợi</a:t>
            </a:r>
            <a:r>
              <a:rPr lang="en-US" sz="2400" dirty="0"/>
              <a:t> </a:t>
            </a:r>
            <a:r>
              <a:rPr lang="en-US" sz="2400" dirty="0" err="1"/>
              <a:t>ích</a:t>
            </a:r>
            <a:endParaRPr lang="en-US" sz="2400" dirty="0"/>
          </a:p>
          <a:p>
            <a:pPr marL="0" indent="0">
              <a:buNone/>
            </a:pPr>
            <a:r>
              <a:rPr lang="en-US" dirty="0"/>
              <a:t> </a:t>
            </a:r>
            <a:endParaRPr lang="vi-VN" dirty="0"/>
          </a:p>
        </p:txBody>
      </p:sp>
    </p:spTree>
    <p:extLst>
      <p:ext uri="{BB962C8B-B14F-4D97-AF65-F5344CB8AC3E}">
        <p14:creationId xmlns:p14="http://schemas.microsoft.com/office/powerpoint/2010/main" val="37410374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609600"/>
          </a:xfrm>
        </p:spPr>
        <p:txBody>
          <a:bodyPr>
            <a:noAutofit/>
          </a:bodyPr>
          <a:lstStyle/>
          <a:p>
            <a:pPr algn="ctr">
              <a:lnSpc>
                <a:spcPct val="100000"/>
              </a:lnSpc>
            </a:pPr>
            <a:r>
              <a:rPr lang="en-US" sz="2800" dirty="0">
                <a:solidFill>
                  <a:schemeClr val="tx1"/>
                </a:solidFill>
              </a:rPr>
              <a:t>6.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r>
              <a:rPr lang="en-US" sz="2800" dirty="0">
                <a:solidFill>
                  <a:schemeClr val="tx1"/>
                </a:solidFill>
              </a:rPr>
              <a:t> </a:t>
            </a:r>
            <a:br>
              <a:rPr lang="en-US" sz="2800" dirty="0">
                <a:solidFill>
                  <a:schemeClr val="tx1"/>
                </a:solidFill>
              </a:rPr>
            </a:br>
            <a:r>
              <a:rPr lang="en-US" sz="2800" dirty="0" err="1">
                <a:solidFill>
                  <a:schemeClr val="tx1"/>
                </a:solidFill>
              </a:rPr>
              <a:t>không</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thức</a:t>
            </a:r>
            <a:endParaRPr lang="vi-VN" sz="2800" dirty="0">
              <a:solidFill>
                <a:schemeClr val="tx1"/>
              </a:solidFill>
            </a:endParaRPr>
          </a:p>
        </p:txBody>
      </p:sp>
      <p:sp>
        <p:nvSpPr>
          <p:cNvPr id="3" name="Content Placeholder 2"/>
          <p:cNvSpPr>
            <a:spLocks noGrp="1"/>
          </p:cNvSpPr>
          <p:nvPr>
            <p:ph sz="quarter" idx="1"/>
          </p:nvPr>
        </p:nvSpPr>
        <p:spPr>
          <a:xfrm>
            <a:off x="609600" y="1447800"/>
            <a:ext cx="8153400" cy="4709160"/>
          </a:xfrm>
        </p:spPr>
        <p:txBody>
          <a:bodyPr>
            <a:normAutofit fontScale="92500" lnSpcReduction="10000"/>
          </a:bodyPr>
          <a:lstStyle/>
          <a:p>
            <a:pPr algn="just">
              <a:lnSpc>
                <a:spcPct val="120000"/>
              </a:lnSpc>
              <a:buClr>
                <a:srgbClr val="FF0000"/>
              </a:buClr>
              <a:buFont typeface="Wingdings" pitchFamily="2" charset="2"/>
              <a:buChar char="v"/>
            </a:pPr>
            <a:r>
              <a:rPr lang="en-US" sz="2400" dirty="0" err="1"/>
              <a:t>Lãnh</a:t>
            </a:r>
            <a:r>
              <a:rPr lang="en-US" sz="2400" dirty="0"/>
              <a:t> </a:t>
            </a:r>
            <a:r>
              <a:rPr lang="en-US" sz="2400" dirty="0" err="1"/>
              <a:t>đạo</a:t>
            </a:r>
            <a:r>
              <a:rPr lang="en-US" sz="2400" dirty="0"/>
              <a:t> </a:t>
            </a:r>
            <a:r>
              <a:rPr lang="en-US" sz="2400" dirty="0" err="1"/>
              <a:t>chính</a:t>
            </a:r>
            <a:r>
              <a:rPr lang="en-US" sz="2400" dirty="0"/>
              <a:t> </a:t>
            </a:r>
            <a:r>
              <a:rPr lang="en-US" sz="2400" dirty="0" err="1"/>
              <a:t>thức</a:t>
            </a:r>
            <a:r>
              <a:rPr lang="en-US" sz="2400" dirty="0"/>
              <a:t> </a:t>
            </a:r>
            <a:r>
              <a:rPr lang="en-US" sz="2400" dirty="0" err="1"/>
              <a:t>là</a:t>
            </a:r>
            <a:r>
              <a:rPr lang="en-US" sz="2400" dirty="0"/>
              <a:t> </a:t>
            </a:r>
            <a:r>
              <a:rPr lang="en-US" sz="2400" dirty="0" err="1"/>
              <a:t>sự</a:t>
            </a:r>
            <a:r>
              <a:rPr lang="en-US" sz="2400" dirty="0"/>
              <a:t> </a:t>
            </a:r>
            <a:r>
              <a:rPr lang="en-US" sz="2400" dirty="0" err="1"/>
              <a:t>ảnh</a:t>
            </a:r>
            <a:r>
              <a:rPr lang="en-US" sz="2400" dirty="0"/>
              <a:t> </a:t>
            </a:r>
            <a:r>
              <a:rPr lang="en-US" sz="2400" dirty="0" err="1"/>
              <a:t>hưởng</a:t>
            </a:r>
            <a:r>
              <a:rPr lang="en-US" sz="2400" dirty="0"/>
              <a:t> </a:t>
            </a:r>
            <a:r>
              <a:rPr lang="en-US" sz="2400" dirty="0" err="1"/>
              <a:t>của</a:t>
            </a:r>
            <a:r>
              <a:rPr lang="en-US" sz="2400" dirty="0"/>
              <a:t> </a:t>
            </a:r>
            <a:r>
              <a:rPr lang="en-US" sz="2400" dirty="0" err="1"/>
              <a:t>một</a:t>
            </a:r>
            <a:r>
              <a:rPr lang="en-US" sz="2400" dirty="0"/>
              <a:t> </a:t>
            </a:r>
            <a:r>
              <a:rPr lang="en-US" sz="2400" dirty="0" err="1"/>
              <a:t>người</a:t>
            </a:r>
            <a:r>
              <a:rPr lang="en-US" sz="2400" dirty="0"/>
              <a:t> </a:t>
            </a:r>
            <a:r>
              <a:rPr lang="en-US" sz="2400" dirty="0" err="1"/>
              <a:t>có</a:t>
            </a:r>
            <a:r>
              <a:rPr lang="en-US" sz="2400" dirty="0"/>
              <a:t> </a:t>
            </a:r>
            <a:r>
              <a:rPr lang="en-US" sz="2400" dirty="0" err="1"/>
              <a:t>chức</a:t>
            </a:r>
            <a:r>
              <a:rPr lang="en-US" sz="2400" dirty="0"/>
              <a:t> </a:t>
            </a:r>
            <a:r>
              <a:rPr lang="en-US" sz="2400" dirty="0" err="1"/>
              <a:t>vụ</a:t>
            </a:r>
            <a:r>
              <a:rPr lang="en-US" sz="2400" dirty="0"/>
              <a:t>, </a:t>
            </a:r>
            <a:r>
              <a:rPr lang="en-US" sz="2400" dirty="0" err="1"/>
              <a:t>quyền</a:t>
            </a:r>
            <a:r>
              <a:rPr lang="en-US" sz="2400" dirty="0"/>
              <a:t> </a:t>
            </a:r>
            <a:r>
              <a:rPr lang="en-US" sz="2400" dirty="0" err="1"/>
              <a:t>hành</a:t>
            </a:r>
            <a:r>
              <a:rPr lang="en-US" sz="2400" dirty="0"/>
              <a:t> </a:t>
            </a:r>
            <a:r>
              <a:rPr lang="en-US" sz="2400" dirty="0" err="1"/>
              <a:t>chính</a:t>
            </a:r>
            <a:r>
              <a:rPr lang="en-US" sz="2400" dirty="0"/>
              <a:t> </a:t>
            </a:r>
            <a:r>
              <a:rPr lang="en-US" sz="2400" dirty="0" err="1"/>
              <a:t>thức</a:t>
            </a:r>
            <a:r>
              <a:rPr lang="en-US" sz="2400" dirty="0"/>
              <a:t> </a:t>
            </a:r>
            <a:r>
              <a:rPr lang="en-US" sz="2400" dirty="0" err="1"/>
              <a:t>lên</a:t>
            </a:r>
            <a:r>
              <a:rPr lang="en-US" sz="2400" dirty="0"/>
              <a:t> </a:t>
            </a:r>
            <a:r>
              <a:rPr lang="en-US" sz="2400" dirty="0" err="1"/>
              <a:t>những</a:t>
            </a:r>
            <a:r>
              <a:rPr lang="en-US" sz="2400" dirty="0"/>
              <a:t> </a:t>
            </a:r>
            <a:r>
              <a:rPr lang="en-US" sz="2400" dirty="0" err="1"/>
              <a:t>người</a:t>
            </a:r>
            <a:r>
              <a:rPr lang="en-US" sz="2400" dirty="0"/>
              <a:t> </a:t>
            </a:r>
            <a:r>
              <a:rPr lang="en-US" sz="2400" dirty="0" err="1"/>
              <a:t>khác</a:t>
            </a:r>
            <a:r>
              <a:rPr lang="en-US" sz="2400" dirty="0"/>
              <a:t>. </a:t>
            </a:r>
          </a:p>
          <a:p>
            <a:pPr algn="just">
              <a:lnSpc>
                <a:spcPct val="120000"/>
              </a:lnSpc>
              <a:buClr>
                <a:srgbClr val="FF0000"/>
              </a:buClr>
              <a:buFont typeface="Wingdings" pitchFamily="2" charset="2"/>
              <a:buChar char="v"/>
            </a:pPr>
            <a:r>
              <a:rPr lang="en-US" sz="2400" dirty="0" err="1"/>
              <a:t>Lãnh</a:t>
            </a:r>
            <a:r>
              <a:rPr lang="en-US" sz="2400" dirty="0"/>
              <a:t> </a:t>
            </a:r>
            <a:r>
              <a:rPr lang="en-US" sz="2400" dirty="0" err="1"/>
              <a:t>đạo</a:t>
            </a:r>
            <a:r>
              <a:rPr lang="en-US" sz="2400" dirty="0"/>
              <a:t> </a:t>
            </a:r>
            <a:r>
              <a:rPr lang="en-US" sz="2400" dirty="0" err="1"/>
              <a:t>không</a:t>
            </a:r>
            <a:r>
              <a:rPr lang="en-US" sz="2400" dirty="0"/>
              <a:t> </a:t>
            </a:r>
            <a:r>
              <a:rPr lang="en-US" sz="2400" dirty="0" err="1"/>
              <a:t>chính</a:t>
            </a:r>
            <a:r>
              <a:rPr lang="en-US" sz="2400" dirty="0"/>
              <a:t> </a:t>
            </a:r>
            <a:r>
              <a:rPr lang="en-US" sz="2400" dirty="0" err="1"/>
              <a:t>thức</a:t>
            </a:r>
            <a:r>
              <a:rPr lang="en-US" sz="2400" dirty="0"/>
              <a:t> </a:t>
            </a:r>
            <a:r>
              <a:rPr lang="en-US" sz="2400" dirty="0" err="1"/>
              <a:t>là</a:t>
            </a:r>
            <a:r>
              <a:rPr lang="en-US" sz="2400" dirty="0"/>
              <a:t> </a:t>
            </a:r>
            <a:r>
              <a:rPr lang="en-US" sz="2400" dirty="0" err="1"/>
              <a:t>sự</a:t>
            </a:r>
            <a:r>
              <a:rPr lang="en-US" sz="2400" dirty="0"/>
              <a:t> </a:t>
            </a:r>
            <a:r>
              <a:rPr lang="en-US" sz="2400" dirty="0" err="1"/>
              <a:t>ảnh</a:t>
            </a:r>
            <a:r>
              <a:rPr lang="en-US" sz="2400" dirty="0"/>
              <a:t> </a:t>
            </a:r>
            <a:r>
              <a:rPr lang="en-US" sz="2400" dirty="0" err="1"/>
              <a:t>hưởng</a:t>
            </a:r>
            <a:r>
              <a:rPr lang="en-US" sz="2400" dirty="0"/>
              <a:t> </a:t>
            </a:r>
            <a:r>
              <a:rPr lang="en-US" sz="2400" dirty="0" err="1"/>
              <a:t>của</a:t>
            </a:r>
            <a:r>
              <a:rPr lang="en-US" sz="2400" dirty="0"/>
              <a:t> </a:t>
            </a:r>
            <a:r>
              <a:rPr lang="en-US" sz="2400" dirty="0" err="1"/>
              <a:t>một</a:t>
            </a:r>
            <a:r>
              <a:rPr lang="en-US" sz="2400" dirty="0"/>
              <a:t> </a:t>
            </a:r>
            <a:r>
              <a:rPr lang="en-US" sz="2400" dirty="0" err="1"/>
              <a:t>người</a:t>
            </a:r>
            <a:r>
              <a:rPr lang="en-US" sz="2400" dirty="0"/>
              <a:t> </a:t>
            </a:r>
            <a:r>
              <a:rPr lang="en-US" sz="2400" dirty="0" err="1"/>
              <a:t>không</a:t>
            </a:r>
            <a:r>
              <a:rPr lang="en-US" sz="2400" dirty="0"/>
              <a:t> </a:t>
            </a:r>
            <a:r>
              <a:rPr lang="en-US" sz="2400" dirty="0" err="1"/>
              <a:t>có</a:t>
            </a:r>
            <a:r>
              <a:rPr lang="en-US" sz="2400" dirty="0"/>
              <a:t> </a:t>
            </a:r>
            <a:r>
              <a:rPr lang="en-US" sz="2400" dirty="0" err="1"/>
              <a:t>chức</a:t>
            </a:r>
            <a:r>
              <a:rPr lang="en-US" sz="2400" dirty="0"/>
              <a:t> </a:t>
            </a:r>
            <a:r>
              <a:rPr lang="en-US" sz="2400" dirty="0" err="1"/>
              <a:t>vụ</a:t>
            </a:r>
            <a:r>
              <a:rPr lang="en-US" sz="2400" dirty="0"/>
              <a:t> </a:t>
            </a:r>
            <a:r>
              <a:rPr lang="en-US" sz="2400" dirty="0" err="1"/>
              <a:t>quyền</a:t>
            </a:r>
            <a:r>
              <a:rPr lang="en-US" sz="2400" dirty="0"/>
              <a:t> </a:t>
            </a:r>
            <a:r>
              <a:rPr lang="en-US" sz="2400" dirty="0" err="1"/>
              <a:t>hành</a:t>
            </a:r>
            <a:r>
              <a:rPr lang="en-US" sz="2400" dirty="0"/>
              <a:t> </a:t>
            </a:r>
            <a:r>
              <a:rPr lang="en-US" sz="2400" dirty="0" err="1"/>
              <a:t>chính</a:t>
            </a:r>
            <a:r>
              <a:rPr lang="en-US" sz="2400" dirty="0"/>
              <a:t> </a:t>
            </a:r>
            <a:r>
              <a:rPr lang="en-US" sz="2400" dirty="0" err="1"/>
              <a:t>thức</a:t>
            </a:r>
            <a:r>
              <a:rPr lang="en-US" sz="2400" dirty="0"/>
              <a:t> </a:t>
            </a:r>
            <a:r>
              <a:rPr lang="en-US" sz="2400" dirty="0" err="1"/>
              <a:t>đến</a:t>
            </a:r>
            <a:r>
              <a:rPr lang="en-US" sz="2400" dirty="0"/>
              <a:t> </a:t>
            </a:r>
            <a:r>
              <a:rPr lang="en-US" sz="2400" dirty="0" err="1"/>
              <a:t>những</a:t>
            </a:r>
            <a:r>
              <a:rPr lang="en-US" sz="2400" dirty="0"/>
              <a:t> </a:t>
            </a:r>
            <a:r>
              <a:rPr lang="en-US" sz="2400" dirty="0" err="1"/>
              <a:t>người</a:t>
            </a:r>
            <a:r>
              <a:rPr lang="en-US" sz="2400" dirty="0"/>
              <a:t> </a:t>
            </a:r>
            <a:r>
              <a:rPr lang="en-US" sz="2400" dirty="0" err="1"/>
              <a:t>khác</a:t>
            </a:r>
            <a:r>
              <a:rPr lang="en-US" sz="2400" dirty="0"/>
              <a:t> </a:t>
            </a:r>
            <a:r>
              <a:rPr lang="en-US" sz="2400" dirty="0" err="1"/>
              <a:t>thông</a:t>
            </a:r>
            <a:r>
              <a:rPr lang="en-US" sz="2400" dirty="0"/>
              <a:t> qua </a:t>
            </a:r>
            <a:r>
              <a:rPr lang="en-US" sz="2400" dirty="0" err="1"/>
              <a:t>sự</a:t>
            </a:r>
            <a:r>
              <a:rPr lang="en-US" sz="2400" dirty="0"/>
              <a:t> tin </a:t>
            </a:r>
            <a:r>
              <a:rPr lang="en-US" sz="2400" dirty="0" err="1"/>
              <a:t>tưởng</a:t>
            </a:r>
            <a:r>
              <a:rPr lang="en-US" sz="2400" dirty="0"/>
              <a:t>, </a:t>
            </a:r>
            <a:r>
              <a:rPr lang="en-US" sz="2400" dirty="0" err="1"/>
              <a:t>tôn</a:t>
            </a:r>
            <a:r>
              <a:rPr lang="en-US" sz="2400" dirty="0"/>
              <a:t> </a:t>
            </a:r>
            <a:r>
              <a:rPr lang="en-US" sz="2400" dirty="0" err="1"/>
              <a:t>trọng</a:t>
            </a:r>
            <a:r>
              <a:rPr lang="en-US" sz="2400" dirty="0"/>
              <a:t> </a:t>
            </a:r>
            <a:r>
              <a:rPr lang="en-US" sz="2400" dirty="0" err="1"/>
              <a:t>và</a:t>
            </a:r>
            <a:r>
              <a:rPr lang="en-US" sz="2400" dirty="0"/>
              <a:t> </a:t>
            </a:r>
            <a:r>
              <a:rPr lang="en-US" sz="2400" dirty="0" err="1"/>
              <a:t>năng</a:t>
            </a:r>
            <a:r>
              <a:rPr lang="en-US" sz="2400" dirty="0"/>
              <a:t> </a:t>
            </a:r>
            <a:r>
              <a:rPr lang="en-US" sz="2400" dirty="0" err="1"/>
              <a:t>lực</a:t>
            </a:r>
            <a:r>
              <a:rPr lang="en-US" sz="2400" dirty="0"/>
              <a:t>. </a:t>
            </a:r>
          </a:p>
          <a:p>
            <a:pPr algn="just">
              <a:lnSpc>
                <a:spcPct val="120000"/>
              </a:lnSpc>
              <a:buClr>
                <a:srgbClr val="FF0000"/>
              </a:buClr>
              <a:buFont typeface="Wingdings" pitchFamily="2" charset="2"/>
              <a:buChar char="v"/>
            </a:pPr>
            <a:r>
              <a:rPr lang="en-US" sz="2400" dirty="0" err="1"/>
              <a:t>Các</a:t>
            </a:r>
            <a:r>
              <a:rPr lang="en-US" sz="2400" dirty="0"/>
              <a:t> </a:t>
            </a:r>
            <a:r>
              <a:rPr lang="en-US" sz="2400" dirty="0" err="1"/>
              <a:t>nhà</a:t>
            </a:r>
            <a:r>
              <a:rPr lang="en-US" sz="2400" dirty="0"/>
              <a:t> </a:t>
            </a:r>
            <a:r>
              <a:rPr lang="en-US" sz="2400" dirty="0" err="1"/>
              <a:t>lãnh</a:t>
            </a:r>
            <a:r>
              <a:rPr lang="en-US" sz="2400" dirty="0"/>
              <a:t> </a:t>
            </a:r>
            <a:r>
              <a:rPr lang="en-US" sz="2400" dirty="0" err="1"/>
              <a:t>đạo</a:t>
            </a:r>
            <a:r>
              <a:rPr lang="en-US" sz="2400" dirty="0"/>
              <a:t> </a:t>
            </a:r>
            <a:r>
              <a:rPr lang="en-US" sz="2400" dirty="0" err="1"/>
              <a:t>không</a:t>
            </a:r>
            <a:r>
              <a:rPr lang="en-US" sz="2400" dirty="0"/>
              <a:t> </a:t>
            </a:r>
            <a:r>
              <a:rPr lang="en-US" sz="2400" dirty="0" err="1"/>
              <a:t>chính</a:t>
            </a:r>
            <a:r>
              <a:rPr lang="en-US" sz="2400" dirty="0"/>
              <a:t> </a:t>
            </a:r>
            <a:r>
              <a:rPr lang="en-US" sz="2400" dirty="0" err="1"/>
              <a:t>thức</a:t>
            </a:r>
            <a:r>
              <a:rPr lang="en-US" sz="2400" dirty="0"/>
              <a:t> </a:t>
            </a:r>
            <a:r>
              <a:rPr lang="en-US" sz="2400" dirty="0" err="1"/>
              <a:t>được</a:t>
            </a:r>
            <a:r>
              <a:rPr lang="en-US" sz="2400" dirty="0"/>
              <a:t> </a:t>
            </a:r>
            <a:r>
              <a:rPr lang="en-US" sz="2400" dirty="0" err="1"/>
              <a:t>coi</a:t>
            </a:r>
            <a:r>
              <a:rPr lang="en-US" sz="2400" dirty="0"/>
              <a:t> </a:t>
            </a:r>
            <a:r>
              <a:rPr lang="en-US" sz="2400" dirty="0" err="1"/>
              <a:t>như</a:t>
            </a:r>
            <a:r>
              <a:rPr lang="en-US" sz="2400" dirty="0"/>
              <a:t> </a:t>
            </a:r>
            <a:r>
              <a:rPr lang="en-US" sz="2400" dirty="0" err="1"/>
              <a:t>là</a:t>
            </a:r>
            <a:r>
              <a:rPr lang="en-US" sz="2400" dirty="0"/>
              <a:t> </a:t>
            </a:r>
            <a:r>
              <a:rPr lang="en-US" sz="2400" dirty="0" err="1"/>
              <a:t>sự</a:t>
            </a:r>
            <a:r>
              <a:rPr lang="en-US" sz="2400" dirty="0"/>
              <a:t> </a:t>
            </a:r>
            <a:r>
              <a:rPr lang="en-US" sz="2400" dirty="0" err="1"/>
              <a:t>lựa</a:t>
            </a:r>
            <a:r>
              <a:rPr lang="en-US" sz="2400" dirty="0"/>
              <a:t> </a:t>
            </a:r>
            <a:r>
              <a:rPr lang="en-US" sz="2400" dirty="0" err="1"/>
              <a:t>chọn</a:t>
            </a:r>
            <a:r>
              <a:rPr lang="en-US" sz="2400" dirty="0"/>
              <a:t> </a:t>
            </a:r>
            <a:r>
              <a:rPr lang="en-US" sz="2400" dirty="0" err="1"/>
              <a:t>của</a:t>
            </a:r>
            <a:r>
              <a:rPr lang="en-US" sz="2400" dirty="0"/>
              <a:t> </a:t>
            </a:r>
            <a:r>
              <a:rPr lang="en-US" sz="2400" dirty="0" err="1"/>
              <a:t>mọi</a:t>
            </a:r>
            <a:r>
              <a:rPr lang="en-US" sz="2400" dirty="0"/>
              <a:t> </a:t>
            </a:r>
            <a:r>
              <a:rPr lang="en-US" sz="2400" dirty="0" err="1"/>
              <a:t>người</a:t>
            </a:r>
            <a:r>
              <a:rPr lang="en-US" sz="2400" dirty="0"/>
              <a:t> </a:t>
            </a:r>
            <a:r>
              <a:rPr lang="en-US" sz="2400" dirty="0" err="1"/>
              <a:t>và</a:t>
            </a:r>
            <a:r>
              <a:rPr lang="en-US" sz="2400" dirty="0"/>
              <a:t> </a:t>
            </a:r>
            <a:r>
              <a:rPr lang="en-US" sz="2400" dirty="0" err="1"/>
              <a:t>họ</a:t>
            </a:r>
            <a:r>
              <a:rPr lang="en-US" sz="2400" dirty="0"/>
              <a:t> </a:t>
            </a:r>
            <a:r>
              <a:rPr lang="en-US" sz="2400" dirty="0" err="1"/>
              <a:t>thường</a:t>
            </a:r>
            <a:r>
              <a:rPr lang="en-US" sz="2400" dirty="0"/>
              <a:t> </a:t>
            </a:r>
            <a:r>
              <a:rPr lang="en-US" sz="2400" dirty="0" err="1"/>
              <a:t>nhận</a:t>
            </a:r>
            <a:r>
              <a:rPr lang="en-US" sz="2400" dirty="0"/>
              <a:t> </a:t>
            </a:r>
            <a:r>
              <a:rPr lang="en-US" sz="2400" dirty="0" err="1"/>
              <a:t>được</a:t>
            </a:r>
            <a:r>
              <a:rPr lang="en-US" sz="2400" dirty="0"/>
              <a:t> </a:t>
            </a:r>
            <a:r>
              <a:rPr lang="en-US" sz="2400" dirty="0" err="1"/>
              <a:t>sự</a:t>
            </a:r>
            <a:r>
              <a:rPr lang="en-US" sz="2400" dirty="0"/>
              <a:t> </a:t>
            </a:r>
            <a:r>
              <a:rPr lang="en-US" sz="2400" dirty="0" err="1"/>
              <a:t>ủng</a:t>
            </a:r>
            <a:r>
              <a:rPr lang="en-US" sz="2400" dirty="0"/>
              <a:t> </a:t>
            </a:r>
            <a:r>
              <a:rPr lang="en-US" sz="2400" dirty="0" err="1"/>
              <a:t>hộ</a:t>
            </a:r>
            <a:r>
              <a:rPr lang="en-US" sz="2400" dirty="0"/>
              <a:t> </a:t>
            </a:r>
            <a:r>
              <a:rPr lang="en-US" sz="2400" dirty="0" err="1"/>
              <a:t>từ</a:t>
            </a:r>
            <a:r>
              <a:rPr lang="en-US" sz="2400" dirty="0"/>
              <a:t> </a:t>
            </a:r>
            <a:r>
              <a:rPr lang="en-US" sz="2400" dirty="0" err="1"/>
              <a:t>phía</a:t>
            </a:r>
            <a:r>
              <a:rPr lang="en-US" sz="2400" dirty="0"/>
              <a:t> </a:t>
            </a:r>
            <a:r>
              <a:rPr lang="en-US" sz="2400" dirty="0" err="1"/>
              <a:t>người</a:t>
            </a:r>
            <a:r>
              <a:rPr lang="en-US" sz="2400" dirty="0"/>
              <a:t> </a:t>
            </a:r>
            <a:r>
              <a:rPr lang="en-US" sz="2400" dirty="0" err="1"/>
              <a:t>khác</a:t>
            </a:r>
            <a:endParaRPr lang="en-US" sz="2400" dirty="0"/>
          </a:p>
          <a:p>
            <a:pPr algn="just">
              <a:lnSpc>
                <a:spcPct val="120000"/>
              </a:lnSpc>
              <a:buClr>
                <a:srgbClr val="FF0000"/>
              </a:buClr>
              <a:buFont typeface="Wingdings" pitchFamily="2" charset="2"/>
              <a:buChar char="v"/>
            </a:pPr>
            <a:r>
              <a:rPr lang="en-US" sz="2400" dirty="0"/>
              <a:t> </a:t>
            </a:r>
            <a:r>
              <a:rPr lang="en-US" sz="2400" dirty="0" err="1"/>
              <a:t>Nếu</a:t>
            </a:r>
            <a:r>
              <a:rPr lang="en-US" sz="2400" dirty="0"/>
              <a:t> </a:t>
            </a:r>
            <a:r>
              <a:rPr lang="en-US" sz="2400" dirty="0" err="1"/>
              <a:t>lãnh</a:t>
            </a:r>
            <a:r>
              <a:rPr lang="en-US" sz="2400" dirty="0"/>
              <a:t> </a:t>
            </a:r>
            <a:r>
              <a:rPr lang="en-US" sz="2400" dirty="0" err="1"/>
              <a:t>đạo</a:t>
            </a:r>
            <a:r>
              <a:rPr lang="en-US" sz="2400" dirty="0"/>
              <a:t> </a:t>
            </a:r>
            <a:r>
              <a:rPr lang="en-US" sz="2400" dirty="0" err="1"/>
              <a:t>chính</a:t>
            </a:r>
            <a:r>
              <a:rPr lang="en-US" sz="2400" dirty="0"/>
              <a:t> </a:t>
            </a:r>
            <a:r>
              <a:rPr lang="en-US" sz="2400" dirty="0" err="1"/>
              <a:t>thức</a:t>
            </a:r>
            <a:r>
              <a:rPr lang="en-US" sz="2400" dirty="0"/>
              <a:t> </a:t>
            </a:r>
            <a:r>
              <a:rPr lang="en-US" sz="2400" dirty="0" err="1"/>
              <a:t>và</a:t>
            </a:r>
            <a:r>
              <a:rPr lang="en-US" sz="2400" dirty="0"/>
              <a:t> </a:t>
            </a:r>
            <a:r>
              <a:rPr lang="en-US" sz="2400" dirty="0" err="1"/>
              <a:t>lãnh</a:t>
            </a:r>
            <a:r>
              <a:rPr lang="en-US" sz="2400" dirty="0"/>
              <a:t> </a:t>
            </a:r>
            <a:r>
              <a:rPr lang="en-US" sz="2400" dirty="0" err="1"/>
              <a:t>đạo</a:t>
            </a:r>
            <a:r>
              <a:rPr lang="en-US" sz="2400" dirty="0"/>
              <a:t> </a:t>
            </a:r>
            <a:r>
              <a:rPr lang="en-US" sz="2400" dirty="0" err="1"/>
              <a:t>không</a:t>
            </a:r>
            <a:r>
              <a:rPr lang="en-US" sz="2400" dirty="0"/>
              <a:t> </a:t>
            </a:r>
            <a:r>
              <a:rPr lang="en-US" sz="2400" dirty="0" err="1"/>
              <a:t>chính</a:t>
            </a:r>
            <a:r>
              <a:rPr lang="en-US" sz="2400" dirty="0"/>
              <a:t> </a:t>
            </a:r>
            <a:r>
              <a:rPr lang="en-US" sz="2400" dirty="0" err="1"/>
              <a:t>thức</a:t>
            </a:r>
            <a:r>
              <a:rPr lang="en-US" sz="2400" dirty="0"/>
              <a:t> </a:t>
            </a:r>
            <a:r>
              <a:rPr lang="en-US" sz="2400" dirty="0" err="1"/>
              <a:t>là</a:t>
            </a:r>
            <a:r>
              <a:rPr lang="en-US" sz="2400" dirty="0"/>
              <a:t> </a:t>
            </a:r>
            <a:r>
              <a:rPr lang="en-US" sz="2400" dirty="0" err="1"/>
              <a:t>hai</a:t>
            </a:r>
            <a:r>
              <a:rPr lang="en-US" sz="2400" dirty="0"/>
              <a:t> </a:t>
            </a:r>
            <a:r>
              <a:rPr lang="en-US" sz="2400" dirty="0" err="1"/>
              <a:t>người</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rất</a:t>
            </a:r>
            <a:r>
              <a:rPr lang="en-US" sz="2400" dirty="0"/>
              <a:t> </a:t>
            </a:r>
            <a:r>
              <a:rPr lang="en-US" sz="2400" dirty="0" err="1"/>
              <a:t>có</a:t>
            </a:r>
            <a:r>
              <a:rPr lang="en-US" sz="2400" dirty="0"/>
              <a:t> </a:t>
            </a:r>
            <a:r>
              <a:rPr lang="en-US" sz="2400" dirty="0" err="1"/>
              <a:t>thể</a:t>
            </a:r>
            <a:r>
              <a:rPr lang="en-US" sz="2400" dirty="0"/>
              <a:t> </a:t>
            </a:r>
            <a:r>
              <a:rPr lang="en-US" sz="2400" dirty="0" err="1"/>
              <a:t>sẽ</a:t>
            </a:r>
            <a:r>
              <a:rPr lang="en-US" sz="2400" dirty="0"/>
              <a:t> </a:t>
            </a:r>
            <a:r>
              <a:rPr lang="en-US" sz="2400" dirty="0" err="1"/>
              <a:t>xảy</a:t>
            </a:r>
            <a:r>
              <a:rPr lang="en-US" sz="2400" dirty="0"/>
              <a:t> </a:t>
            </a:r>
            <a:r>
              <a:rPr lang="en-US" sz="2400" dirty="0" err="1"/>
              <a:t>ra</a:t>
            </a:r>
            <a:r>
              <a:rPr lang="en-US" sz="2400" dirty="0"/>
              <a:t> </a:t>
            </a:r>
            <a:r>
              <a:rPr lang="en-US" sz="2400" dirty="0" err="1"/>
              <a:t>mâu</a:t>
            </a:r>
            <a:r>
              <a:rPr lang="en-US" sz="2400" dirty="0"/>
              <a:t> </a:t>
            </a:r>
            <a:r>
              <a:rPr lang="en-US" sz="2400" dirty="0" err="1"/>
              <a:t>thuẫn</a:t>
            </a:r>
            <a:r>
              <a:rPr lang="en-US" sz="2400" dirty="0"/>
              <a:t> </a:t>
            </a:r>
            <a:r>
              <a:rPr lang="en-US" sz="2400" dirty="0" err="1"/>
              <a:t>nội</a:t>
            </a:r>
            <a:r>
              <a:rPr lang="en-US" sz="2400" dirty="0"/>
              <a:t> </a:t>
            </a:r>
            <a:r>
              <a:rPr lang="en-US" sz="2400" dirty="0" err="1"/>
              <a:t>bộ</a:t>
            </a:r>
            <a:r>
              <a:rPr lang="en-US" sz="2400" dirty="0"/>
              <a:t> </a:t>
            </a:r>
            <a:r>
              <a:rPr lang="en-US" sz="2400" dirty="0" err="1"/>
              <a:t>trong</a:t>
            </a:r>
            <a:r>
              <a:rPr lang="en-US" sz="2400" dirty="0"/>
              <a:t> </a:t>
            </a:r>
            <a:r>
              <a:rPr lang="en-US" sz="2400" dirty="0" err="1"/>
              <a:t>nhóm</a:t>
            </a:r>
            <a:endParaRPr lang="vi-VN" sz="2400" dirty="0"/>
          </a:p>
        </p:txBody>
      </p:sp>
    </p:spTree>
    <p:extLst>
      <p:ext uri="{BB962C8B-B14F-4D97-AF65-F5344CB8AC3E}">
        <p14:creationId xmlns:p14="http://schemas.microsoft.com/office/powerpoint/2010/main" val="42879979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7. </a:t>
            </a:r>
            <a:r>
              <a:rPr lang="en-US" sz="2800" dirty="0" err="1">
                <a:solidFill>
                  <a:schemeClr val="tx1"/>
                </a:solidFill>
              </a:rPr>
              <a:t>Các</a:t>
            </a:r>
            <a:r>
              <a:rPr lang="en-US" sz="2800" dirty="0">
                <a:solidFill>
                  <a:schemeClr val="tx1"/>
                </a:solidFill>
              </a:rPr>
              <a:t> </a:t>
            </a:r>
            <a:r>
              <a:rPr lang="en-US" sz="2800" dirty="0" err="1">
                <a:solidFill>
                  <a:schemeClr val="tx1"/>
                </a:solidFill>
              </a:rPr>
              <a:t>phẩm</a:t>
            </a:r>
            <a:r>
              <a:rPr lang="en-US" sz="2800" dirty="0">
                <a:solidFill>
                  <a:schemeClr val="tx1"/>
                </a:solidFill>
              </a:rPr>
              <a:t> </a:t>
            </a:r>
            <a:r>
              <a:rPr lang="en-US" sz="2800" dirty="0" err="1">
                <a:solidFill>
                  <a:schemeClr val="tx1"/>
                </a:solidFill>
              </a:rPr>
              <a:t>chất</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nhà</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dirty="0" err="1">
                <a:solidFill>
                  <a:schemeClr val="tx1"/>
                </a:solidFill>
              </a:rPr>
              <a:t>công</a:t>
            </a:r>
            <a:endParaRPr lang="vi-VN" sz="2800" dirty="0">
              <a:solidFill>
                <a:schemeClr val="tx1"/>
              </a:solidFill>
            </a:endParaRPr>
          </a:p>
        </p:txBody>
      </p:sp>
      <p:sp>
        <p:nvSpPr>
          <p:cNvPr id="3" name="Content Placeholder 2"/>
          <p:cNvSpPr>
            <a:spLocks noGrp="1"/>
          </p:cNvSpPr>
          <p:nvPr>
            <p:ph sz="quarter" idx="1"/>
          </p:nvPr>
        </p:nvSpPr>
        <p:spPr>
          <a:xfrm>
            <a:off x="735271" y="1447800"/>
            <a:ext cx="8001000" cy="4709160"/>
          </a:xfrm>
        </p:spPr>
        <p:txBody>
          <a:bodyPr>
            <a:normAutofit fontScale="92500" lnSpcReduction="20000"/>
          </a:bodyPr>
          <a:lstStyle/>
          <a:p>
            <a:pPr algn="just">
              <a:lnSpc>
                <a:spcPct val="120000"/>
              </a:lnSpc>
              <a:buClr>
                <a:srgbClr val="FF0000"/>
              </a:buClr>
              <a:buFont typeface="Wingdings" pitchFamily="2" charset="2"/>
              <a:buChar char="v"/>
            </a:pPr>
            <a:r>
              <a:rPr lang="en-US" sz="2400" dirty="0"/>
              <a:t>Mortimer Adler: </a:t>
            </a:r>
            <a:r>
              <a:rPr lang="en-US" sz="2400" dirty="0" err="1"/>
              <a:t>một</a:t>
            </a:r>
            <a:r>
              <a:rPr lang="en-US" sz="2400" dirty="0"/>
              <a:t> </a:t>
            </a:r>
            <a:r>
              <a:rPr lang="en-US" sz="2400" dirty="0" err="1"/>
              <a:t>nhà</a:t>
            </a:r>
            <a:r>
              <a:rPr lang="en-US" sz="2400" dirty="0"/>
              <a:t> </a:t>
            </a:r>
            <a:r>
              <a:rPr lang="en-US" sz="2400" dirty="0" err="1"/>
              <a:t>lãnh</a:t>
            </a:r>
            <a:r>
              <a:rPr lang="en-US" sz="2400" dirty="0"/>
              <a:t> </a:t>
            </a:r>
            <a:r>
              <a:rPr lang="en-US" sz="2400" dirty="0" err="1"/>
              <a:t>đạo</a:t>
            </a:r>
            <a:r>
              <a:rPr lang="en-US" sz="2400" dirty="0"/>
              <a:t> </a:t>
            </a:r>
            <a:r>
              <a:rPr lang="en-US" sz="2400" dirty="0" err="1"/>
              <a:t>tốt</a:t>
            </a:r>
            <a:r>
              <a:rPr lang="en-US" sz="2400" dirty="0"/>
              <a:t> </a:t>
            </a:r>
            <a:r>
              <a:rPr lang="en-US" sz="2400" dirty="0" err="1"/>
              <a:t>cần</a:t>
            </a:r>
            <a:r>
              <a:rPr lang="en-US" sz="2400" dirty="0"/>
              <a:t> </a:t>
            </a:r>
            <a:r>
              <a:rPr lang="en-US" sz="2400" dirty="0" err="1"/>
              <a:t>phải</a:t>
            </a:r>
            <a:r>
              <a:rPr lang="en-US" sz="2400" dirty="0"/>
              <a:t> </a:t>
            </a:r>
            <a:r>
              <a:rPr lang="en-US" sz="2400" dirty="0" err="1"/>
              <a:t>có</a:t>
            </a:r>
            <a:r>
              <a:rPr lang="en-US" sz="2400" dirty="0"/>
              <a:t> ethos (</a:t>
            </a:r>
            <a:r>
              <a:rPr lang="en-US" sz="2400" dirty="0" err="1"/>
              <a:t>phẩm</a:t>
            </a:r>
            <a:r>
              <a:rPr lang="en-US" sz="2400" dirty="0"/>
              <a:t> </a:t>
            </a:r>
            <a:r>
              <a:rPr lang="en-US" sz="2400" dirty="0" err="1"/>
              <a:t>chất</a:t>
            </a:r>
            <a:r>
              <a:rPr lang="en-US" sz="2400" dirty="0"/>
              <a:t> </a:t>
            </a:r>
            <a:r>
              <a:rPr lang="en-US" sz="2400" dirty="0" err="1"/>
              <a:t>đạo</a:t>
            </a:r>
            <a:r>
              <a:rPr lang="en-US" sz="2400" dirty="0"/>
              <a:t> </a:t>
            </a:r>
            <a:r>
              <a:rPr lang="en-US" sz="2400" dirty="0" err="1"/>
              <a:t>đức</a:t>
            </a:r>
            <a:r>
              <a:rPr lang="en-US" sz="2400" dirty="0"/>
              <a:t>, </a:t>
            </a:r>
            <a:r>
              <a:rPr lang="en-US" sz="2400" dirty="0" err="1"/>
              <a:t>năng</a:t>
            </a:r>
            <a:r>
              <a:rPr lang="en-US" sz="2400" dirty="0"/>
              <a:t> </a:t>
            </a:r>
            <a:r>
              <a:rPr lang="en-US" sz="2400" dirty="0" err="1"/>
              <a:t>lực</a:t>
            </a:r>
            <a:r>
              <a:rPr lang="en-US" sz="2400" dirty="0"/>
              <a:t> </a:t>
            </a:r>
            <a:r>
              <a:rPr lang="en-US" sz="2400" dirty="0" err="1"/>
              <a:t>thuyết</a:t>
            </a:r>
            <a:r>
              <a:rPr lang="en-US" sz="2400" dirty="0"/>
              <a:t> </a:t>
            </a:r>
            <a:r>
              <a:rPr lang="en-US" sz="2400" dirty="0" err="1"/>
              <a:t>phục</a:t>
            </a:r>
            <a:r>
              <a:rPr lang="en-US" sz="2400" dirty="0"/>
              <a:t>); pathos (</a:t>
            </a:r>
            <a:r>
              <a:rPr lang="en-US" sz="2400" dirty="0" err="1"/>
              <a:t>khả</a:t>
            </a:r>
            <a:r>
              <a:rPr lang="en-US" sz="2400" dirty="0"/>
              <a:t> </a:t>
            </a:r>
            <a:r>
              <a:rPr lang="en-US" sz="2400" dirty="0" err="1"/>
              <a:t>năng</a:t>
            </a:r>
            <a:r>
              <a:rPr lang="en-US" sz="2400" dirty="0"/>
              <a:t> </a:t>
            </a:r>
            <a:r>
              <a:rPr lang="en-US" sz="2400" dirty="0" err="1"/>
              <a:t>chiếm</a:t>
            </a:r>
            <a:r>
              <a:rPr lang="en-US" sz="2400" dirty="0"/>
              <a:t> </a:t>
            </a:r>
            <a:r>
              <a:rPr lang="en-US" sz="2400" dirty="0" err="1"/>
              <a:t>được</a:t>
            </a:r>
            <a:r>
              <a:rPr lang="en-US" sz="2400" dirty="0"/>
              <a:t> </a:t>
            </a:r>
            <a:r>
              <a:rPr lang="en-US" sz="2400" dirty="0" err="1"/>
              <a:t>cảm</a:t>
            </a:r>
            <a:r>
              <a:rPr lang="en-US" sz="2400" dirty="0"/>
              <a:t> </a:t>
            </a:r>
            <a:r>
              <a:rPr lang="en-US" sz="2400" dirty="0" err="1"/>
              <a:t>tình</a:t>
            </a:r>
            <a:r>
              <a:rPr lang="en-US" sz="2400" dirty="0"/>
              <a:t> </a:t>
            </a:r>
            <a:r>
              <a:rPr lang="en-US" sz="2400" dirty="0" err="1"/>
              <a:t>của</a:t>
            </a:r>
            <a:r>
              <a:rPr lang="en-US" sz="2400" dirty="0"/>
              <a:t> </a:t>
            </a:r>
            <a:r>
              <a:rPr lang="en-US" sz="2400" dirty="0" err="1"/>
              <a:t>mọi</a:t>
            </a:r>
            <a:r>
              <a:rPr lang="en-US" sz="2400" dirty="0"/>
              <a:t> </a:t>
            </a:r>
            <a:r>
              <a:rPr lang="en-US" sz="2400" dirty="0" err="1"/>
              <a:t>người</a:t>
            </a:r>
            <a:r>
              <a:rPr lang="en-US" sz="2400" dirty="0"/>
              <a:t>, </a:t>
            </a:r>
            <a:r>
              <a:rPr lang="en-US" sz="2400" dirty="0" err="1"/>
              <a:t>làm</a:t>
            </a:r>
            <a:r>
              <a:rPr lang="en-US" sz="2400" dirty="0"/>
              <a:t> </a:t>
            </a:r>
            <a:r>
              <a:rPr lang="en-US" sz="2400" dirty="0" err="1"/>
              <a:t>cho</a:t>
            </a:r>
            <a:r>
              <a:rPr lang="en-US" sz="2400" dirty="0"/>
              <a:t> </a:t>
            </a:r>
            <a:r>
              <a:rPr lang="en-US" sz="2400" dirty="0" err="1"/>
              <a:t>người</a:t>
            </a:r>
            <a:r>
              <a:rPr lang="en-US" sz="2400" dirty="0"/>
              <a:t> </a:t>
            </a:r>
            <a:r>
              <a:rPr lang="en-US" sz="2400" dirty="0" err="1"/>
              <a:t>khác</a:t>
            </a:r>
            <a:r>
              <a:rPr lang="en-US" sz="2400" dirty="0"/>
              <a:t> </a:t>
            </a:r>
            <a:r>
              <a:rPr lang="en-US" sz="2400" dirty="0" err="1"/>
              <a:t>cảm</a:t>
            </a:r>
            <a:r>
              <a:rPr lang="en-US" sz="2400" dirty="0"/>
              <a:t> </a:t>
            </a:r>
            <a:r>
              <a:rPr lang="en-US" sz="2400" dirty="0" err="1"/>
              <a:t>động</a:t>
            </a:r>
            <a:r>
              <a:rPr lang="en-US" sz="2400" dirty="0"/>
              <a:t>) </a:t>
            </a:r>
            <a:r>
              <a:rPr lang="en-US" sz="2400" dirty="0" err="1"/>
              <a:t>và</a:t>
            </a:r>
            <a:r>
              <a:rPr lang="en-US" sz="2400" dirty="0"/>
              <a:t> logos (</a:t>
            </a:r>
            <a:r>
              <a:rPr lang="en-US" sz="2400" dirty="0" err="1"/>
              <a:t>khả</a:t>
            </a:r>
            <a:r>
              <a:rPr lang="en-US" sz="2400" dirty="0"/>
              <a:t> </a:t>
            </a:r>
            <a:r>
              <a:rPr lang="en-US" sz="2400" dirty="0" err="1"/>
              <a:t>năng</a:t>
            </a:r>
            <a:r>
              <a:rPr lang="en-US" sz="2400" dirty="0"/>
              <a:t> </a:t>
            </a:r>
            <a:r>
              <a:rPr lang="en-US" sz="2400" dirty="0" err="1"/>
              <a:t>giải</a:t>
            </a:r>
            <a:r>
              <a:rPr lang="en-US" sz="2400" dirty="0"/>
              <a:t> </a:t>
            </a:r>
            <a:r>
              <a:rPr lang="en-US" sz="2400" dirty="0" err="1"/>
              <a:t>thích</a:t>
            </a:r>
            <a:r>
              <a:rPr lang="en-US" sz="2400" dirty="0"/>
              <a:t> </a:t>
            </a:r>
            <a:r>
              <a:rPr lang="en-US" sz="2400" dirty="0" err="1"/>
              <a:t>hành</a:t>
            </a:r>
            <a:r>
              <a:rPr lang="en-US" sz="2400" dirty="0"/>
              <a:t> </a:t>
            </a:r>
            <a:r>
              <a:rPr lang="en-US" sz="2400" dirty="0" err="1"/>
              <a:t>động</a:t>
            </a:r>
            <a:r>
              <a:rPr lang="en-US" sz="2400" dirty="0"/>
              <a:t> </a:t>
            </a:r>
            <a:r>
              <a:rPr lang="en-US" sz="2400" dirty="0" err="1"/>
              <a:t>của</a:t>
            </a:r>
            <a:r>
              <a:rPr lang="en-US" sz="2400" dirty="0"/>
              <a:t> </a:t>
            </a:r>
            <a:r>
              <a:rPr lang="en-US" sz="2400" dirty="0" err="1"/>
              <a:t>người</a:t>
            </a:r>
            <a:r>
              <a:rPr lang="en-US" sz="2400" dirty="0"/>
              <a:t> </a:t>
            </a:r>
            <a:r>
              <a:rPr lang="en-US" sz="2400" dirty="0" err="1"/>
              <a:t>khác</a:t>
            </a:r>
            <a:r>
              <a:rPr lang="en-US" sz="2400" dirty="0"/>
              <a:t> </a:t>
            </a:r>
            <a:r>
              <a:rPr lang="en-US" sz="2400" dirty="0" err="1"/>
              <a:t>và</a:t>
            </a:r>
            <a:r>
              <a:rPr lang="en-US" sz="2400" dirty="0"/>
              <a:t> </a:t>
            </a:r>
            <a:r>
              <a:rPr lang="en-US" sz="2400" dirty="0" err="1"/>
              <a:t>làm</a:t>
            </a:r>
            <a:r>
              <a:rPr lang="en-US" sz="2400" dirty="0"/>
              <a:t> </a:t>
            </a:r>
            <a:r>
              <a:rPr lang="en-US" sz="2400" dirty="0" err="1"/>
              <a:t>người</a:t>
            </a:r>
            <a:r>
              <a:rPr lang="en-US" sz="2400" dirty="0"/>
              <a:t> </a:t>
            </a:r>
            <a:r>
              <a:rPr lang="en-US" sz="2400" dirty="0" err="1"/>
              <a:t>khác</a:t>
            </a:r>
            <a:r>
              <a:rPr lang="en-US" sz="2400" dirty="0"/>
              <a:t> lay </a:t>
            </a:r>
            <a:r>
              <a:rPr lang="en-US" sz="2400" dirty="0" err="1"/>
              <a:t>chuyển</a:t>
            </a:r>
            <a:r>
              <a:rPr lang="en-US" sz="2400" dirty="0"/>
              <a:t> </a:t>
            </a:r>
            <a:r>
              <a:rPr lang="en-US" sz="2400" dirty="0" err="1"/>
              <a:t>về</a:t>
            </a:r>
            <a:r>
              <a:rPr lang="en-US" sz="2400" dirty="0"/>
              <a:t> </a:t>
            </a:r>
            <a:r>
              <a:rPr lang="en-US" sz="2400" dirty="0" err="1"/>
              <a:t>mặt</a:t>
            </a:r>
            <a:r>
              <a:rPr lang="en-US" sz="2400" dirty="0"/>
              <a:t> tri </a:t>
            </a:r>
            <a:r>
              <a:rPr lang="en-US" sz="2400" dirty="0" err="1"/>
              <a:t>thức</a:t>
            </a:r>
            <a:r>
              <a:rPr lang="en-US" sz="2400" dirty="0"/>
              <a:t>) </a:t>
            </a:r>
          </a:p>
          <a:p>
            <a:pPr algn="just">
              <a:lnSpc>
                <a:spcPct val="120000"/>
              </a:lnSpc>
              <a:buClr>
                <a:srgbClr val="FF0000"/>
              </a:buClr>
              <a:buFont typeface="Wingdings" pitchFamily="2" charset="2"/>
              <a:buChar char="v"/>
            </a:pPr>
            <a:r>
              <a:rPr lang="en-US" sz="2400" dirty="0" err="1"/>
              <a:t>Nhà</a:t>
            </a:r>
            <a:r>
              <a:rPr lang="en-US" sz="2400" dirty="0"/>
              <a:t> </a:t>
            </a:r>
            <a:r>
              <a:rPr lang="en-US" sz="2400" dirty="0" err="1"/>
              <a:t>tâm</a:t>
            </a:r>
            <a:r>
              <a:rPr lang="en-US" sz="2400" dirty="0"/>
              <a:t> </a:t>
            </a:r>
            <a:r>
              <a:rPr lang="en-US" sz="2400" dirty="0" err="1"/>
              <a:t>lý</a:t>
            </a:r>
            <a:r>
              <a:rPr lang="en-US" sz="2400" dirty="0"/>
              <a:t> </a:t>
            </a:r>
            <a:r>
              <a:rPr lang="en-US" sz="2400" dirty="0" err="1"/>
              <a:t>học</a:t>
            </a:r>
            <a:r>
              <a:rPr lang="en-US" sz="2400" dirty="0"/>
              <a:t> Jules </a:t>
            </a:r>
            <a:r>
              <a:rPr lang="en-US" sz="2400" dirty="0" err="1"/>
              <a:t>Masserman</a:t>
            </a:r>
            <a:r>
              <a:rPr lang="en-US" sz="2400" dirty="0"/>
              <a:t>:  “</a:t>
            </a:r>
            <a:r>
              <a:rPr lang="en-US" sz="2400" dirty="0" err="1"/>
              <a:t>Nhà</a:t>
            </a:r>
            <a:r>
              <a:rPr lang="en-US" sz="2400" dirty="0"/>
              <a:t> </a:t>
            </a:r>
            <a:r>
              <a:rPr lang="en-US" sz="2400" dirty="0" err="1"/>
              <a:t>lãnh</a:t>
            </a:r>
            <a:r>
              <a:rPr lang="en-US" sz="2400" dirty="0"/>
              <a:t> </a:t>
            </a:r>
            <a:r>
              <a:rPr lang="en-US" sz="2400" dirty="0" err="1"/>
              <a:t>đạo</a:t>
            </a:r>
            <a:r>
              <a:rPr lang="en-US" sz="2400" dirty="0"/>
              <a:t> </a:t>
            </a:r>
            <a:r>
              <a:rPr lang="en-US" sz="2400" dirty="0" err="1"/>
              <a:t>cần</a:t>
            </a:r>
            <a:r>
              <a:rPr lang="en-US" sz="2400" dirty="0"/>
              <a:t> </a:t>
            </a:r>
            <a:r>
              <a:rPr lang="en-US" sz="2400" dirty="0" err="1"/>
              <a:t>đạt</a:t>
            </a:r>
            <a:r>
              <a:rPr lang="en-US" sz="2400" dirty="0"/>
              <a:t> </a:t>
            </a:r>
            <a:r>
              <a:rPr lang="en-US" sz="2400" dirty="0" err="1"/>
              <a:t>được</a:t>
            </a:r>
            <a:r>
              <a:rPr lang="en-US" sz="2400" dirty="0"/>
              <a:t> </a:t>
            </a:r>
            <a:r>
              <a:rPr lang="en-US" sz="2400" dirty="0" err="1"/>
              <a:t>ba</a:t>
            </a:r>
            <a:r>
              <a:rPr lang="en-US" sz="2400" dirty="0"/>
              <a:t> </a:t>
            </a:r>
            <a:r>
              <a:rPr lang="en-US" sz="2400" dirty="0" err="1"/>
              <a:t>nhiệm</a:t>
            </a:r>
            <a:r>
              <a:rPr lang="en-US" sz="2400" dirty="0"/>
              <a:t> </a:t>
            </a:r>
            <a:r>
              <a:rPr lang="en-US" sz="2400" dirty="0" err="1"/>
              <a:t>vụ</a:t>
            </a:r>
            <a:r>
              <a:rPr lang="en-US" sz="2400" dirty="0"/>
              <a:t>: </a:t>
            </a:r>
            <a:r>
              <a:rPr lang="en-US" sz="2400" dirty="0" err="1"/>
              <a:t>cung</a:t>
            </a:r>
            <a:r>
              <a:rPr lang="en-US" sz="2400" dirty="0"/>
              <a:t> </a:t>
            </a:r>
            <a:r>
              <a:rPr lang="en-US" sz="2400" dirty="0" err="1"/>
              <a:t>cấp</a:t>
            </a:r>
            <a:r>
              <a:rPr lang="en-US" sz="2400" dirty="0"/>
              <a:t> </a:t>
            </a:r>
            <a:r>
              <a:rPr lang="en-US" sz="2400" dirty="0" err="1"/>
              <a:t>cho</a:t>
            </a:r>
            <a:r>
              <a:rPr lang="en-US" sz="2400" dirty="0"/>
              <a:t> </a:t>
            </a:r>
            <a:r>
              <a:rPr lang="en-US" sz="2400" dirty="0" err="1"/>
              <a:t>người</a:t>
            </a:r>
            <a:r>
              <a:rPr lang="en-US" sz="2400" dirty="0"/>
              <a:t> </a:t>
            </a:r>
            <a:r>
              <a:rPr lang="en-US" sz="2400" dirty="0" err="1"/>
              <a:t>khác</a:t>
            </a:r>
            <a:r>
              <a:rPr lang="en-US" sz="2400" dirty="0"/>
              <a:t> </a:t>
            </a:r>
            <a:r>
              <a:rPr lang="en-US" sz="2400" dirty="0" err="1"/>
              <a:t>sự</a:t>
            </a:r>
            <a:r>
              <a:rPr lang="en-US" sz="2400" dirty="0"/>
              <a:t> </a:t>
            </a:r>
            <a:r>
              <a:rPr lang="en-US" sz="2400" dirty="0" err="1"/>
              <a:t>hướng</a:t>
            </a:r>
            <a:r>
              <a:rPr lang="en-US" sz="2400" dirty="0"/>
              <a:t> </a:t>
            </a:r>
            <a:r>
              <a:rPr lang="en-US" sz="2400" dirty="0" err="1"/>
              <a:t>dẫn</a:t>
            </a:r>
            <a:r>
              <a:rPr lang="en-US" sz="2400" dirty="0"/>
              <a:t>, </a:t>
            </a:r>
            <a:r>
              <a:rPr lang="en-US" sz="2400" dirty="0" err="1"/>
              <a:t>một</a:t>
            </a:r>
            <a:r>
              <a:rPr lang="en-US" sz="2400" dirty="0"/>
              <a:t> </a:t>
            </a:r>
            <a:r>
              <a:rPr lang="en-US" sz="2400" dirty="0" err="1"/>
              <a:t>tổ</a:t>
            </a:r>
            <a:r>
              <a:rPr lang="en-US" sz="2400" dirty="0"/>
              <a:t> </a:t>
            </a:r>
            <a:r>
              <a:rPr lang="en-US" sz="2400" dirty="0" err="1"/>
              <a:t>chức</a:t>
            </a:r>
            <a:r>
              <a:rPr lang="en-US" sz="2400" dirty="0"/>
              <a:t> </a:t>
            </a:r>
            <a:r>
              <a:rPr lang="en-US" sz="2400" dirty="0" err="1"/>
              <a:t>xã</a:t>
            </a:r>
            <a:r>
              <a:rPr lang="en-US" sz="2400" dirty="0"/>
              <a:t> </a:t>
            </a:r>
            <a:r>
              <a:rPr lang="en-US" sz="2400" dirty="0" err="1"/>
              <a:t>hội</a:t>
            </a:r>
            <a:r>
              <a:rPr lang="en-US" sz="2400" dirty="0"/>
              <a:t> an </a:t>
            </a:r>
            <a:r>
              <a:rPr lang="en-US" sz="2400" dirty="0" err="1"/>
              <a:t>toàn</a:t>
            </a:r>
            <a:r>
              <a:rPr lang="en-US" sz="2400" dirty="0"/>
              <a:t> </a:t>
            </a:r>
            <a:r>
              <a:rPr lang="en-US" sz="2400" dirty="0" err="1"/>
              <a:t>và</a:t>
            </a:r>
            <a:r>
              <a:rPr lang="en-US" sz="2400" dirty="0"/>
              <a:t> </a:t>
            </a:r>
            <a:r>
              <a:rPr lang="en-US" sz="2400" dirty="0" err="1"/>
              <a:t>đem</a:t>
            </a:r>
            <a:r>
              <a:rPr lang="en-US" sz="2400" dirty="0"/>
              <a:t> </a:t>
            </a:r>
            <a:r>
              <a:rPr lang="en-US" sz="2400" dirty="0" err="1"/>
              <a:t>đến</a:t>
            </a:r>
            <a:r>
              <a:rPr lang="en-US" sz="2400" dirty="0"/>
              <a:t> </a:t>
            </a:r>
            <a:r>
              <a:rPr lang="en-US" sz="2400" dirty="0" err="1"/>
              <a:t>cho</a:t>
            </a:r>
            <a:r>
              <a:rPr lang="en-US" sz="2400" dirty="0"/>
              <a:t> </a:t>
            </a:r>
            <a:r>
              <a:rPr lang="en-US" sz="2400" dirty="0" err="1"/>
              <a:t>họ</a:t>
            </a:r>
            <a:r>
              <a:rPr lang="en-US" sz="2400" dirty="0"/>
              <a:t> </a:t>
            </a:r>
            <a:r>
              <a:rPr lang="en-US" sz="2400" dirty="0" err="1"/>
              <a:t>niềm</a:t>
            </a:r>
            <a:r>
              <a:rPr lang="en-US" sz="2400" dirty="0"/>
              <a:t> tin”</a:t>
            </a:r>
          </a:p>
          <a:p>
            <a:pPr algn="just">
              <a:lnSpc>
                <a:spcPct val="120000"/>
              </a:lnSpc>
              <a:buClr>
                <a:srgbClr val="FF0000"/>
              </a:buClr>
              <a:buFont typeface="Wingdings" pitchFamily="2" charset="2"/>
              <a:buChar char="v"/>
            </a:pPr>
            <a:r>
              <a:rPr lang="en-US" sz="2400" dirty="0" err="1"/>
              <a:t>Nhà</a:t>
            </a:r>
            <a:r>
              <a:rPr lang="en-US" sz="2400" dirty="0"/>
              <a:t> </a:t>
            </a:r>
            <a:r>
              <a:rPr lang="en-US" sz="2400" dirty="0" err="1"/>
              <a:t>tâm</a:t>
            </a:r>
            <a:r>
              <a:rPr lang="en-US" sz="2400" dirty="0"/>
              <a:t> </a:t>
            </a:r>
            <a:r>
              <a:rPr lang="en-US" sz="2400" dirty="0" err="1"/>
              <a:t>lý</a:t>
            </a:r>
            <a:r>
              <a:rPr lang="en-US" sz="2400" dirty="0"/>
              <a:t> </a:t>
            </a:r>
            <a:r>
              <a:rPr lang="en-US" sz="2400" dirty="0" err="1"/>
              <a:t>học</a:t>
            </a:r>
            <a:r>
              <a:rPr lang="en-US" sz="2400" dirty="0"/>
              <a:t> Robert McMurry </a:t>
            </a:r>
            <a:r>
              <a:rPr lang="en-US" sz="2400" dirty="0" err="1"/>
              <a:t>định</a:t>
            </a:r>
            <a:r>
              <a:rPr lang="en-US" sz="2400" dirty="0"/>
              <a:t> </a:t>
            </a:r>
            <a:r>
              <a:rPr lang="en-US" sz="2400" dirty="0" err="1"/>
              <a:t>nghĩa</a:t>
            </a:r>
            <a:r>
              <a:rPr lang="en-US" sz="2400" dirty="0"/>
              <a:t>: “</a:t>
            </a:r>
            <a:r>
              <a:rPr lang="en-US" sz="2400" dirty="0" err="1"/>
              <a:t>năng</a:t>
            </a:r>
            <a:r>
              <a:rPr lang="en-US" sz="2400" dirty="0"/>
              <a:t> </a:t>
            </a:r>
            <a:r>
              <a:rPr lang="en-US" sz="2400" dirty="0" err="1"/>
              <a:t>lực</a:t>
            </a:r>
            <a:r>
              <a:rPr lang="en-US" sz="2400" dirty="0"/>
              <a:t> </a:t>
            </a:r>
            <a:r>
              <a:rPr lang="en-US" sz="2400" dirty="0" err="1"/>
              <a:t>của</a:t>
            </a:r>
            <a:r>
              <a:rPr lang="en-US" sz="2400" dirty="0"/>
              <a:t> </a:t>
            </a:r>
            <a:r>
              <a:rPr lang="en-US" sz="2400" dirty="0" err="1"/>
              <a:t>một</a:t>
            </a:r>
            <a:r>
              <a:rPr lang="en-US" sz="2400" dirty="0"/>
              <a:t> </a:t>
            </a:r>
            <a:r>
              <a:rPr lang="en-US" sz="2400" dirty="0" err="1"/>
              <a:t>cá</a:t>
            </a:r>
            <a:r>
              <a:rPr lang="en-US" sz="2400" dirty="0"/>
              <a:t> </a:t>
            </a:r>
            <a:r>
              <a:rPr lang="en-US" sz="2400" dirty="0" err="1"/>
              <a:t>nhân</a:t>
            </a:r>
            <a:r>
              <a:rPr lang="en-US" sz="2400" dirty="0"/>
              <a:t> </a:t>
            </a:r>
            <a:r>
              <a:rPr lang="en-US" sz="2400" dirty="0" err="1"/>
              <a:t>để</a:t>
            </a:r>
            <a:r>
              <a:rPr lang="en-US" sz="2400" dirty="0"/>
              <a:t> </a:t>
            </a:r>
            <a:r>
              <a:rPr lang="en-US" sz="2400" dirty="0" err="1"/>
              <a:t>có</a:t>
            </a:r>
            <a:r>
              <a:rPr lang="en-US" sz="2400" dirty="0"/>
              <a:t> </a:t>
            </a:r>
            <a:r>
              <a:rPr lang="en-US" sz="2400" dirty="0" err="1"/>
              <a:t>thể</a:t>
            </a:r>
            <a:r>
              <a:rPr lang="en-US" sz="2400" dirty="0"/>
              <a:t> </a:t>
            </a:r>
            <a:r>
              <a:rPr lang="en-US" sz="2400" dirty="0" err="1"/>
              <a:t>truyền</a:t>
            </a:r>
            <a:r>
              <a:rPr lang="en-US" sz="2400" dirty="0"/>
              <a:t> </a:t>
            </a:r>
            <a:r>
              <a:rPr lang="en-US" sz="2400" dirty="0" err="1"/>
              <a:t>cảm</a:t>
            </a:r>
            <a:r>
              <a:rPr lang="en-US" sz="2400" dirty="0"/>
              <a:t> </a:t>
            </a:r>
            <a:r>
              <a:rPr lang="en-US" sz="2400" dirty="0" err="1"/>
              <a:t>hứng</a:t>
            </a:r>
            <a:r>
              <a:rPr lang="en-US" sz="2400" dirty="0"/>
              <a:t>, </a:t>
            </a:r>
            <a:r>
              <a:rPr lang="en-US" sz="2400" dirty="0" err="1"/>
              <a:t>sự</a:t>
            </a:r>
            <a:r>
              <a:rPr lang="en-US" sz="2400" dirty="0"/>
              <a:t> </a:t>
            </a:r>
            <a:r>
              <a:rPr lang="en-US" sz="2400" dirty="0" err="1"/>
              <a:t>tự</a:t>
            </a:r>
            <a:r>
              <a:rPr lang="en-US" sz="2400" dirty="0"/>
              <a:t> tin, </a:t>
            </a:r>
            <a:r>
              <a:rPr lang="en-US" sz="2400" dirty="0" err="1"/>
              <a:t>sự</a:t>
            </a:r>
            <a:r>
              <a:rPr lang="en-US" sz="2400" dirty="0"/>
              <a:t> </a:t>
            </a:r>
            <a:r>
              <a:rPr lang="en-US" sz="2400" dirty="0" err="1"/>
              <a:t>ngưỡng</a:t>
            </a:r>
            <a:r>
              <a:rPr lang="en-US" sz="2400" dirty="0"/>
              <a:t> </a:t>
            </a:r>
            <a:r>
              <a:rPr lang="en-US" sz="2400" dirty="0" err="1"/>
              <a:t>mộ</a:t>
            </a:r>
            <a:r>
              <a:rPr lang="en-US" sz="2400" dirty="0"/>
              <a:t> </a:t>
            </a:r>
            <a:r>
              <a:rPr lang="en-US" sz="2400" dirty="0" err="1"/>
              <a:t>và</a:t>
            </a:r>
            <a:r>
              <a:rPr lang="en-US" sz="2400" dirty="0"/>
              <a:t> </a:t>
            </a:r>
            <a:r>
              <a:rPr lang="en-US" sz="2400" dirty="0" err="1"/>
              <a:t>niềm</a:t>
            </a:r>
            <a:r>
              <a:rPr lang="en-US" sz="2400" dirty="0"/>
              <a:t> tin </a:t>
            </a:r>
            <a:r>
              <a:rPr lang="en-US" sz="2400" dirty="0" err="1"/>
              <a:t>cho</a:t>
            </a:r>
            <a:r>
              <a:rPr lang="en-US" sz="2400" dirty="0"/>
              <a:t> </a:t>
            </a:r>
            <a:r>
              <a:rPr lang="en-US" sz="2400" dirty="0" err="1"/>
              <a:t>người</a:t>
            </a:r>
            <a:r>
              <a:rPr lang="en-US" sz="2400" dirty="0"/>
              <a:t> </a:t>
            </a:r>
            <a:r>
              <a:rPr lang="en-US" sz="2400" dirty="0" err="1"/>
              <a:t>khác</a:t>
            </a:r>
            <a:r>
              <a:rPr lang="en-US" sz="2400" dirty="0"/>
              <a:t> </a:t>
            </a:r>
            <a:r>
              <a:rPr lang="en-US" sz="2400" dirty="0" err="1"/>
              <a:t>để</a:t>
            </a:r>
            <a:r>
              <a:rPr lang="en-US" sz="2400" dirty="0"/>
              <a:t> </a:t>
            </a:r>
            <a:r>
              <a:rPr lang="en-US" sz="2400" dirty="0" err="1"/>
              <a:t>sau</a:t>
            </a:r>
            <a:r>
              <a:rPr lang="en-US" sz="2400" dirty="0"/>
              <a:t> </a:t>
            </a:r>
            <a:r>
              <a:rPr lang="en-US" sz="2400" dirty="0" err="1"/>
              <a:t>đó</a:t>
            </a:r>
            <a:r>
              <a:rPr lang="en-US" sz="2400" dirty="0"/>
              <a:t> </a:t>
            </a:r>
            <a:r>
              <a:rPr lang="en-US" sz="2400" dirty="0" err="1"/>
              <a:t>họ</a:t>
            </a:r>
            <a:r>
              <a:rPr lang="en-US" sz="2400" dirty="0"/>
              <a:t> </a:t>
            </a:r>
            <a:r>
              <a:rPr lang="en-US" sz="2400" dirty="0" err="1"/>
              <a:t>sẽ</a:t>
            </a:r>
            <a:r>
              <a:rPr lang="en-US" sz="2400" dirty="0"/>
              <a:t> quay </a:t>
            </a:r>
            <a:r>
              <a:rPr lang="en-US" sz="2400" dirty="0" err="1"/>
              <a:t>lại</a:t>
            </a:r>
            <a:r>
              <a:rPr lang="en-US" sz="2400" dirty="0"/>
              <a:t> </a:t>
            </a:r>
            <a:r>
              <a:rPr lang="en-US" sz="2400" dirty="0" err="1"/>
              <a:t>phía</a:t>
            </a:r>
            <a:r>
              <a:rPr lang="en-US" sz="2400" dirty="0"/>
              <a:t> </a:t>
            </a:r>
            <a:r>
              <a:rPr lang="en-US" sz="2400" dirty="0" err="1"/>
              <a:t>anh</a:t>
            </a:r>
            <a:r>
              <a:rPr lang="en-US" sz="2400" dirty="0"/>
              <a:t> ta </a:t>
            </a:r>
            <a:r>
              <a:rPr lang="en-US" sz="2400" dirty="0" err="1"/>
              <a:t>để</a:t>
            </a:r>
            <a:r>
              <a:rPr lang="en-US" sz="2400" dirty="0"/>
              <a:t> </a:t>
            </a:r>
            <a:r>
              <a:rPr lang="en-US" sz="2400" dirty="0" err="1"/>
              <a:t>nhờ</a:t>
            </a:r>
            <a:r>
              <a:rPr lang="en-US" sz="2400" dirty="0"/>
              <a:t> </a:t>
            </a:r>
            <a:r>
              <a:rPr lang="en-US" sz="2400" dirty="0" err="1"/>
              <a:t>sự</a:t>
            </a:r>
            <a:r>
              <a:rPr lang="en-US" sz="2400" dirty="0"/>
              <a:t> </a:t>
            </a:r>
            <a:r>
              <a:rPr lang="en-US" sz="2400" dirty="0" err="1"/>
              <a:t>trợ</a:t>
            </a:r>
            <a:r>
              <a:rPr lang="en-US" sz="2400" dirty="0"/>
              <a:t> </a:t>
            </a:r>
            <a:r>
              <a:rPr lang="en-US" sz="2400" dirty="0" err="1"/>
              <a:t>giúp</a:t>
            </a:r>
            <a:r>
              <a:rPr lang="en-US" sz="2400" dirty="0"/>
              <a:t> </a:t>
            </a:r>
            <a:r>
              <a:rPr lang="en-US" sz="2400" dirty="0" err="1"/>
              <a:t>và</a:t>
            </a:r>
            <a:r>
              <a:rPr lang="en-US" sz="2400" dirty="0"/>
              <a:t> </a:t>
            </a:r>
            <a:r>
              <a:rPr lang="en-US" sz="2400" dirty="0" err="1"/>
              <a:t>hướng</a:t>
            </a:r>
            <a:r>
              <a:rPr lang="en-US" sz="2400" dirty="0"/>
              <a:t> </a:t>
            </a:r>
            <a:r>
              <a:rPr lang="en-US" sz="2400" dirty="0" err="1"/>
              <a:t>dẫn</a:t>
            </a:r>
            <a:r>
              <a:rPr lang="en-US" sz="2400" dirty="0"/>
              <a:t>…”</a:t>
            </a:r>
            <a:endParaRPr lang="vi-VN" sz="2400" dirty="0"/>
          </a:p>
          <a:p>
            <a:pPr marL="0" indent="0">
              <a:buNone/>
            </a:pPr>
            <a:endParaRPr lang="vi-VN" dirty="0"/>
          </a:p>
          <a:p>
            <a:pPr marL="0" indent="0">
              <a:buNone/>
            </a:pPr>
            <a:endParaRPr lang="en-US" dirty="0"/>
          </a:p>
          <a:p>
            <a:pPr marL="0" indent="0">
              <a:buNone/>
            </a:pPr>
            <a:endParaRPr lang="vi-VN" dirty="0"/>
          </a:p>
        </p:txBody>
      </p:sp>
    </p:spTree>
    <p:extLst>
      <p:ext uri="{BB962C8B-B14F-4D97-AF65-F5344CB8AC3E}">
        <p14:creationId xmlns:p14="http://schemas.microsoft.com/office/powerpoint/2010/main" val="37857349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8. </a:t>
            </a:r>
            <a:r>
              <a:rPr lang="en-US" sz="2800" dirty="0" err="1">
                <a:solidFill>
                  <a:schemeClr val="tx1"/>
                </a:solidFill>
              </a:rPr>
              <a:t>Thuyết</a:t>
            </a:r>
            <a:r>
              <a:rPr lang="en-US" sz="2800" dirty="0">
                <a:solidFill>
                  <a:schemeClr val="tx1"/>
                </a:solidFill>
              </a:rPr>
              <a:t> </a:t>
            </a:r>
            <a:r>
              <a:rPr lang="en-US" sz="2800" dirty="0" err="1">
                <a:solidFill>
                  <a:schemeClr val="tx1"/>
                </a:solidFill>
              </a:rPr>
              <a:t>đặc</a:t>
            </a:r>
            <a:r>
              <a:rPr lang="en-US" sz="2800" dirty="0">
                <a:solidFill>
                  <a:schemeClr val="tx1"/>
                </a:solidFill>
              </a:rPr>
              <a:t> </a:t>
            </a:r>
            <a:r>
              <a:rPr lang="en-US" sz="2800" dirty="0" err="1">
                <a:solidFill>
                  <a:schemeClr val="tx1"/>
                </a:solidFill>
              </a:rPr>
              <a:t>trưng</a:t>
            </a:r>
            <a:endParaRPr lang="vi-VN" sz="2800" dirty="0">
              <a:solidFill>
                <a:schemeClr val="tx1"/>
              </a:solidFill>
            </a:endParaRPr>
          </a:p>
        </p:txBody>
      </p:sp>
      <p:sp>
        <p:nvSpPr>
          <p:cNvPr id="3" name="Content Placeholder 2"/>
          <p:cNvSpPr>
            <a:spLocks noGrp="1"/>
          </p:cNvSpPr>
          <p:nvPr>
            <p:ph sz="quarter" idx="1"/>
          </p:nvPr>
        </p:nvSpPr>
        <p:spPr/>
        <p:txBody>
          <a:bodyPr>
            <a:normAutofit/>
          </a:bodyPr>
          <a:lstStyle/>
          <a:p>
            <a:pPr>
              <a:buClr>
                <a:srgbClr val="FF0000"/>
              </a:buClr>
              <a:buFont typeface="Wingdings" pitchFamily="2" charset="2"/>
              <a:buChar char="v"/>
            </a:pPr>
            <a:r>
              <a:rPr lang="en-US" sz="2400" dirty="0" err="1"/>
              <a:t>Bản</a:t>
            </a:r>
            <a:r>
              <a:rPr lang="en-US" sz="2400" dirty="0"/>
              <a:t> </a:t>
            </a:r>
            <a:r>
              <a:rPr lang="en-US" sz="2400" dirty="0" err="1"/>
              <a:t>chất</a:t>
            </a:r>
            <a:r>
              <a:rPr lang="en-US" sz="2400" dirty="0"/>
              <a:t> </a:t>
            </a:r>
            <a:r>
              <a:rPr lang="en-US" sz="2400" dirty="0" err="1"/>
              <a:t>thuyết</a:t>
            </a:r>
            <a:r>
              <a:rPr lang="en-US" sz="2400" dirty="0"/>
              <a:t> </a:t>
            </a:r>
            <a:r>
              <a:rPr lang="en-US" sz="2400" dirty="0" err="1"/>
              <a:t>đặc</a:t>
            </a:r>
            <a:r>
              <a:rPr lang="en-US" sz="2400" dirty="0"/>
              <a:t> </a:t>
            </a:r>
            <a:r>
              <a:rPr lang="en-US" sz="2400" dirty="0" err="1"/>
              <a:t>trưng</a:t>
            </a:r>
            <a:endParaRPr lang="en-US" sz="2400" dirty="0"/>
          </a:p>
          <a:p>
            <a:pPr>
              <a:buClr>
                <a:srgbClr val="FF0000"/>
              </a:buClr>
              <a:buFont typeface="Wingdings" pitchFamily="2" charset="2"/>
              <a:buChar char="v"/>
            </a:pPr>
            <a:r>
              <a:rPr lang="en-US" sz="2400" dirty="0" err="1"/>
              <a:t>Ứng</a:t>
            </a:r>
            <a:r>
              <a:rPr lang="en-US" sz="2400" dirty="0"/>
              <a:t> </a:t>
            </a:r>
            <a:r>
              <a:rPr lang="en-US" sz="2400" dirty="0" err="1"/>
              <a:t>dụng</a:t>
            </a:r>
            <a:r>
              <a:rPr lang="en-US" sz="2400" dirty="0"/>
              <a:t> </a:t>
            </a:r>
            <a:r>
              <a:rPr lang="en-US" sz="2400" dirty="0" err="1"/>
              <a:t>thuyết</a:t>
            </a:r>
            <a:r>
              <a:rPr lang="en-US" sz="2400" dirty="0"/>
              <a:t> </a:t>
            </a:r>
            <a:r>
              <a:rPr lang="en-US" sz="2400" dirty="0" err="1"/>
              <a:t>đặc</a:t>
            </a:r>
            <a:r>
              <a:rPr lang="en-US" sz="2400" dirty="0"/>
              <a:t> </a:t>
            </a:r>
            <a:r>
              <a:rPr lang="en-US" sz="2400" dirty="0" err="1"/>
              <a:t>trưng</a:t>
            </a:r>
            <a:r>
              <a:rPr lang="en-US" sz="2400" dirty="0"/>
              <a:t> </a:t>
            </a:r>
            <a:r>
              <a:rPr lang="en-US" sz="2400" dirty="0" err="1"/>
              <a:t>trong</a:t>
            </a:r>
            <a:r>
              <a:rPr lang="en-US" sz="2400" dirty="0"/>
              <a:t> </a:t>
            </a:r>
            <a:r>
              <a:rPr lang="en-US" sz="2400" dirty="0" err="1"/>
              <a:t>lãnh</a:t>
            </a:r>
            <a:r>
              <a:rPr lang="en-US" sz="2400" dirty="0"/>
              <a:t> </a:t>
            </a:r>
            <a:r>
              <a:rPr lang="en-US" sz="2400" dirty="0" err="1"/>
              <a:t>đạo</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endParaRPr lang="vi-VN" sz="2400" dirty="0"/>
          </a:p>
        </p:txBody>
      </p:sp>
    </p:spTree>
    <p:extLst>
      <p:ext uri="{BB962C8B-B14F-4D97-AF65-F5344CB8AC3E}">
        <p14:creationId xmlns:p14="http://schemas.microsoft.com/office/powerpoint/2010/main" val="3223851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6. </a:t>
            </a:r>
            <a:r>
              <a:rPr lang="en-US" sz="2800" dirty="0" err="1">
                <a:solidFill>
                  <a:schemeClr val="tx1"/>
                </a:solidFill>
              </a:rPr>
              <a:t>Chức</a:t>
            </a:r>
            <a:r>
              <a:rPr lang="en-US" sz="2800" dirty="0">
                <a:solidFill>
                  <a:schemeClr val="tx1"/>
                </a:solidFill>
              </a:rPr>
              <a:t> </a:t>
            </a:r>
            <a:r>
              <a:rPr lang="en-US" sz="2800" dirty="0" err="1">
                <a:solidFill>
                  <a:schemeClr val="tx1"/>
                </a:solidFill>
              </a:rPr>
              <a:t>năng</a:t>
            </a:r>
            <a:r>
              <a:rPr lang="en-US" sz="2800" dirty="0">
                <a:solidFill>
                  <a:schemeClr val="tx1"/>
                </a:solidFill>
              </a:rPr>
              <a:t> </a:t>
            </a:r>
            <a:r>
              <a:rPr lang="en-US" sz="2800" dirty="0" err="1">
                <a:solidFill>
                  <a:schemeClr val="tx1"/>
                </a:solidFill>
              </a:rPr>
              <a:t>kiểm</a:t>
            </a:r>
            <a:r>
              <a:rPr lang="en-US" sz="2800" dirty="0">
                <a:solidFill>
                  <a:schemeClr val="tx1"/>
                </a:solidFill>
              </a:rPr>
              <a:t> </a:t>
            </a:r>
            <a:r>
              <a:rPr lang="en-US" sz="2800" dirty="0" err="1">
                <a:solidFill>
                  <a:schemeClr val="tx1"/>
                </a:solidFill>
              </a:rPr>
              <a:t>soát</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16</a:t>
            </a:fld>
            <a:endParaRPr lang="en-US"/>
          </a:p>
        </p:txBody>
      </p:sp>
      <p:sp>
        <p:nvSpPr>
          <p:cNvPr id="4" name="Content Placeholder 3"/>
          <p:cNvSpPr>
            <a:spLocks noGrp="1"/>
          </p:cNvSpPr>
          <p:nvPr>
            <p:ph sz="quarter" idx="1"/>
          </p:nvPr>
        </p:nvSpPr>
        <p:spPr/>
        <p:txBody>
          <a:bodyPr>
            <a:normAutofit fontScale="77500" lnSpcReduction="20000"/>
          </a:bodyPr>
          <a:lstStyle/>
          <a:p>
            <a:pPr algn="just">
              <a:lnSpc>
                <a:spcPct val="130000"/>
              </a:lnSpc>
              <a:buClr>
                <a:srgbClr val="FF0000"/>
              </a:buClr>
              <a:buFont typeface="Wingdings" panose="05000000000000000000" pitchFamily="2" charset="2"/>
              <a:buChar char="v"/>
            </a:pPr>
            <a:r>
              <a:rPr lang="en-US" altLang="zh-CN" sz="2800" dirty="0" err="1">
                <a:ea typeface="SimSun" pitchFamily="2" charset="-122"/>
              </a:rPr>
              <a:t>Lập</a:t>
            </a:r>
            <a:r>
              <a:rPr lang="en-US" altLang="zh-CN" sz="2800" dirty="0">
                <a:ea typeface="SimSun" pitchFamily="2" charset="-122"/>
              </a:rPr>
              <a:t> </a:t>
            </a:r>
            <a:r>
              <a:rPr lang="en-US" altLang="zh-CN" sz="2800" dirty="0" err="1">
                <a:ea typeface="SimSun" pitchFamily="2" charset="-122"/>
              </a:rPr>
              <a:t>ra</a:t>
            </a:r>
            <a:r>
              <a:rPr lang="en-US" altLang="zh-CN" sz="2800" dirty="0">
                <a:ea typeface="SimSun" pitchFamily="2" charset="-122"/>
              </a:rPr>
              <a:t> </a:t>
            </a:r>
            <a:r>
              <a:rPr lang="en-US" altLang="zh-CN" sz="2800" dirty="0" err="1">
                <a:ea typeface="SimSun" pitchFamily="2" charset="-122"/>
              </a:rPr>
              <a:t>một</a:t>
            </a:r>
            <a:r>
              <a:rPr lang="en-US" altLang="zh-CN" sz="2800" dirty="0">
                <a:ea typeface="SimSun" pitchFamily="2" charset="-122"/>
              </a:rPr>
              <a:t> </a:t>
            </a:r>
            <a:r>
              <a:rPr lang="en-US" altLang="zh-CN" sz="2800" dirty="0" err="1">
                <a:ea typeface="SimSun" pitchFamily="2" charset="-122"/>
              </a:rPr>
              <a:t>tiêu</a:t>
            </a:r>
            <a:r>
              <a:rPr lang="en-US" altLang="zh-CN" sz="2800" dirty="0">
                <a:ea typeface="SimSun" pitchFamily="2" charset="-122"/>
              </a:rPr>
              <a:t> </a:t>
            </a:r>
            <a:r>
              <a:rPr lang="en-US" altLang="zh-CN" sz="2800" dirty="0" err="1">
                <a:ea typeface="SimSun" pitchFamily="2" charset="-122"/>
              </a:rPr>
              <a:t>chuẩn</a:t>
            </a:r>
            <a:r>
              <a:rPr lang="en-US" altLang="zh-CN" sz="2800" dirty="0">
                <a:ea typeface="SimSun" pitchFamily="2" charset="-122"/>
              </a:rPr>
              <a:t> </a:t>
            </a:r>
            <a:r>
              <a:rPr lang="en-US" altLang="zh-CN" sz="2800" dirty="0" err="1">
                <a:ea typeface="SimSun" pitchFamily="2" charset="-122"/>
              </a:rPr>
              <a:t>về</a:t>
            </a:r>
            <a:r>
              <a:rPr lang="en-US" altLang="zh-CN" sz="2800" dirty="0">
                <a:ea typeface="SimSun" pitchFamily="2" charset="-122"/>
              </a:rPr>
              <a:t> </a:t>
            </a:r>
            <a:r>
              <a:rPr lang="en-US" altLang="zh-CN" sz="2800" dirty="0" err="1">
                <a:ea typeface="SimSun" pitchFamily="2" charset="-122"/>
              </a:rPr>
              <a:t>năng</a:t>
            </a:r>
            <a:r>
              <a:rPr lang="en-US" altLang="zh-CN" sz="2800" dirty="0">
                <a:ea typeface="SimSun" pitchFamily="2" charset="-122"/>
              </a:rPr>
              <a:t> </a:t>
            </a:r>
            <a:r>
              <a:rPr lang="en-US" altLang="zh-CN" sz="2800" dirty="0" err="1">
                <a:ea typeface="SimSun" pitchFamily="2" charset="-122"/>
              </a:rPr>
              <a:t>lực</a:t>
            </a:r>
            <a:r>
              <a:rPr lang="en-US" altLang="zh-CN" sz="2800" dirty="0">
                <a:ea typeface="SimSun" pitchFamily="2" charset="-122"/>
              </a:rPr>
              <a:t> </a:t>
            </a:r>
            <a:r>
              <a:rPr lang="en-US" altLang="zh-CN" sz="2800" dirty="0" err="1">
                <a:ea typeface="SimSun" pitchFamily="2" charset="-122"/>
              </a:rPr>
              <a:t>và</a:t>
            </a:r>
            <a:r>
              <a:rPr lang="en-US" altLang="zh-CN" sz="2800" dirty="0">
                <a:ea typeface="SimSun" pitchFamily="2" charset="-122"/>
              </a:rPr>
              <a:t> </a:t>
            </a:r>
            <a:r>
              <a:rPr lang="en-US" altLang="zh-CN" sz="2800" dirty="0" err="1">
                <a:ea typeface="SimSun" pitchFamily="2" charset="-122"/>
              </a:rPr>
              <a:t>đạo</a:t>
            </a:r>
            <a:r>
              <a:rPr lang="en-US" altLang="zh-CN" sz="2800" dirty="0">
                <a:ea typeface="SimSun" pitchFamily="2" charset="-122"/>
              </a:rPr>
              <a:t> </a:t>
            </a:r>
            <a:r>
              <a:rPr lang="en-US" altLang="zh-CN" sz="2800" dirty="0" err="1">
                <a:ea typeface="SimSun" pitchFamily="2" charset="-122"/>
              </a:rPr>
              <a:t>đức</a:t>
            </a:r>
            <a:r>
              <a:rPr lang="en-US" altLang="zh-CN" sz="2800" dirty="0">
                <a:ea typeface="SimSun" pitchFamily="2" charset="-122"/>
              </a:rPr>
              <a:t> (</a:t>
            </a:r>
            <a:r>
              <a:rPr lang="en-US" altLang="zh-CN" sz="2800" dirty="0" err="1">
                <a:ea typeface="SimSun" pitchFamily="2" charset="-122"/>
              </a:rPr>
              <a:t>tư</a:t>
            </a:r>
            <a:r>
              <a:rPr lang="en-US" altLang="zh-CN" sz="2800" dirty="0">
                <a:ea typeface="SimSun" pitchFamily="2" charset="-122"/>
              </a:rPr>
              <a:t> </a:t>
            </a:r>
            <a:r>
              <a:rPr lang="en-US" altLang="zh-CN" sz="2800" dirty="0" err="1">
                <a:ea typeface="SimSun" pitchFamily="2" charset="-122"/>
              </a:rPr>
              <a:t>cách</a:t>
            </a:r>
            <a:r>
              <a:rPr lang="en-US" altLang="zh-CN" sz="2800" dirty="0">
                <a:ea typeface="SimSun" pitchFamily="2" charset="-122"/>
              </a:rPr>
              <a:t>, </a:t>
            </a:r>
            <a:r>
              <a:rPr lang="en-US" altLang="zh-CN" sz="2800" dirty="0" err="1">
                <a:ea typeface="SimSun" pitchFamily="2" charset="-122"/>
              </a:rPr>
              <a:t>tác</a:t>
            </a:r>
            <a:r>
              <a:rPr lang="en-US" altLang="zh-CN" sz="2800" dirty="0">
                <a:ea typeface="SimSun" pitchFamily="2" charset="-122"/>
              </a:rPr>
              <a:t> </a:t>
            </a:r>
            <a:r>
              <a:rPr lang="en-US" altLang="zh-CN" sz="2800" dirty="0" err="1">
                <a:ea typeface="SimSun" pitchFamily="2" charset="-122"/>
              </a:rPr>
              <a:t>phong</a:t>
            </a:r>
            <a:r>
              <a:rPr lang="en-US" altLang="zh-CN" sz="2800" dirty="0">
                <a:ea typeface="SimSun" pitchFamily="2" charset="-122"/>
              </a:rPr>
              <a:t>) </a:t>
            </a:r>
            <a:r>
              <a:rPr lang="en-US" altLang="zh-CN" sz="2800" dirty="0" err="1">
                <a:ea typeface="SimSun" pitchFamily="2" charset="-122"/>
              </a:rPr>
              <a:t>cho</a:t>
            </a:r>
            <a:r>
              <a:rPr lang="en-US" altLang="zh-CN" sz="2800" dirty="0">
                <a:ea typeface="SimSun" pitchFamily="2" charset="-122"/>
              </a:rPr>
              <a:t> </a:t>
            </a:r>
            <a:r>
              <a:rPr lang="en-US" altLang="zh-CN" sz="2800" dirty="0" err="1">
                <a:ea typeface="SimSun" pitchFamily="2" charset="-122"/>
              </a:rPr>
              <a:t>công</a:t>
            </a:r>
            <a:r>
              <a:rPr lang="en-US" altLang="zh-CN" sz="2800" dirty="0">
                <a:ea typeface="SimSun" pitchFamily="2" charset="-122"/>
              </a:rPr>
              <a:t> </a:t>
            </a:r>
            <a:r>
              <a:rPr lang="en-US" altLang="zh-CN" sz="2800" dirty="0" err="1">
                <a:ea typeface="SimSun" pitchFamily="2" charset="-122"/>
              </a:rPr>
              <a:t>việc</a:t>
            </a:r>
            <a:endParaRPr lang="en-US" altLang="zh-CN" sz="2800" dirty="0">
              <a:ea typeface="SimSun" pitchFamily="2" charset="-122"/>
            </a:endParaRPr>
          </a:p>
          <a:p>
            <a:pPr algn="just">
              <a:lnSpc>
                <a:spcPct val="130000"/>
              </a:lnSpc>
              <a:buClr>
                <a:srgbClr val="FF0000"/>
              </a:buClr>
              <a:buFont typeface="Wingdings" panose="05000000000000000000" pitchFamily="2" charset="2"/>
              <a:buChar char="v"/>
            </a:pPr>
            <a:r>
              <a:rPr lang="en-US" altLang="zh-CN" sz="2800" dirty="0" err="1">
                <a:ea typeface="SimSun" pitchFamily="2" charset="-122"/>
              </a:rPr>
              <a:t>Đảm</a:t>
            </a:r>
            <a:r>
              <a:rPr lang="en-US" altLang="zh-CN" sz="2800" dirty="0">
                <a:ea typeface="SimSun" pitchFamily="2" charset="-122"/>
              </a:rPr>
              <a:t> </a:t>
            </a:r>
            <a:r>
              <a:rPr lang="en-US" altLang="zh-CN" sz="2800" dirty="0" err="1">
                <a:ea typeface="SimSun" pitchFamily="2" charset="-122"/>
              </a:rPr>
              <a:t>bảo</a:t>
            </a:r>
            <a:r>
              <a:rPr lang="en-US" altLang="zh-CN" sz="2800" dirty="0">
                <a:ea typeface="SimSun" pitchFamily="2" charset="-122"/>
              </a:rPr>
              <a:t> </a:t>
            </a:r>
            <a:r>
              <a:rPr lang="en-US" altLang="zh-CN" sz="2800" dirty="0" err="1">
                <a:ea typeface="SimSun" pitchFamily="2" charset="-122"/>
              </a:rPr>
              <a:t>sự</a:t>
            </a:r>
            <a:r>
              <a:rPr lang="en-US" altLang="zh-CN" sz="2800" dirty="0">
                <a:ea typeface="SimSun" pitchFamily="2" charset="-122"/>
              </a:rPr>
              <a:t> </a:t>
            </a:r>
            <a:r>
              <a:rPr lang="en-US" altLang="zh-CN" sz="2800" dirty="0" err="1">
                <a:ea typeface="SimSun" pitchFamily="2" charset="-122"/>
              </a:rPr>
              <a:t>thường</a:t>
            </a:r>
            <a:r>
              <a:rPr lang="en-US" altLang="zh-CN" sz="2800" dirty="0">
                <a:ea typeface="SimSun" pitchFamily="2" charset="-122"/>
              </a:rPr>
              <a:t> </a:t>
            </a:r>
            <a:r>
              <a:rPr lang="en-US" altLang="zh-CN" sz="2800" dirty="0" err="1">
                <a:ea typeface="SimSun" pitchFamily="2" charset="-122"/>
              </a:rPr>
              <a:t>xuyên</a:t>
            </a:r>
            <a:r>
              <a:rPr lang="en-US" altLang="zh-CN" sz="2800" dirty="0">
                <a:ea typeface="SimSun" pitchFamily="2" charset="-122"/>
              </a:rPr>
              <a:t> </a:t>
            </a:r>
            <a:r>
              <a:rPr lang="en-US" altLang="zh-CN" sz="2800" dirty="0" err="1">
                <a:ea typeface="SimSun" pitchFamily="2" charset="-122"/>
              </a:rPr>
              <a:t>trong</a:t>
            </a:r>
            <a:r>
              <a:rPr lang="en-US" altLang="zh-CN" sz="2800" dirty="0">
                <a:ea typeface="SimSun" pitchFamily="2" charset="-122"/>
              </a:rPr>
              <a:t> </a:t>
            </a:r>
            <a:r>
              <a:rPr lang="en-US" altLang="zh-CN" sz="2800" dirty="0" err="1">
                <a:ea typeface="SimSun" pitchFamily="2" charset="-122"/>
              </a:rPr>
              <a:t>việc</a:t>
            </a:r>
            <a:r>
              <a:rPr lang="en-US" altLang="zh-CN" sz="2800" dirty="0">
                <a:ea typeface="SimSun" pitchFamily="2" charset="-122"/>
              </a:rPr>
              <a:t> </a:t>
            </a:r>
            <a:r>
              <a:rPr lang="en-US" altLang="zh-CN" sz="2800" dirty="0" err="1">
                <a:ea typeface="SimSun" pitchFamily="2" charset="-122"/>
              </a:rPr>
              <a:t>liên</a:t>
            </a:r>
            <a:r>
              <a:rPr lang="en-US" altLang="zh-CN" sz="2800" dirty="0">
                <a:ea typeface="SimSun" pitchFamily="2" charset="-122"/>
              </a:rPr>
              <a:t> </a:t>
            </a:r>
            <a:r>
              <a:rPr lang="en-US" altLang="zh-CN" sz="2800" dirty="0" err="1">
                <a:ea typeface="SimSun" pitchFamily="2" charset="-122"/>
              </a:rPr>
              <a:t>lạc</a:t>
            </a:r>
            <a:r>
              <a:rPr lang="en-US" altLang="zh-CN" sz="2800" dirty="0">
                <a:ea typeface="SimSun" pitchFamily="2" charset="-122"/>
              </a:rPr>
              <a:t> </a:t>
            </a:r>
            <a:r>
              <a:rPr lang="en-US" altLang="zh-CN" sz="2800" dirty="0" err="1">
                <a:ea typeface="SimSun" pitchFamily="2" charset="-122"/>
              </a:rPr>
              <a:t>với</a:t>
            </a:r>
            <a:r>
              <a:rPr lang="en-US" altLang="zh-CN" sz="2800" dirty="0">
                <a:ea typeface="SimSun" pitchFamily="2" charset="-122"/>
              </a:rPr>
              <a:t> </a:t>
            </a:r>
            <a:r>
              <a:rPr lang="en-US" altLang="zh-CN" sz="2800" dirty="0" err="1">
                <a:ea typeface="SimSun" pitchFamily="2" charset="-122"/>
              </a:rPr>
              <a:t>khách</a:t>
            </a:r>
            <a:r>
              <a:rPr lang="en-US" altLang="zh-CN" sz="2800" dirty="0">
                <a:ea typeface="SimSun" pitchFamily="2" charset="-122"/>
              </a:rPr>
              <a:t> </a:t>
            </a:r>
            <a:r>
              <a:rPr lang="en-US" altLang="zh-CN" sz="2800" dirty="0" err="1">
                <a:ea typeface="SimSun" pitchFamily="2" charset="-122"/>
              </a:rPr>
              <a:t>hàng</a:t>
            </a:r>
            <a:endParaRPr lang="en-US" altLang="zh-CN" sz="2800" dirty="0">
              <a:ea typeface="SimSun" pitchFamily="2" charset="-122"/>
            </a:endParaRPr>
          </a:p>
          <a:p>
            <a:pPr algn="just">
              <a:lnSpc>
                <a:spcPct val="130000"/>
              </a:lnSpc>
              <a:buClr>
                <a:srgbClr val="FF0000"/>
              </a:buClr>
              <a:buFont typeface="Wingdings" panose="05000000000000000000" pitchFamily="2" charset="2"/>
              <a:buChar char="v"/>
            </a:pPr>
            <a:r>
              <a:rPr lang="en-US" altLang="zh-CN" sz="2800" dirty="0" err="1">
                <a:ea typeface="SimSun" pitchFamily="2" charset="-122"/>
              </a:rPr>
              <a:t>Duy</a:t>
            </a:r>
            <a:r>
              <a:rPr lang="en-US" altLang="zh-CN" sz="2800" dirty="0">
                <a:ea typeface="SimSun" pitchFamily="2" charset="-122"/>
              </a:rPr>
              <a:t> </a:t>
            </a:r>
            <a:r>
              <a:rPr lang="en-US" altLang="zh-CN" sz="2800" dirty="0" err="1">
                <a:ea typeface="SimSun" pitchFamily="2" charset="-122"/>
              </a:rPr>
              <a:t>trì</a:t>
            </a:r>
            <a:r>
              <a:rPr lang="en-US" altLang="zh-CN" sz="2800" dirty="0">
                <a:ea typeface="SimSun" pitchFamily="2" charset="-122"/>
              </a:rPr>
              <a:t> </a:t>
            </a:r>
            <a:r>
              <a:rPr lang="en-US" altLang="zh-CN" sz="2800" dirty="0" err="1">
                <a:ea typeface="SimSun" pitchFamily="2" charset="-122"/>
              </a:rPr>
              <a:t>một</a:t>
            </a:r>
            <a:r>
              <a:rPr lang="en-US" altLang="zh-CN" sz="2800" dirty="0">
                <a:ea typeface="SimSun" pitchFamily="2" charset="-122"/>
              </a:rPr>
              <a:t> </a:t>
            </a:r>
            <a:r>
              <a:rPr lang="en-US" altLang="zh-CN" sz="2800" dirty="0" err="1">
                <a:ea typeface="SimSun" pitchFamily="2" charset="-122"/>
              </a:rPr>
              <a:t>hệ</a:t>
            </a:r>
            <a:r>
              <a:rPr lang="en-US" altLang="zh-CN" sz="2800" dirty="0">
                <a:ea typeface="SimSun" pitchFamily="2" charset="-122"/>
              </a:rPr>
              <a:t> </a:t>
            </a:r>
            <a:r>
              <a:rPr lang="en-US" altLang="zh-CN" sz="2800" dirty="0" err="1">
                <a:ea typeface="SimSun" pitchFamily="2" charset="-122"/>
              </a:rPr>
              <a:t>thống</a:t>
            </a:r>
            <a:r>
              <a:rPr lang="en-US" altLang="zh-CN" sz="2800" dirty="0">
                <a:ea typeface="SimSun" pitchFamily="2" charset="-122"/>
              </a:rPr>
              <a:t> </a:t>
            </a:r>
            <a:r>
              <a:rPr lang="en-US" altLang="zh-CN" sz="2800" dirty="0" err="1">
                <a:ea typeface="SimSun" pitchFamily="2" charset="-122"/>
              </a:rPr>
              <a:t>ghi</a:t>
            </a:r>
            <a:r>
              <a:rPr lang="en-US" altLang="zh-CN" sz="2800" dirty="0">
                <a:ea typeface="SimSun" pitchFamily="2" charset="-122"/>
              </a:rPr>
              <a:t> </a:t>
            </a:r>
            <a:r>
              <a:rPr lang="en-US" altLang="zh-CN" sz="2800" dirty="0" err="1">
                <a:ea typeface="SimSun" pitchFamily="2" charset="-122"/>
              </a:rPr>
              <a:t>chép</a:t>
            </a:r>
            <a:r>
              <a:rPr lang="en-US" altLang="zh-CN" sz="2800" dirty="0">
                <a:ea typeface="SimSun" pitchFamily="2" charset="-122"/>
              </a:rPr>
              <a:t> </a:t>
            </a:r>
            <a:r>
              <a:rPr lang="en-US" altLang="zh-CN" sz="2800" dirty="0" err="1">
                <a:ea typeface="SimSun" pitchFamily="2" charset="-122"/>
              </a:rPr>
              <a:t>sao</a:t>
            </a:r>
            <a:r>
              <a:rPr lang="en-US" altLang="zh-CN" sz="2800" dirty="0">
                <a:ea typeface="SimSun" pitchFamily="2" charset="-122"/>
              </a:rPr>
              <a:t> </a:t>
            </a:r>
            <a:r>
              <a:rPr lang="en-US" altLang="zh-CN" sz="2800" dirty="0" err="1">
                <a:ea typeface="SimSun" pitchFamily="2" charset="-122"/>
              </a:rPr>
              <a:t>cho</a:t>
            </a:r>
            <a:r>
              <a:rPr lang="en-US" altLang="zh-CN" sz="2800" dirty="0">
                <a:ea typeface="SimSun" pitchFamily="2" charset="-122"/>
              </a:rPr>
              <a:t> </a:t>
            </a:r>
            <a:r>
              <a:rPr lang="en-US" altLang="zh-CN" sz="2800" dirty="0" err="1">
                <a:ea typeface="SimSun" pitchFamily="2" charset="-122"/>
              </a:rPr>
              <a:t>có</a:t>
            </a:r>
            <a:r>
              <a:rPr lang="en-US" altLang="zh-CN" sz="2800" dirty="0">
                <a:ea typeface="SimSun" pitchFamily="2" charset="-122"/>
              </a:rPr>
              <a:t> </a:t>
            </a:r>
            <a:r>
              <a:rPr lang="en-US" altLang="zh-CN" sz="2800" dirty="0" err="1">
                <a:ea typeface="SimSun" pitchFamily="2" charset="-122"/>
              </a:rPr>
              <a:t>thể</a:t>
            </a:r>
            <a:r>
              <a:rPr lang="en-US" altLang="zh-CN" sz="2800" dirty="0">
                <a:ea typeface="SimSun" pitchFamily="2" charset="-122"/>
              </a:rPr>
              <a:t> </a:t>
            </a:r>
            <a:r>
              <a:rPr lang="en-US" altLang="zh-CN" sz="2800" dirty="0" err="1">
                <a:ea typeface="SimSun" pitchFamily="2" charset="-122"/>
              </a:rPr>
              <a:t>phân</a:t>
            </a:r>
            <a:r>
              <a:rPr lang="en-US" altLang="zh-CN" sz="2800" dirty="0">
                <a:ea typeface="SimSun" pitchFamily="2" charset="-122"/>
              </a:rPr>
              <a:t> </a:t>
            </a:r>
            <a:r>
              <a:rPr lang="en-US" altLang="zh-CN" sz="2800" dirty="0" err="1">
                <a:ea typeface="SimSun" pitchFamily="2" charset="-122"/>
              </a:rPr>
              <a:t>tích</a:t>
            </a:r>
            <a:r>
              <a:rPr lang="en-US" altLang="zh-CN" sz="2800" dirty="0">
                <a:ea typeface="SimSun" pitchFamily="2" charset="-122"/>
              </a:rPr>
              <a:t> </a:t>
            </a:r>
            <a:r>
              <a:rPr lang="en-US" altLang="zh-CN" sz="2800" dirty="0" err="1">
                <a:ea typeface="SimSun" pitchFamily="2" charset="-122"/>
              </a:rPr>
              <a:t>được</a:t>
            </a:r>
            <a:r>
              <a:rPr lang="en-US" altLang="zh-CN" sz="2800" dirty="0">
                <a:ea typeface="SimSun" pitchFamily="2" charset="-122"/>
              </a:rPr>
              <a:t> </a:t>
            </a:r>
            <a:r>
              <a:rPr lang="en-US" altLang="zh-CN" sz="2800" dirty="0" err="1">
                <a:ea typeface="SimSun" pitchFamily="2" charset="-122"/>
              </a:rPr>
              <a:t>năng</a:t>
            </a:r>
            <a:r>
              <a:rPr lang="en-US" altLang="zh-CN" sz="2800" dirty="0">
                <a:ea typeface="SimSun" pitchFamily="2" charset="-122"/>
              </a:rPr>
              <a:t> </a:t>
            </a:r>
            <a:r>
              <a:rPr lang="en-US" altLang="zh-CN" sz="2800" dirty="0" err="1">
                <a:ea typeface="SimSun" pitchFamily="2" charset="-122"/>
              </a:rPr>
              <a:t>lực</a:t>
            </a:r>
            <a:r>
              <a:rPr lang="en-US" altLang="zh-CN" sz="2800" dirty="0">
                <a:ea typeface="SimSun" pitchFamily="2" charset="-122"/>
              </a:rPr>
              <a:t> </a:t>
            </a:r>
            <a:r>
              <a:rPr lang="en-US" altLang="zh-CN" sz="2800" dirty="0" err="1">
                <a:ea typeface="SimSun" pitchFamily="2" charset="-122"/>
              </a:rPr>
              <a:t>của</a:t>
            </a:r>
            <a:r>
              <a:rPr lang="en-US" altLang="zh-CN" sz="2800" dirty="0">
                <a:ea typeface="SimSun" pitchFamily="2" charset="-122"/>
              </a:rPr>
              <a:t> </a:t>
            </a:r>
            <a:r>
              <a:rPr lang="en-US" altLang="zh-CN" sz="2800" dirty="0" err="1">
                <a:ea typeface="SimSun" pitchFamily="2" charset="-122"/>
              </a:rPr>
              <a:t>đội</a:t>
            </a:r>
            <a:r>
              <a:rPr lang="en-US" altLang="zh-CN" sz="2800" dirty="0">
                <a:ea typeface="SimSun" pitchFamily="2" charset="-122"/>
              </a:rPr>
              <a:t> </a:t>
            </a:r>
            <a:r>
              <a:rPr lang="en-US" altLang="zh-CN" sz="2800" dirty="0" err="1">
                <a:ea typeface="SimSun" pitchFamily="2" charset="-122"/>
              </a:rPr>
              <a:t>ngũ</a:t>
            </a:r>
            <a:r>
              <a:rPr lang="en-US" altLang="zh-CN" sz="2800" dirty="0">
                <a:ea typeface="SimSun" pitchFamily="2" charset="-122"/>
              </a:rPr>
              <a:t> </a:t>
            </a:r>
            <a:r>
              <a:rPr lang="en-US" altLang="zh-CN" sz="2800" dirty="0" err="1">
                <a:ea typeface="SimSun" pitchFamily="2" charset="-122"/>
              </a:rPr>
              <a:t>bán</a:t>
            </a:r>
            <a:r>
              <a:rPr lang="en-US" altLang="zh-CN" sz="2800" dirty="0">
                <a:ea typeface="SimSun" pitchFamily="2" charset="-122"/>
              </a:rPr>
              <a:t> </a:t>
            </a:r>
            <a:r>
              <a:rPr lang="en-US" altLang="zh-CN" sz="2800" dirty="0" err="1">
                <a:ea typeface="SimSun" pitchFamily="2" charset="-122"/>
              </a:rPr>
              <a:t>hàng</a:t>
            </a:r>
            <a:r>
              <a:rPr lang="en-US" altLang="zh-CN" sz="2800" dirty="0">
                <a:ea typeface="SimSun" pitchFamily="2" charset="-122"/>
              </a:rPr>
              <a:t> </a:t>
            </a:r>
            <a:r>
              <a:rPr lang="en-US" altLang="zh-CN" sz="2800" dirty="0" err="1">
                <a:ea typeface="SimSun" pitchFamily="2" charset="-122"/>
              </a:rPr>
              <a:t>cũng</a:t>
            </a:r>
            <a:r>
              <a:rPr lang="en-US" altLang="zh-CN" sz="2800" dirty="0">
                <a:ea typeface="SimSun" pitchFamily="2" charset="-122"/>
              </a:rPr>
              <a:t> </a:t>
            </a:r>
            <a:r>
              <a:rPr lang="en-US" altLang="zh-CN" sz="2800" dirty="0" err="1">
                <a:ea typeface="SimSun" pitchFamily="2" charset="-122"/>
              </a:rPr>
              <a:t>như</a:t>
            </a:r>
            <a:r>
              <a:rPr lang="en-US" altLang="zh-CN" sz="2800" dirty="0">
                <a:ea typeface="SimSun" pitchFamily="2" charset="-122"/>
              </a:rPr>
              <a:t> </a:t>
            </a:r>
            <a:r>
              <a:rPr lang="en-US" altLang="zh-CN" sz="2800" dirty="0" err="1">
                <a:ea typeface="SimSun" pitchFamily="2" charset="-122"/>
              </a:rPr>
              <a:t>của</a:t>
            </a:r>
            <a:r>
              <a:rPr lang="en-US" altLang="zh-CN" sz="2800" dirty="0">
                <a:ea typeface="SimSun" pitchFamily="2" charset="-122"/>
              </a:rPr>
              <a:t> </a:t>
            </a:r>
            <a:r>
              <a:rPr lang="en-US" altLang="zh-CN" sz="2800" dirty="0" err="1">
                <a:ea typeface="SimSun" pitchFamily="2" charset="-122"/>
              </a:rPr>
              <a:t>từng</a:t>
            </a:r>
            <a:r>
              <a:rPr lang="en-US" altLang="zh-CN" sz="2800" dirty="0">
                <a:ea typeface="SimSun" pitchFamily="2" charset="-122"/>
              </a:rPr>
              <a:t> </a:t>
            </a:r>
            <a:r>
              <a:rPr lang="en-US" altLang="zh-CN" sz="2800" dirty="0" err="1">
                <a:ea typeface="SimSun" pitchFamily="2" charset="-122"/>
              </a:rPr>
              <a:t>thành</a:t>
            </a:r>
            <a:r>
              <a:rPr lang="en-US" altLang="zh-CN" sz="2800" dirty="0">
                <a:ea typeface="SimSun" pitchFamily="2" charset="-122"/>
              </a:rPr>
              <a:t> </a:t>
            </a:r>
            <a:r>
              <a:rPr lang="en-US" altLang="zh-CN" sz="2800" dirty="0" err="1">
                <a:ea typeface="SimSun" pitchFamily="2" charset="-122"/>
              </a:rPr>
              <a:t>viên</a:t>
            </a:r>
            <a:endParaRPr lang="en-US" altLang="zh-CN" sz="2800" dirty="0">
              <a:ea typeface="SimSun" pitchFamily="2" charset="-122"/>
            </a:endParaRPr>
          </a:p>
          <a:p>
            <a:pPr algn="just">
              <a:lnSpc>
                <a:spcPct val="130000"/>
              </a:lnSpc>
              <a:buClr>
                <a:srgbClr val="FF0000"/>
              </a:buClr>
              <a:buFont typeface="Wingdings" panose="05000000000000000000" pitchFamily="2" charset="2"/>
              <a:buChar char="v"/>
            </a:pPr>
            <a:r>
              <a:rPr lang="en-US" altLang="zh-CN" sz="2800" dirty="0" err="1">
                <a:ea typeface="SimSun" pitchFamily="2" charset="-122"/>
              </a:rPr>
              <a:t>Đánh</a:t>
            </a:r>
            <a:r>
              <a:rPr lang="en-US" altLang="zh-CN" sz="2800" dirty="0">
                <a:ea typeface="SimSun" pitchFamily="2" charset="-122"/>
              </a:rPr>
              <a:t> </a:t>
            </a:r>
            <a:r>
              <a:rPr lang="en-US" altLang="zh-CN" sz="2800" dirty="0" err="1">
                <a:ea typeface="SimSun" pitchFamily="2" charset="-122"/>
              </a:rPr>
              <a:t>giá</a:t>
            </a:r>
            <a:r>
              <a:rPr lang="en-US" altLang="zh-CN" sz="2800" dirty="0">
                <a:ea typeface="SimSun" pitchFamily="2" charset="-122"/>
              </a:rPr>
              <a:t> </a:t>
            </a:r>
            <a:r>
              <a:rPr lang="en-US" altLang="zh-CN" sz="2800" dirty="0" err="1">
                <a:ea typeface="SimSun" pitchFamily="2" charset="-122"/>
              </a:rPr>
              <a:t>hiệu</a:t>
            </a:r>
            <a:r>
              <a:rPr lang="en-US" altLang="zh-CN" sz="2800" dirty="0">
                <a:ea typeface="SimSun" pitchFamily="2" charset="-122"/>
              </a:rPr>
              <a:t> </a:t>
            </a:r>
            <a:r>
              <a:rPr lang="en-US" altLang="zh-CN" sz="2800" dirty="0" err="1">
                <a:ea typeface="SimSun" pitchFamily="2" charset="-122"/>
              </a:rPr>
              <a:t>quả</a:t>
            </a:r>
            <a:r>
              <a:rPr lang="en-US" altLang="zh-CN" sz="2800" dirty="0">
                <a:ea typeface="SimSun" pitchFamily="2" charset="-122"/>
              </a:rPr>
              <a:t> </a:t>
            </a:r>
            <a:r>
              <a:rPr lang="en-US" altLang="zh-CN" sz="2800" dirty="0" err="1">
                <a:ea typeface="SimSun" pitchFamily="2" charset="-122"/>
              </a:rPr>
              <a:t>hoạt</a:t>
            </a:r>
            <a:r>
              <a:rPr lang="en-US" altLang="zh-CN" sz="2800" dirty="0">
                <a:ea typeface="SimSun" pitchFamily="2" charset="-122"/>
              </a:rPr>
              <a:t> </a:t>
            </a:r>
            <a:r>
              <a:rPr lang="en-US" altLang="zh-CN" sz="2800" dirty="0" err="1">
                <a:ea typeface="SimSun" pitchFamily="2" charset="-122"/>
              </a:rPr>
              <a:t>động</a:t>
            </a:r>
            <a:r>
              <a:rPr lang="en-US" altLang="zh-CN" sz="2800" dirty="0">
                <a:ea typeface="SimSun" pitchFamily="2" charset="-122"/>
              </a:rPr>
              <a:t> </a:t>
            </a:r>
            <a:r>
              <a:rPr lang="en-US" altLang="zh-CN" sz="2800" dirty="0" err="1">
                <a:ea typeface="SimSun" pitchFamily="2" charset="-122"/>
              </a:rPr>
              <a:t>của</a:t>
            </a:r>
            <a:r>
              <a:rPr lang="en-US" altLang="zh-CN" sz="2800" dirty="0">
                <a:ea typeface="SimSun" pitchFamily="2" charset="-122"/>
              </a:rPr>
              <a:t> </a:t>
            </a:r>
            <a:r>
              <a:rPr lang="en-US" altLang="zh-CN" sz="2800" dirty="0" err="1">
                <a:ea typeface="SimSun" pitchFamily="2" charset="-122"/>
              </a:rPr>
              <a:t>từng</a:t>
            </a:r>
            <a:r>
              <a:rPr lang="en-US" altLang="zh-CN" sz="2800" dirty="0">
                <a:ea typeface="SimSun" pitchFamily="2" charset="-122"/>
              </a:rPr>
              <a:t> </a:t>
            </a:r>
            <a:r>
              <a:rPr lang="en-US" altLang="zh-CN" sz="2800" dirty="0" err="1">
                <a:ea typeface="SimSun" pitchFamily="2" charset="-122"/>
              </a:rPr>
              <a:t>nhân</a:t>
            </a:r>
            <a:r>
              <a:rPr lang="en-US" altLang="zh-CN" sz="2800" dirty="0">
                <a:ea typeface="SimSun" pitchFamily="2" charset="-122"/>
              </a:rPr>
              <a:t> </a:t>
            </a:r>
            <a:r>
              <a:rPr lang="en-US" altLang="zh-CN" sz="2800" dirty="0" err="1">
                <a:ea typeface="SimSun" pitchFamily="2" charset="-122"/>
              </a:rPr>
              <a:t>viên</a:t>
            </a:r>
            <a:r>
              <a:rPr lang="en-US" altLang="zh-CN" sz="2800" dirty="0">
                <a:ea typeface="SimSun" pitchFamily="2" charset="-122"/>
              </a:rPr>
              <a:t> </a:t>
            </a:r>
            <a:r>
              <a:rPr lang="en-US" altLang="zh-CN" sz="2800" dirty="0" err="1">
                <a:ea typeface="SimSun" pitchFamily="2" charset="-122"/>
              </a:rPr>
              <a:t>bán</a:t>
            </a:r>
            <a:r>
              <a:rPr lang="en-US" altLang="zh-CN" sz="2800" dirty="0">
                <a:ea typeface="SimSun" pitchFamily="2" charset="-122"/>
              </a:rPr>
              <a:t> </a:t>
            </a:r>
            <a:r>
              <a:rPr lang="en-US" altLang="zh-CN" sz="2800" dirty="0" err="1">
                <a:ea typeface="SimSun" pitchFamily="2" charset="-122"/>
              </a:rPr>
              <a:t>hàng</a:t>
            </a:r>
            <a:endParaRPr lang="en-US" altLang="zh-CN" sz="2800" dirty="0">
              <a:ea typeface="SimSun" pitchFamily="2" charset="-122"/>
            </a:endParaRPr>
          </a:p>
          <a:p>
            <a:pPr algn="just">
              <a:lnSpc>
                <a:spcPct val="130000"/>
              </a:lnSpc>
              <a:buClr>
                <a:srgbClr val="FF0000"/>
              </a:buClr>
              <a:buFont typeface="Wingdings" panose="05000000000000000000" pitchFamily="2" charset="2"/>
              <a:buChar char="v"/>
            </a:pPr>
            <a:r>
              <a:rPr lang="en-US" altLang="zh-CN" sz="2800" dirty="0" err="1">
                <a:ea typeface="SimSun" pitchFamily="2" charset="-122"/>
              </a:rPr>
              <a:t>Xác</a:t>
            </a:r>
            <a:r>
              <a:rPr lang="en-US" altLang="zh-CN" sz="2800" dirty="0">
                <a:ea typeface="SimSun" pitchFamily="2" charset="-122"/>
              </a:rPr>
              <a:t> </a:t>
            </a:r>
            <a:r>
              <a:rPr lang="en-US" altLang="zh-CN" sz="2800" dirty="0" err="1">
                <a:ea typeface="SimSun" pitchFamily="2" charset="-122"/>
              </a:rPr>
              <a:t>định</a:t>
            </a:r>
            <a:r>
              <a:rPr lang="en-US" altLang="zh-CN" sz="2800" dirty="0">
                <a:ea typeface="SimSun" pitchFamily="2" charset="-122"/>
              </a:rPr>
              <a:t> </a:t>
            </a:r>
            <a:r>
              <a:rPr lang="en-US" altLang="zh-CN" sz="2800" dirty="0" err="1">
                <a:ea typeface="SimSun" pitchFamily="2" charset="-122"/>
              </a:rPr>
              <a:t>khu</a:t>
            </a:r>
            <a:r>
              <a:rPr lang="en-US" altLang="zh-CN" sz="2800" dirty="0">
                <a:ea typeface="SimSun" pitchFamily="2" charset="-122"/>
              </a:rPr>
              <a:t> </a:t>
            </a:r>
            <a:r>
              <a:rPr lang="en-US" altLang="zh-CN" sz="2800" dirty="0" err="1">
                <a:ea typeface="SimSun" pitchFamily="2" charset="-122"/>
              </a:rPr>
              <a:t>vực</a:t>
            </a:r>
            <a:r>
              <a:rPr lang="en-US" altLang="zh-CN" sz="2800" dirty="0">
                <a:ea typeface="SimSun" pitchFamily="2" charset="-122"/>
              </a:rPr>
              <a:t> </a:t>
            </a:r>
            <a:r>
              <a:rPr lang="en-US" altLang="zh-CN" sz="2800" dirty="0" err="1">
                <a:ea typeface="SimSun" pitchFamily="2" charset="-122"/>
              </a:rPr>
              <a:t>đạt</a:t>
            </a:r>
            <a:r>
              <a:rPr lang="en-US" altLang="zh-CN" sz="2800" dirty="0">
                <a:ea typeface="SimSun" pitchFamily="2" charset="-122"/>
              </a:rPr>
              <a:t> </a:t>
            </a:r>
            <a:r>
              <a:rPr lang="en-US" altLang="zh-CN" sz="2800" dirty="0" err="1">
                <a:ea typeface="SimSun" pitchFamily="2" charset="-122"/>
              </a:rPr>
              <a:t>chỉ</a:t>
            </a:r>
            <a:r>
              <a:rPr lang="en-US" altLang="zh-CN" sz="2800" dirty="0">
                <a:ea typeface="SimSun" pitchFamily="2" charset="-122"/>
              </a:rPr>
              <a:t> </a:t>
            </a:r>
            <a:r>
              <a:rPr lang="en-US" altLang="zh-CN" sz="2800" dirty="0" err="1">
                <a:ea typeface="SimSun" pitchFamily="2" charset="-122"/>
              </a:rPr>
              <a:t>tiêu</a:t>
            </a:r>
            <a:r>
              <a:rPr lang="en-US" altLang="zh-CN" sz="2800" dirty="0">
                <a:ea typeface="SimSun" pitchFamily="2" charset="-122"/>
              </a:rPr>
              <a:t> </a:t>
            </a:r>
            <a:r>
              <a:rPr lang="en-US" altLang="zh-CN" sz="2800" dirty="0" err="1">
                <a:ea typeface="SimSun" pitchFamily="2" charset="-122"/>
              </a:rPr>
              <a:t>doanh</a:t>
            </a:r>
            <a:r>
              <a:rPr lang="en-US" altLang="zh-CN" sz="2800" dirty="0">
                <a:ea typeface="SimSun" pitchFamily="2" charset="-122"/>
              </a:rPr>
              <a:t> </a:t>
            </a:r>
            <a:r>
              <a:rPr lang="en-US" altLang="zh-CN" sz="2800" dirty="0" err="1">
                <a:ea typeface="SimSun" pitchFamily="2" charset="-122"/>
              </a:rPr>
              <a:t>số</a:t>
            </a:r>
            <a:r>
              <a:rPr lang="en-US" altLang="zh-CN" sz="2800" dirty="0">
                <a:ea typeface="SimSun" pitchFamily="2" charset="-122"/>
              </a:rPr>
              <a:t>, </a:t>
            </a:r>
            <a:r>
              <a:rPr lang="en-US" altLang="zh-CN" sz="2800" dirty="0" err="1">
                <a:ea typeface="SimSun" pitchFamily="2" charset="-122"/>
              </a:rPr>
              <a:t>nghiên</a:t>
            </a:r>
            <a:r>
              <a:rPr lang="en-US" altLang="zh-CN" sz="2800" dirty="0">
                <a:ea typeface="SimSun" pitchFamily="2" charset="-122"/>
              </a:rPr>
              <a:t> </a:t>
            </a:r>
            <a:r>
              <a:rPr lang="en-US" altLang="zh-CN" sz="2800" dirty="0" err="1">
                <a:ea typeface="SimSun" pitchFamily="2" charset="-122"/>
              </a:rPr>
              <a:t>cứu</a:t>
            </a:r>
            <a:r>
              <a:rPr lang="en-US" altLang="zh-CN" sz="2800" dirty="0">
                <a:ea typeface="SimSun" pitchFamily="2" charset="-122"/>
              </a:rPr>
              <a:t> </a:t>
            </a:r>
            <a:r>
              <a:rPr lang="en-US" altLang="zh-CN" sz="2800" dirty="0" err="1">
                <a:ea typeface="SimSun" pitchFamily="2" charset="-122"/>
              </a:rPr>
              <a:t>xem</a:t>
            </a:r>
            <a:r>
              <a:rPr lang="en-US" altLang="zh-CN" sz="2800" dirty="0">
                <a:ea typeface="SimSun" pitchFamily="2" charset="-122"/>
              </a:rPr>
              <a:t> </a:t>
            </a:r>
            <a:r>
              <a:rPr lang="en-US" altLang="zh-CN" sz="2800" dirty="0" err="1">
                <a:ea typeface="SimSun" pitchFamily="2" charset="-122"/>
              </a:rPr>
              <a:t>khu</a:t>
            </a:r>
            <a:r>
              <a:rPr lang="en-US" altLang="zh-CN" sz="2800" dirty="0">
                <a:ea typeface="SimSun" pitchFamily="2" charset="-122"/>
              </a:rPr>
              <a:t> </a:t>
            </a:r>
            <a:r>
              <a:rPr lang="en-US" altLang="zh-CN" sz="2800" dirty="0" err="1">
                <a:ea typeface="SimSun" pitchFamily="2" charset="-122"/>
              </a:rPr>
              <a:t>vực</a:t>
            </a:r>
            <a:r>
              <a:rPr lang="en-US" altLang="zh-CN" sz="2800" dirty="0">
                <a:ea typeface="SimSun" pitchFamily="2" charset="-122"/>
              </a:rPr>
              <a:t> </a:t>
            </a:r>
            <a:r>
              <a:rPr lang="en-US" altLang="zh-CN" sz="2800" dirty="0" err="1">
                <a:ea typeface="SimSun" pitchFamily="2" charset="-122"/>
              </a:rPr>
              <a:t>nào</a:t>
            </a:r>
            <a:r>
              <a:rPr lang="en-US" altLang="zh-CN" sz="2800" dirty="0">
                <a:ea typeface="SimSun" pitchFamily="2" charset="-122"/>
              </a:rPr>
              <a:t> </a:t>
            </a:r>
            <a:r>
              <a:rPr lang="en-US" altLang="zh-CN" sz="2800" dirty="0" err="1">
                <a:ea typeface="SimSun" pitchFamily="2" charset="-122"/>
              </a:rPr>
              <a:t>không</a:t>
            </a:r>
            <a:r>
              <a:rPr lang="en-US" altLang="zh-CN" sz="2800" dirty="0">
                <a:ea typeface="SimSun" pitchFamily="2" charset="-122"/>
              </a:rPr>
              <a:t> </a:t>
            </a:r>
            <a:r>
              <a:rPr lang="en-US" altLang="zh-CN" sz="2800" dirty="0" err="1">
                <a:ea typeface="SimSun" pitchFamily="2" charset="-122"/>
              </a:rPr>
              <a:t>đạt</a:t>
            </a:r>
            <a:r>
              <a:rPr lang="en-US" altLang="zh-CN" sz="2800" dirty="0">
                <a:ea typeface="SimSun" pitchFamily="2" charset="-122"/>
              </a:rPr>
              <a:t> </a:t>
            </a:r>
            <a:r>
              <a:rPr lang="en-US" altLang="zh-CN" sz="2800" dirty="0" err="1">
                <a:ea typeface="SimSun" pitchFamily="2" charset="-122"/>
              </a:rPr>
              <a:t>chỉ</a:t>
            </a:r>
            <a:r>
              <a:rPr lang="en-US" altLang="zh-CN" sz="2800" dirty="0">
                <a:ea typeface="SimSun" pitchFamily="2" charset="-122"/>
              </a:rPr>
              <a:t> </a:t>
            </a:r>
            <a:r>
              <a:rPr lang="en-US" altLang="zh-CN" sz="2800" dirty="0" err="1">
                <a:ea typeface="SimSun" pitchFamily="2" charset="-122"/>
              </a:rPr>
              <a:t>tiêu</a:t>
            </a:r>
            <a:r>
              <a:rPr lang="en-US" altLang="zh-CN" sz="2800" dirty="0">
                <a:ea typeface="SimSun" pitchFamily="2" charset="-122"/>
              </a:rPr>
              <a:t>, </a:t>
            </a:r>
            <a:r>
              <a:rPr lang="en-US" altLang="zh-CN" sz="2800" dirty="0" err="1">
                <a:ea typeface="SimSun" pitchFamily="2" charset="-122"/>
              </a:rPr>
              <a:t>tìm</a:t>
            </a:r>
            <a:r>
              <a:rPr lang="en-US" altLang="zh-CN" sz="2800" dirty="0">
                <a:ea typeface="SimSun" pitchFamily="2" charset="-122"/>
              </a:rPr>
              <a:t> </a:t>
            </a:r>
            <a:r>
              <a:rPr lang="en-US" altLang="zh-CN" sz="2800" dirty="0" err="1">
                <a:ea typeface="SimSun" pitchFamily="2" charset="-122"/>
              </a:rPr>
              <a:t>hiểu</a:t>
            </a:r>
            <a:r>
              <a:rPr lang="en-US" altLang="zh-CN" sz="2800" dirty="0">
                <a:ea typeface="SimSun" pitchFamily="2" charset="-122"/>
              </a:rPr>
              <a:t> </a:t>
            </a:r>
            <a:r>
              <a:rPr lang="en-US" altLang="zh-CN" sz="2800" dirty="0" err="1">
                <a:ea typeface="SimSun" pitchFamily="2" charset="-122"/>
              </a:rPr>
              <a:t>nguyên</a:t>
            </a:r>
            <a:r>
              <a:rPr lang="en-US" altLang="zh-CN" sz="2800" dirty="0">
                <a:ea typeface="SimSun" pitchFamily="2" charset="-122"/>
              </a:rPr>
              <a:t> </a:t>
            </a:r>
            <a:r>
              <a:rPr lang="en-US" altLang="zh-CN" sz="2800" dirty="0" err="1">
                <a:ea typeface="SimSun" pitchFamily="2" charset="-122"/>
              </a:rPr>
              <a:t>nhân</a:t>
            </a:r>
            <a:r>
              <a:rPr lang="en-US" altLang="zh-CN" sz="2800" dirty="0">
                <a:ea typeface="SimSun" pitchFamily="2" charset="-122"/>
              </a:rPr>
              <a:t> </a:t>
            </a:r>
            <a:r>
              <a:rPr lang="en-US" altLang="zh-CN" sz="2800" dirty="0" err="1">
                <a:ea typeface="SimSun" pitchFamily="2" charset="-122"/>
              </a:rPr>
              <a:t>để</a:t>
            </a:r>
            <a:r>
              <a:rPr lang="en-US" altLang="zh-CN" sz="2800" dirty="0">
                <a:ea typeface="SimSun" pitchFamily="2" charset="-122"/>
              </a:rPr>
              <a:t> </a:t>
            </a:r>
            <a:r>
              <a:rPr lang="en-US" altLang="zh-CN" sz="2800" dirty="0" err="1">
                <a:ea typeface="SimSun" pitchFamily="2" charset="-122"/>
              </a:rPr>
              <a:t>đưa</a:t>
            </a:r>
            <a:r>
              <a:rPr lang="en-US" altLang="zh-CN" sz="2800" dirty="0">
                <a:ea typeface="SimSun" pitchFamily="2" charset="-122"/>
              </a:rPr>
              <a:t> </a:t>
            </a:r>
            <a:r>
              <a:rPr lang="en-US" altLang="zh-CN" sz="2800" dirty="0" err="1">
                <a:ea typeface="SimSun" pitchFamily="2" charset="-122"/>
              </a:rPr>
              <a:t>ra</a:t>
            </a:r>
            <a:r>
              <a:rPr lang="en-US" altLang="zh-CN" sz="2800" dirty="0">
                <a:ea typeface="SimSun" pitchFamily="2" charset="-122"/>
              </a:rPr>
              <a:t> </a:t>
            </a:r>
            <a:r>
              <a:rPr lang="en-US" altLang="zh-CN" sz="2800" dirty="0" err="1">
                <a:ea typeface="SimSun" pitchFamily="2" charset="-122"/>
              </a:rPr>
              <a:t>biện</a:t>
            </a:r>
            <a:r>
              <a:rPr lang="en-US" altLang="zh-CN" sz="2800" dirty="0">
                <a:ea typeface="SimSun" pitchFamily="2" charset="-122"/>
              </a:rPr>
              <a:t> </a:t>
            </a:r>
            <a:r>
              <a:rPr lang="en-US" altLang="zh-CN" sz="2800" dirty="0" err="1">
                <a:ea typeface="SimSun" pitchFamily="2" charset="-122"/>
              </a:rPr>
              <a:t>pháp</a:t>
            </a:r>
            <a:r>
              <a:rPr lang="en-US" altLang="zh-CN" sz="2800" dirty="0">
                <a:ea typeface="SimSun" pitchFamily="2" charset="-122"/>
              </a:rPr>
              <a:t> </a:t>
            </a:r>
            <a:r>
              <a:rPr lang="en-US" altLang="zh-CN" sz="2800" dirty="0" err="1">
                <a:ea typeface="SimSun" pitchFamily="2" charset="-122"/>
              </a:rPr>
              <a:t>giải</a:t>
            </a:r>
            <a:r>
              <a:rPr lang="en-US" altLang="zh-CN" sz="2800" dirty="0">
                <a:ea typeface="SimSun" pitchFamily="2" charset="-122"/>
              </a:rPr>
              <a:t> </a:t>
            </a:r>
            <a:r>
              <a:rPr lang="en-US" altLang="zh-CN" sz="2800" dirty="0" err="1">
                <a:ea typeface="SimSun" pitchFamily="2" charset="-122"/>
              </a:rPr>
              <a:t>quyết</a:t>
            </a:r>
            <a:r>
              <a:rPr lang="en-US" altLang="zh-CN" sz="2800" dirty="0">
                <a:ea typeface="SimSun" pitchFamily="2" charset="-122"/>
              </a:rPr>
              <a:t> </a:t>
            </a:r>
            <a:r>
              <a:rPr lang="en-US" altLang="zh-CN" sz="2800" dirty="0" err="1">
                <a:ea typeface="SimSun" pitchFamily="2" charset="-122"/>
              </a:rPr>
              <a:t>kịp</a:t>
            </a:r>
            <a:r>
              <a:rPr lang="en-US" altLang="zh-CN" sz="2800" dirty="0">
                <a:ea typeface="SimSun" pitchFamily="2" charset="-122"/>
              </a:rPr>
              <a:t> </a:t>
            </a:r>
            <a:r>
              <a:rPr lang="en-US" altLang="zh-CN" sz="2800" dirty="0" err="1">
                <a:ea typeface="SimSun" pitchFamily="2" charset="-122"/>
              </a:rPr>
              <a:t>thời</a:t>
            </a:r>
            <a:endParaRPr lang="en-US" dirty="0"/>
          </a:p>
        </p:txBody>
      </p:sp>
    </p:spTree>
    <p:extLst>
      <p:ext uri="{BB962C8B-B14F-4D97-AF65-F5344CB8AC3E}">
        <p14:creationId xmlns:p14="http://schemas.microsoft.com/office/powerpoint/2010/main" val="119837271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8.1. </a:t>
            </a:r>
            <a:r>
              <a:rPr lang="en-US" sz="2800" dirty="0" err="1">
                <a:solidFill>
                  <a:schemeClr val="tx1"/>
                </a:solidFill>
              </a:rPr>
              <a:t>Bản</a:t>
            </a:r>
            <a:r>
              <a:rPr lang="en-US" sz="2800" dirty="0">
                <a:solidFill>
                  <a:schemeClr val="tx1"/>
                </a:solidFill>
              </a:rPr>
              <a:t> </a:t>
            </a:r>
            <a:r>
              <a:rPr lang="en-US" sz="2800" dirty="0" err="1">
                <a:solidFill>
                  <a:schemeClr val="tx1"/>
                </a:solidFill>
              </a:rPr>
              <a:t>chất</a:t>
            </a:r>
            <a:r>
              <a:rPr lang="en-US" sz="2800" dirty="0">
                <a:solidFill>
                  <a:schemeClr val="tx1"/>
                </a:solidFill>
              </a:rPr>
              <a:t> </a:t>
            </a:r>
            <a:r>
              <a:rPr lang="en-US" sz="2800" dirty="0" err="1">
                <a:solidFill>
                  <a:schemeClr val="tx1"/>
                </a:solidFill>
              </a:rPr>
              <a:t>thuyết</a:t>
            </a:r>
            <a:r>
              <a:rPr lang="en-US" sz="2800" dirty="0">
                <a:solidFill>
                  <a:schemeClr val="tx1"/>
                </a:solidFill>
              </a:rPr>
              <a:t> </a:t>
            </a:r>
            <a:r>
              <a:rPr lang="en-US" sz="2800" dirty="0" err="1">
                <a:solidFill>
                  <a:schemeClr val="tx1"/>
                </a:solidFill>
              </a:rPr>
              <a:t>đặc</a:t>
            </a:r>
            <a:r>
              <a:rPr lang="en-US" sz="2800" dirty="0">
                <a:solidFill>
                  <a:schemeClr val="tx1"/>
                </a:solidFill>
              </a:rPr>
              <a:t> </a:t>
            </a:r>
            <a:r>
              <a:rPr lang="en-US" sz="2800" dirty="0" err="1">
                <a:solidFill>
                  <a:schemeClr val="tx1"/>
                </a:solidFill>
              </a:rPr>
              <a:t>trưng</a:t>
            </a:r>
            <a:endParaRPr lang="vi-VN" sz="2800" dirty="0">
              <a:solidFill>
                <a:schemeClr val="tx1"/>
              </a:solidFill>
            </a:endParaRPr>
          </a:p>
        </p:txBody>
      </p:sp>
      <p:sp>
        <p:nvSpPr>
          <p:cNvPr id="3" name="Content Placeholder 2"/>
          <p:cNvSpPr>
            <a:spLocks noGrp="1"/>
          </p:cNvSpPr>
          <p:nvPr>
            <p:ph sz="quarter" idx="1"/>
          </p:nvPr>
        </p:nvSpPr>
        <p:spPr>
          <a:xfrm>
            <a:off x="320040" y="1390357"/>
            <a:ext cx="8503920" cy="4953000"/>
          </a:xfrm>
        </p:spPr>
        <p:txBody>
          <a:bodyPr>
            <a:normAutofit fontScale="92500" lnSpcReduction="20000"/>
          </a:bodyPr>
          <a:lstStyle/>
          <a:p>
            <a:pPr algn="just">
              <a:lnSpc>
                <a:spcPct val="120000"/>
              </a:lnSpc>
              <a:buClr>
                <a:srgbClr val="FF0000"/>
              </a:buClr>
              <a:buFont typeface="Wingdings" pitchFamily="2" charset="2"/>
              <a:buChar char="v"/>
            </a:pPr>
            <a:r>
              <a:rPr lang="fr-FR" sz="2200" dirty="0" err="1"/>
              <a:t>Tính</a:t>
            </a:r>
            <a:r>
              <a:rPr lang="fr-FR" sz="2200" dirty="0"/>
              <a:t> </a:t>
            </a:r>
            <a:r>
              <a:rPr lang="fr-FR" sz="2200" dirty="0" err="1"/>
              <a:t>cách</a:t>
            </a:r>
            <a:r>
              <a:rPr lang="fr-FR" sz="2200" dirty="0"/>
              <a:t> </a:t>
            </a:r>
            <a:r>
              <a:rPr lang="fr-FR" sz="2200" dirty="0" err="1"/>
              <a:t>của</a:t>
            </a:r>
            <a:r>
              <a:rPr lang="fr-FR" sz="2200" dirty="0"/>
              <a:t> </a:t>
            </a:r>
            <a:r>
              <a:rPr lang="fr-FR" sz="2200" dirty="0" err="1"/>
              <a:t>từng</a:t>
            </a:r>
            <a:r>
              <a:rPr lang="fr-FR" sz="2200" dirty="0"/>
              <a:t> </a:t>
            </a:r>
            <a:r>
              <a:rPr lang="fr-FR" sz="2200" dirty="0" err="1"/>
              <a:t>cá</a:t>
            </a:r>
            <a:r>
              <a:rPr lang="fr-FR" sz="2200" dirty="0"/>
              <a:t> </a:t>
            </a:r>
            <a:r>
              <a:rPr lang="fr-FR" sz="2200" dirty="0" err="1"/>
              <a:t>nhân</a:t>
            </a:r>
            <a:r>
              <a:rPr lang="fr-FR" sz="2200" dirty="0"/>
              <a:t> </a:t>
            </a:r>
            <a:r>
              <a:rPr lang="fr-FR" sz="2200" dirty="0" err="1"/>
              <a:t>được</a:t>
            </a:r>
            <a:r>
              <a:rPr lang="fr-FR" sz="2200" dirty="0"/>
              <a:t> </a:t>
            </a:r>
            <a:r>
              <a:rPr lang="fr-FR" sz="2200" dirty="0" err="1"/>
              <a:t>thừa</a:t>
            </a:r>
            <a:r>
              <a:rPr lang="fr-FR" sz="2200" dirty="0"/>
              <a:t> </a:t>
            </a:r>
            <a:r>
              <a:rPr lang="fr-FR" sz="2200" dirty="0" err="1"/>
              <a:t>hưởng</a:t>
            </a:r>
            <a:r>
              <a:rPr lang="fr-FR" sz="2200" dirty="0"/>
              <a:t> (</a:t>
            </a:r>
            <a:r>
              <a:rPr lang="fr-FR" sz="2200" dirty="0" err="1"/>
              <a:t>chân</a:t>
            </a:r>
            <a:r>
              <a:rPr lang="fr-FR" sz="2200" dirty="0"/>
              <a:t> </a:t>
            </a:r>
            <a:r>
              <a:rPr lang="fr-FR" sz="2200" dirty="0" err="1"/>
              <a:t>thật</a:t>
            </a:r>
            <a:r>
              <a:rPr lang="fr-FR" sz="2200" dirty="0"/>
              <a:t>, </a:t>
            </a:r>
            <a:r>
              <a:rPr lang="fr-FR" sz="2200" dirty="0" err="1"/>
              <a:t>đam</a:t>
            </a:r>
            <a:r>
              <a:rPr lang="fr-FR" sz="2200" dirty="0"/>
              <a:t> </a:t>
            </a:r>
            <a:r>
              <a:rPr lang="fr-FR" sz="2200" dirty="0" err="1"/>
              <a:t>mê</a:t>
            </a:r>
            <a:r>
              <a:rPr lang="fr-FR" sz="2200" dirty="0"/>
              <a:t>, </a:t>
            </a:r>
            <a:r>
              <a:rPr lang="fr-FR" sz="2200" dirty="0" err="1"/>
              <a:t>sáng</a:t>
            </a:r>
            <a:r>
              <a:rPr lang="fr-FR" sz="2200" dirty="0"/>
              <a:t> </a:t>
            </a:r>
            <a:r>
              <a:rPr lang="fr-FR" sz="2200" dirty="0" err="1"/>
              <a:t>kiến</a:t>
            </a:r>
            <a:r>
              <a:rPr lang="fr-FR" sz="2200" dirty="0"/>
              <a:t>...) </a:t>
            </a:r>
            <a:r>
              <a:rPr lang="fr-FR" sz="2200" dirty="0" err="1"/>
              <a:t>sẽ</a:t>
            </a:r>
            <a:r>
              <a:rPr lang="fr-FR" sz="2200" dirty="0"/>
              <a:t> </a:t>
            </a:r>
            <a:r>
              <a:rPr lang="fr-FR" sz="2200" dirty="0" err="1"/>
              <a:t>quyết</a:t>
            </a:r>
            <a:r>
              <a:rPr lang="fr-FR" sz="2200" dirty="0"/>
              <a:t> </a:t>
            </a:r>
            <a:r>
              <a:rPr lang="fr-FR" sz="2200" dirty="0" err="1"/>
              <a:t>định</a:t>
            </a:r>
            <a:r>
              <a:rPr lang="fr-FR" sz="2200" dirty="0"/>
              <a:t> </a:t>
            </a:r>
            <a:r>
              <a:rPr lang="fr-FR" sz="2200" dirty="0" err="1"/>
              <a:t>sự</a:t>
            </a:r>
            <a:r>
              <a:rPr lang="fr-FR" sz="2200" dirty="0"/>
              <a:t> </a:t>
            </a:r>
            <a:r>
              <a:rPr lang="fr-FR" sz="2200" dirty="0" err="1"/>
              <a:t>thành</a:t>
            </a:r>
            <a:r>
              <a:rPr lang="fr-FR" sz="2200" dirty="0"/>
              <a:t> </a:t>
            </a:r>
            <a:r>
              <a:rPr lang="fr-FR" sz="2200" dirty="0" err="1"/>
              <a:t>công</a:t>
            </a:r>
            <a:r>
              <a:rPr lang="fr-FR" sz="2200" dirty="0"/>
              <a:t> </a:t>
            </a:r>
            <a:r>
              <a:rPr lang="fr-FR" sz="2200" dirty="0" err="1"/>
              <a:t>của</a:t>
            </a:r>
            <a:r>
              <a:rPr lang="fr-FR" sz="2200" dirty="0"/>
              <a:t> </a:t>
            </a:r>
            <a:r>
              <a:rPr lang="fr-FR" sz="2200" dirty="0" err="1"/>
              <a:t>các</a:t>
            </a:r>
            <a:r>
              <a:rPr lang="fr-FR" sz="2200" dirty="0"/>
              <a:t> </a:t>
            </a:r>
            <a:r>
              <a:rPr lang="fr-FR" sz="2200" dirty="0" err="1"/>
              <a:t>nhà</a:t>
            </a:r>
            <a:r>
              <a:rPr lang="fr-FR" sz="2200" dirty="0"/>
              <a:t> </a:t>
            </a:r>
            <a:r>
              <a:rPr lang="fr-FR" sz="2200" dirty="0" err="1"/>
              <a:t>lãnh</a:t>
            </a:r>
            <a:r>
              <a:rPr lang="fr-FR" sz="2200" dirty="0"/>
              <a:t> </a:t>
            </a:r>
            <a:r>
              <a:rPr lang="fr-FR" sz="2200" dirty="0" err="1"/>
              <a:t>đạo</a:t>
            </a:r>
            <a:r>
              <a:rPr lang="fr-FR" sz="2200" dirty="0"/>
              <a:t>      </a:t>
            </a:r>
            <a:r>
              <a:rPr lang="fr-FR" sz="2200" dirty="0" err="1"/>
              <a:t>công</a:t>
            </a:r>
            <a:r>
              <a:rPr lang="fr-FR" sz="2200" dirty="0"/>
              <a:t> </a:t>
            </a:r>
            <a:r>
              <a:rPr lang="fr-FR" sz="2200" dirty="0" err="1"/>
              <a:t>cuộc</a:t>
            </a:r>
            <a:r>
              <a:rPr lang="fr-FR" sz="2200" dirty="0"/>
              <a:t> </a:t>
            </a:r>
            <a:r>
              <a:rPr lang="fr-FR" sz="2200" dirty="0" err="1"/>
              <a:t>tìm</a:t>
            </a:r>
            <a:r>
              <a:rPr lang="fr-FR" sz="2200" dirty="0"/>
              <a:t> </a:t>
            </a:r>
            <a:r>
              <a:rPr lang="fr-FR" sz="2200" dirty="0" err="1"/>
              <a:t>kiếm</a:t>
            </a:r>
            <a:r>
              <a:rPr lang="fr-FR" sz="2200" dirty="0"/>
              <a:t> </a:t>
            </a:r>
            <a:r>
              <a:rPr lang="fr-FR" sz="2200" dirty="0" err="1"/>
              <a:t>những</a:t>
            </a:r>
            <a:r>
              <a:rPr lang="fr-FR" sz="2200" dirty="0"/>
              <a:t> </a:t>
            </a:r>
            <a:r>
              <a:rPr lang="fr-FR" sz="2200" dirty="0" err="1"/>
              <a:t>phẩm</a:t>
            </a:r>
            <a:r>
              <a:rPr lang="fr-FR" sz="2200" dirty="0"/>
              <a:t> </a:t>
            </a:r>
            <a:r>
              <a:rPr lang="fr-FR" sz="2200" dirty="0" err="1"/>
              <a:t>chất</a:t>
            </a:r>
            <a:r>
              <a:rPr lang="fr-FR" sz="2200" dirty="0"/>
              <a:t> </a:t>
            </a:r>
            <a:r>
              <a:rPr lang="fr-FR" sz="2200" dirty="0" err="1"/>
              <a:t>thiên</a:t>
            </a:r>
            <a:r>
              <a:rPr lang="fr-FR" sz="2200" dirty="0"/>
              <a:t> </a:t>
            </a:r>
            <a:r>
              <a:rPr lang="fr-FR" sz="2200" dirty="0" err="1"/>
              <a:t>bẩm</a:t>
            </a:r>
            <a:r>
              <a:rPr lang="fr-FR" sz="2200" dirty="0"/>
              <a:t> </a:t>
            </a:r>
            <a:r>
              <a:rPr lang="fr-FR" sz="2200" dirty="0" err="1"/>
              <a:t>của</a:t>
            </a:r>
            <a:r>
              <a:rPr lang="fr-FR" sz="2200" dirty="0"/>
              <a:t> </a:t>
            </a:r>
            <a:r>
              <a:rPr lang="fr-FR" sz="2200" dirty="0" err="1"/>
              <a:t>nhà</a:t>
            </a:r>
            <a:r>
              <a:rPr lang="fr-FR" sz="2200" dirty="0"/>
              <a:t> </a:t>
            </a:r>
            <a:r>
              <a:rPr lang="fr-FR" sz="2200" dirty="0" err="1"/>
              <a:t>lãnh</a:t>
            </a:r>
            <a:r>
              <a:rPr lang="fr-FR" sz="2200" dirty="0"/>
              <a:t> </a:t>
            </a:r>
            <a:r>
              <a:rPr lang="fr-FR" sz="2200" dirty="0" err="1"/>
              <a:t>đạo</a:t>
            </a:r>
            <a:r>
              <a:rPr lang="fr-FR" sz="2200" dirty="0"/>
              <a:t>. </a:t>
            </a:r>
          </a:p>
          <a:p>
            <a:pPr algn="just">
              <a:lnSpc>
                <a:spcPct val="120000"/>
              </a:lnSpc>
              <a:buClr>
                <a:srgbClr val="FF0000"/>
              </a:buClr>
              <a:buFont typeface="Wingdings" pitchFamily="2" charset="2"/>
              <a:buChar char="v"/>
            </a:pPr>
            <a:r>
              <a:rPr lang="fr-FR" sz="2200" dirty="0" err="1"/>
              <a:t>Nhiều</a:t>
            </a:r>
            <a:r>
              <a:rPr lang="fr-FR" sz="2200" dirty="0"/>
              <a:t> </a:t>
            </a:r>
            <a:r>
              <a:rPr lang="fr-FR" sz="2200" dirty="0" err="1"/>
              <a:t>đặc</a:t>
            </a:r>
            <a:r>
              <a:rPr lang="fr-FR" sz="2200" dirty="0"/>
              <a:t> </a:t>
            </a:r>
            <a:r>
              <a:rPr lang="fr-FR" sz="2200" dirty="0" err="1"/>
              <a:t>điểm</a:t>
            </a:r>
            <a:r>
              <a:rPr lang="fr-FR" sz="2200" dirty="0"/>
              <a:t> </a:t>
            </a:r>
            <a:r>
              <a:rPr lang="fr-FR" sz="2200" dirty="0" err="1"/>
              <a:t>được</a:t>
            </a:r>
            <a:r>
              <a:rPr lang="fr-FR" sz="2200" dirty="0"/>
              <a:t> </a:t>
            </a:r>
            <a:r>
              <a:rPr lang="fr-FR" sz="2200" dirty="0" err="1"/>
              <a:t>cho</a:t>
            </a:r>
            <a:r>
              <a:rPr lang="fr-FR" sz="2200" dirty="0"/>
              <a:t> là </a:t>
            </a:r>
            <a:r>
              <a:rPr lang="fr-FR" sz="2200" dirty="0" err="1"/>
              <a:t>có</a:t>
            </a:r>
            <a:r>
              <a:rPr lang="fr-FR" sz="2200" dirty="0"/>
              <a:t> </a:t>
            </a:r>
            <a:r>
              <a:rPr lang="fr-FR" sz="2200" dirty="0" err="1"/>
              <a:t>tương</a:t>
            </a:r>
            <a:r>
              <a:rPr lang="fr-FR" sz="2200" dirty="0"/>
              <a:t> </a:t>
            </a:r>
            <a:r>
              <a:rPr lang="fr-FR" sz="2200" dirty="0" err="1"/>
              <a:t>quan</a:t>
            </a:r>
            <a:r>
              <a:rPr lang="fr-FR" sz="2200" dirty="0"/>
              <a:t> </a:t>
            </a:r>
            <a:r>
              <a:rPr lang="fr-FR" sz="2200" dirty="0" err="1"/>
              <a:t>với</a:t>
            </a:r>
            <a:r>
              <a:rPr lang="fr-FR" sz="2200" dirty="0"/>
              <a:t> </a:t>
            </a:r>
            <a:r>
              <a:rPr lang="fr-FR" sz="2200" dirty="0" err="1"/>
              <a:t>sự</a:t>
            </a:r>
            <a:r>
              <a:rPr lang="fr-FR" sz="2200" dirty="0"/>
              <a:t> </a:t>
            </a:r>
            <a:r>
              <a:rPr lang="fr-FR" sz="2200" dirty="0" err="1"/>
              <a:t>lãnh</a:t>
            </a:r>
            <a:r>
              <a:rPr lang="fr-FR" sz="2200" dirty="0"/>
              <a:t> </a:t>
            </a:r>
            <a:r>
              <a:rPr lang="fr-FR" sz="2200" dirty="0" err="1"/>
              <a:t>đạo</a:t>
            </a:r>
            <a:r>
              <a:rPr lang="fr-FR" sz="2200" dirty="0"/>
              <a:t> </a:t>
            </a:r>
            <a:r>
              <a:rPr lang="fr-FR" sz="2200" dirty="0" err="1"/>
              <a:t>thành</a:t>
            </a:r>
            <a:r>
              <a:rPr lang="fr-FR" sz="2200" dirty="0"/>
              <a:t> </a:t>
            </a:r>
            <a:r>
              <a:rPr lang="fr-FR" sz="2200" dirty="0" err="1"/>
              <a:t>công</a:t>
            </a:r>
            <a:r>
              <a:rPr lang="fr-FR" sz="2200" dirty="0"/>
              <a:t> (</a:t>
            </a:r>
            <a:r>
              <a:rPr lang="fr-FR" sz="2200" dirty="0" err="1"/>
              <a:t>chiều</a:t>
            </a:r>
            <a:r>
              <a:rPr lang="fr-FR" sz="2200" dirty="0"/>
              <a:t> </a:t>
            </a:r>
            <a:r>
              <a:rPr lang="fr-FR" sz="2200" dirty="0" err="1"/>
              <a:t>cao</a:t>
            </a:r>
            <a:r>
              <a:rPr lang="fr-FR" sz="2200" dirty="0"/>
              <a:t>, </a:t>
            </a:r>
            <a:r>
              <a:rPr lang="fr-FR" sz="2200" dirty="0" err="1"/>
              <a:t>cân</a:t>
            </a:r>
            <a:r>
              <a:rPr lang="fr-FR" sz="2200" dirty="0"/>
              <a:t> </a:t>
            </a:r>
            <a:r>
              <a:rPr lang="fr-FR" sz="2200" dirty="0" err="1"/>
              <a:t>nặng</a:t>
            </a:r>
            <a:r>
              <a:rPr lang="fr-FR" sz="2200" dirty="0"/>
              <a:t>, </a:t>
            </a:r>
            <a:r>
              <a:rPr lang="fr-FR" sz="2200" dirty="0" err="1"/>
              <a:t>trí</a:t>
            </a:r>
            <a:r>
              <a:rPr lang="fr-FR" sz="2200" dirty="0"/>
              <a:t> </a:t>
            </a:r>
            <a:r>
              <a:rPr lang="fr-FR" sz="2200" dirty="0" err="1"/>
              <a:t>thông</a:t>
            </a:r>
            <a:r>
              <a:rPr lang="fr-FR" sz="2200" dirty="0"/>
              <a:t> </a:t>
            </a:r>
            <a:r>
              <a:rPr lang="fr-FR" sz="2200" dirty="0" err="1"/>
              <a:t>minh</a:t>
            </a:r>
            <a:r>
              <a:rPr lang="fr-FR" sz="2200" dirty="0"/>
              <a:t>, </a:t>
            </a:r>
            <a:r>
              <a:rPr lang="fr-FR" sz="2200" dirty="0" err="1"/>
              <a:t>ngoại</a:t>
            </a:r>
            <a:r>
              <a:rPr lang="fr-FR" sz="2200" dirty="0"/>
              <a:t> </a:t>
            </a:r>
            <a:r>
              <a:rPr lang="fr-FR" sz="2200" dirty="0" err="1"/>
              <a:t>hình</a:t>
            </a:r>
            <a:r>
              <a:rPr lang="fr-FR" sz="2200" dirty="0"/>
              <a:t>, </a:t>
            </a:r>
            <a:r>
              <a:rPr lang="fr-FR" sz="2200" dirty="0" err="1"/>
              <a:t>học</a:t>
            </a:r>
            <a:r>
              <a:rPr lang="fr-FR" sz="2200" dirty="0"/>
              <a:t> </a:t>
            </a:r>
            <a:r>
              <a:rPr lang="fr-FR" sz="2200" dirty="0" err="1"/>
              <a:t>vấn</a:t>
            </a:r>
            <a:r>
              <a:rPr lang="fr-FR" sz="2200" dirty="0"/>
              <a:t>, </a:t>
            </a:r>
            <a:r>
              <a:rPr lang="fr-FR" sz="2200" dirty="0" err="1"/>
              <a:t>kiên</a:t>
            </a:r>
            <a:r>
              <a:rPr lang="fr-FR" sz="2200" dirty="0"/>
              <a:t> </a:t>
            </a:r>
            <a:r>
              <a:rPr lang="fr-FR" sz="2200" dirty="0" err="1"/>
              <a:t>trì</a:t>
            </a:r>
            <a:r>
              <a:rPr lang="fr-FR" sz="2200" dirty="0"/>
              <a:t>..)</a:t>
            </a:r>
            <a:endParaRPr lang="en-US" sz="2200" dirty="0"/>
          </a:p>
          <a:p>
            <a:pPr algn="just">
              <a:lnSpc>
                <a:spcPct val="120000"/>
              </a:lnSpc>
              <a:buClr>
                <a:srgbClr val="FF0000"/>
              </a:buClr>
              <a:buFont typeface="Wingdings" pitchFamily="2" charset="2"/>
              <a:buChar char="v"/>
            </a:pPr>
            <a:r>
              <a:rPr lang="fr-FR" sz="2200" dirty="0" err="1"/>
              <a:t>Thuyết</a:t>
            </a:r>
            <a:r>
              <a:rPr lang="fr-FR" sz="2200" dirty="0"/>
              <a:t> </a:t>
            </a:r>
            <a:r>
              <a:rPr lang="fr-FR" sz="2200" dirty="0" err="1"/>
              <a:t>đặc</a:t>
            </a:r>
            <a:r>
              <a:rPr lang="fr-FR" sz="2200" dirty="0"/>
              <a:t> </a:t>
            </a:r>
            <a:r>
              <a:rPr lang="fr-FR" sz="2200" dirty="0" err="1"/>
              <a:t>trưng</a:t>
            </a:r>
            <a:r>
              <a:rPr lang="fr-FR" sz="2200" dirty="0"/>
              <a:t> </a:t>
            </a:r>
            <a:r>
              <a:rPr lang="fr-FR" sz="2200" dirty="0" err="1"/>
              <a:t>bị</a:t>
            </a:r>
            <a:r>
              <a:rPr lang="fr-FR" sz="2200" dirty="0"/>
              <a:t> </a:t>
            </a:r>
            <a:r>
              <a:rPr lang="fr-FR" sz="2200" dirty="0" err="1"/>
              <a:t>chỉ</a:t>
            </a:r>
            <a:r>
              <a:rPr lang="fr-FR" sz="2200" dirty="0"/>
              <a:t> </a:t>
            </a:r>
            <a:r>
              <a:rPr lang="fr-FR" sz="2200" dirty="0" err="1"/>
              <a:t>trích</a:t>
            </a:r>
            <a:r>
              <a:rPr lang="fr-FR" sz="2200" dirty="0"/>
              <a:t> </a:t>
            </a:r>
            <a:r>
              <a:rPr lang="fr-FR" sz="2200" dirty="0" err="1"/>
              <a:t>bởi</a:t>
            </a:r>
            <a:r>
              <a:rPr lang="fr-FR" sz="2200" dirty="0"/>
              <a:t> </a:t>
            </a:r>
            <a:r>
              <a:rPr lang="fr-FR" sz="2200" dirty="0" err="1"/>
              <a:t>sự</a:t>
            </a:r>
            <a:r>
              <a:rPr lang="fr-FR" sz="2200" dirty="0"/>
              <a:t> </a:t>
            </a:r>
            <a:r>
              <a:rPr lang="fr-FR" sz="2200" dirty="0" err="1"/>
              <a:t>không</a:t>
            </a:r>
            <a:r>
              <a:rPr lang="fr-FR" sz="2200" dirty="0"/>
              <a:t> </a:t>
            </a:r>
            <a:r>
              <a:rPr lang="fr-FR" sz="2200" dirty="0" err="1"/>
              <a:t>thường</a:t>
            </a:r>
            <a:r>
              <a:rPr lang="fr-FR" sz="2200" dirty="0"/>
              <a:t> </a:t>
            </a:r>
            <a:r>
              <a:rPr lang="fr-FR" sz="2200" dirty="0" err="1"/>
              <a:t>xuyên</a:t>
            </a:r>
            <a:r>
              <a:rPr lang="fr-FR" sz="2200" dirty="0"/>
              <a:t> </a:t>
            </a:r>
            <a:r>
              <a:rPr lang="fr-FR" sz="2200" dirty="0" err="1"/>
              <a:t>xuất</a:t>
            </a:r>
            <a:r>
              <a:rPr lang="fr-FR" sz="2200" dirty="0"/>
              <a:t> </a:t>
            </a:r>
            <a:r>
              <a:rPr lang="fr-FR" sz="2200" dirty="0" err="1"/>
              <a:t>hiện</a:t>
            </a:r>
            <a:r>
              <a:rPr lang="fr-FR" sz="2200" dirty="0"/>
              <a:t> </a:t>
            </a:r>
            <a:r>
              <a:rPr lang="fr-FR" sz="2200" dirty="0" err="1"/>
              <a:t>của</a:t>
            </a:r>
            <a:r>
              <a:rPr lang="fr-FR" sz="2200" dirty="0"/>
              <a:t> </a:t>
            </a:r>
            <a:r>
              <a:rPr lang="fr-FR" sz="2200" dirty="0" err="1"/>
              <a:t>một</a:t>
            </a:r>
            <a:r>
              <a:rPr lang="fr-FR" sz="2200" dirty="0"/>
              <a:t> </a:t>
            </a:r>
            <a:r>
              <a:rPr lang="fr-FR" sz="2200" dirty="0" err="1"/>
              <a:t>vài</a:t>
            </a:r>
            <a:r>
              <a:rPr lang="fr-FR" sz="2200" dirty="0"/>
              <a:t> </a:t>
            </a:r>
            <a:r>
              <a:rPr lang="fr-FR" sz="2200" dirty="0" err="1"/>
              <a:t>đặc</a:t>
            </a:r>
            <a:r>
              <a:rPr lang="fr-FR" sz="2200" dirty="0"/>
              <a:t> </a:t>
            </a:r>
            <a:r>
              <a:rPr lang="fr-FR" sz="2200" dirty="0" err="1"/>
              <a:t>trưng</a:t>
            </a:r>
            <a:r>
              <a:rPr lang="fr-FR" sz="2200" dirty="0"/>
              <a:t> qua </a:t>
            </a:r>
            <a:r>
              <a:rPr lang="fr-FR" sz="2200" dirty="0" err="1"/>
              <a:t>các</a:t>
            </a:r>
            <a:r>
              <a:rPr lang="fr-FR" sz="2200" dirty="0"/>
              <a:t> </a:t>
            </a:r>
            <a:r>
              <a:rPr lang="fr-FR" sz="2200" dirty="0" err="1"/>
              <a:t>nghiên</a:t>
            </a:r>
            <a:r>
              <a:rPr lang="fr-FR" sz="2200" dirty="0"/>
              <a:t> </a:t>
            </a:r>
            <a:r>
              <a:rPr lang="fr-FR" sz="2200" dirty="0" err="1"/>
              <a:t>cứu</a:t>
            </a:r>
            <a:r>
              <a:rPr lang="fr-FR" sz="2200" dirty="0"/>
              <a:t> </a:t>
            </a:r>
            <a:r>
              <a:rPr lang="fr-FR" sz="2200" dirty="0" err="1"/>
              <a:t>khác</a:t>
            </a:r>
            <a:r>
              <a:rPr lang="fr-FR" sz="2200" dirty="0"/>
              <a:t> </a:t>
            </a:r>
            <a:r>
              <a:rPr lang="fr-FR" sz="2200" dirty="0" err="1"/>
              <a:t>nhau</a:t>
            </a:r>
            <a:r>
              <a:rPr lang="fr-FR" sz="2200" dirty="0"/>
              <a:t> </a:t>
            </a:r>
          </a:p>
          <a:p>
            <a:pPr algn="just">
              <a:lnSpc>
                <a:spcPct val="120000"/>
              </a:lnSpc>
              <a:buClr>
                <a:srgbClr val="FF0000"/>
              </a:buClr>
              <a:buFont typeface="Wingdings" pitchFamily="2" charset="2"/>
              <a:buChar char="v"/>
            </a:pPr>
            <a:r>
              <a:rPr lang="fr-FR" sz="2200" dirty="0" err="1"/>
              <a:t>Các</a:t>
            </a:r>
            <a:r>
              <a:rPr lang="fr-FR" sz="2200" dirty="0"/>
              <a:t> </a:t>
            </a:r>
            <a:r>
              <a:rPr lang="fr-FR" sz="2200" dirty="0" err="1"/>
              <a:t>thiếu</a:t>
            </a:r>
            <a:r>
              <a:rPr lang="fr-FR" sz="2200" dirty="0"/>
              <a:t> </a:t>
            </a:r>
            <a:r>
              <a:rPr lang="fr-FR" sz="2200" dirty="0" err="1"/>
              <a:t>sót</a:t>
            </a:r>
            <a:r>
              <a:rPr lang="fr-FR" sz="2200" dirty="0"/>
              <a:t> </a:t>
            </a:r>
            <a:r>
              <a:rPr lang="fr-FR" sz="2200" dirty="0" err="1"/>
              <a:t>của</a:t>
            </a:r>
            <a:r>
              <a:rPr lang="fr-FR" sz="2200" dirty="0"/>
              <a:t> </a:t>
            </a:r>
            <a:r>
              <a:rPr lang="fr-FR" sz="2200" dirty="0" err="1"/>
              <a:t>thuyết</a:t>
            </a:r>
            <a:r>
              <a:rPr lang="fr-FR" sz="2200" dirty="0"/>
              <a:t> </a:t>
            </a:r>
            <a:r>
              <a:rPr lang="fr-FR" sz="2200" dirty="0" err="1"/>
              <a:t>đặc</a:t>
            </a:r>
            <a:r>
              <a:rPr lang="fr-FR" sz="2200" dirty="0"/>
              <a:t> </a:t>
            </a:r>
            <a:r>
              <a:rPr lang="fr-FR" sz="2200" dirty="0" err="1"/>
              <a:t>trưng</a:t>
            </a:r>
            <a:r>
              <a:rPr lang="fr-FR" sz="2200" dirty="0"/>
              <a:t>: (1) </a:t>
            </a:r>
            <a:r>
              <a:rPr lang="fr-FR" sz="2200" dirty="0" err="1"/>
              <a:t>Đã</a:t>
            </a:r>
            <a:r>
              <a:rPr lang="fr-FR" sz="2200" dirty="0"/>
              <a:t> </a:t>
            </a:r>
            <a:r>
              <a:rPr lang="fr-FR" sz="2200" dirty="0" err="1"/>
              <a:t>không</a:t>
            </a:r>
            <a:r>
              <a:rPr lang="fr-FR" sz="2200" dirty="0"/>
              <a:t> </a:t>
            </a:r>
            <a:r>
              <a:rPr lang="fr-FR" sz="2200" dirty="0" err="1"/>
              <a:t>nêu</a:t>
            </a:r>
            <a:r>
              <a:rPr lang="fr-FR" sz="2200" dirty="0"/>
              <a:t> ra </a:t>
            </a:r>
            <a:r>
              <a:rPr lang="fr-FR" sz="2200" dirty="0" err="1"/>
              <a:t>đâu</a:t>
            </a:r>
            <a:r>
              <a:rPr lang="fr-FR" sz="2200" dirty="0"/>
              <a:t> là </a:t>
            </a:r>
            <a:r>
              <a:rPr lang="fr-FR" sz="2200" dirty="0" err="1"/>
              <a:t>đặc</a:t>
            </a:r>
            <a:r>
              <a:rPr lang="fr-FR" sz="2200" dirty="0"/>
              <a:t> </a:t>
            </a:r>
            <a:r>
              <a:rPr lang="fr-FR" sz="2200" dirty="0" err="1"/>
              <a:t>trưng</a:t>
            </a:r>
            <a:r>
              <a:rPr lang="fr-FR" sz="2200" dirty="0"/>
              <a:t> </a:t>
            </a:r>
            <a:r>
              <a:rPr lang="fr-FR" sz="2200" dirty="0" err="1"/>
              <a:t>quan</a:t>
            </a:r>
            <a:r>
              <a:rPr lang="fr-FR" sz="2200" dirty="0"/>
              <a:t> </a:t>
            </a:r>
            <a:r>
              <a:rPr lang="fr-FR" sz="2200" dirty="0" err="1"/>
              <a:t>trọng</a:t>
            </a:r>
            <a:r>
              <a:rPr lang="fr-FR" sz="2200" dirty="0"/>
              <a:t> </a:t>
            </a:r>
            <a:r>
              <a:rPr lang="fr-FR" sz="2200" dirty="0" err="1"/>
              <a:t>nhất</a:t>
            </a:r>
            <a:r>
              <a:rPr lang="fr-FR" sz="2200" dirty="0"/>
              <a:t> (2) </a:t>
            </a:r>
            <a:r>
              <a:rPr lang="fr-FR" sz="2200" dirty="0" err="1"/>
              <a:t>Các</a:t>
            </a:r>
            <a:r>
              <a:rPr lang="fr-FR" sz="2200" dirty="0"/>
              <a:t> </a:t>
            </a:r>
            <a:r>
              <a:rPr lang="fr-FR" sz="2200" dirty="0" err="1"/>
              <a:t>đặc</a:t>
            </a:r>
            <a:r>
              <a:rPr lang="fr-FR" sz="2200" dirty="0"/>
              <a:t> </a:t>
            </a:r>
            <a:r>
              <a:rPr lang="fr-FR" sz="2200" dirty="0" err="1"/>
              <a:t>trưng</a:t>
            </a:r>
            <a:r>
              <a:rPr lang="fr-FR" sz="2200" dirty="0"/>
              <a:t> </a:t>
            </a:r>
            <a:r>
              <a:rPr lang="fr-FR" sz="2200" dirty="0" err="1"/>
              <a:t>thường</a:t>
            </a:r>
            <a:r>
              <a:rPr lang="fr-FR" sz="2200" dirty="0"/>
              <a:t> </a:t>
            </a:r>
            <a:r>
              <a:rPr lang="fr-FR" sz="2200" dirty="0" err="1"/>
              <a:t>giống</a:t>
            </a:r>
            <a:r>
              <a:rPr lang="fr-FR" sz="2200" dirty="0"/>
              <a:t> </a:t>
            </a:r>
            <a:r>
              <a:rPr lang="fr-FR" sz="2200" dirty="0" err="1"/>
              <a:t>và</a:t>
            </a:r>
            <a:r>
              <a:rPr lang="fr-FR" sz="2200" dirty="0"/>
              <a:t> </a:t>
            </a:r>
            <a:r>
              <a:rPr lang="fr-FR" sz="2200" dirty="0" err="1"/>
              <a:t>có</a:t>
            </a:r>
            <a:r>
              <a:rPr lang="fr-FR" sz="2200" dirty="0"/>
              <a:t> </a:t>
            </a:r>
            <a:r>
              <a:rPr lang="fr-FR" sz="2200" dirty="0" err="1"/>
              <a:t>những</a:t>
            </a:r>
            <a:r>
              <a:rPr lang="fr-FR" sz="2200" dirty="0"/>
              <a:t> </a:t>
            </a:r>
            <a:r>
              <a:rPr lang="fr-FR" sz="2200" dirty="0" err="1"/>
              <a:t>điểm</a:t>
            </a:r>
            <a:r>
              <a:rPr lang="fr-FR" sz="2200" dirty="0"/>
              <a:t> </a:t>
            </a:r>
            <a:r>
              <a:rPr lang="fr-FR" sz="2200" dirty="0" err="1"/>
              <a:t>trùng</a:t>
            </a:r>
            <a:r>
              <a:rPr lang="fr-FR" sz="2200" dirty="0"/>
              <a:t> </a:t>
            </a:r>
            <a:r>
              <a:rPr lang="fr-FR" sz="2200" dirty="0" err="1"/>
              <a:t>lặp</a:t>
            </a:r>
            <a:r>
              <a:rPr lang="fr-FR" sz="2200" dirty="0"/>
              <a:t> </a:t>
            </a:r>
            <a:r>
              <a:rPr lang="fr-FR" sz="2200" dirty="0" err="1"/>
              <a:t>với</a:t>
            </a:r>
            <a:r>
              <a:rPr lang="fr-FR" sz="2200" dirty="0"/>
              <a:t> </a:t>
            </a:r>
            <a:r>
              <a:rPr lang="fr-FR" sz="2200" dirty="0" err="1"/>
              <a:t>nhau</a:t>
            </a:r>
            <a:r>
              <a:rPr lang="fr-FR" sz="2200" dirty="0"/>
              <a:t> (3) </a:t>
            </a:r>
            <a:r>
              <a:rPr lang="fr-FR" sz="2200" dirty="0" err="1"/>
              <a:t>Không</a:t>
            </a:r>
            <a:r>
              <a:rPr lang="fr-FR" sz="2200" dirty="0"/>
              <a:t> </a:t>
            </a:r>
            <a:r>
              <a:rPr lang="fr-FR" sz="2200" dirty="0" err="1"/>
              <a:t>chỉ</a:t>
            </a:r>
            <a:r>
              <a:rPr lang="fr-FR" sz="2200" dirty="0"/>
              <a:t> ra </a:t>
            </a:r>
            <a:r>
              <a:rPr lang="fr-FR" sz="2200" dirty="0" err="1"/>
              <a:t>được</a:t>
            </a:r>
            <a:r>
              <a:rPr lang="fr-FR" sz="2200" dirty="0"/>
              <a:t> </a:t>
            </a:r>
            <a:r>
              <a:rPr lang="fr-FR" sz="2200" dirty="0" err="1"/>
              <a:t>đâu</a:t>
            </a:r>
            <a:r>
              <a:rPr lang="fr-FR" sz="2200" dirty="0"/>
              <a:t> là </a:t>
            </a:r>
            <a:r>
              <a:rPr lang="fr-FR" sz="2200" dirty="0" err="1"/>
              <a:t>những</a:t>
            </a:r>
            <a:r>
              <a:rPr lang="fr-FR" sz="2200" dirty="0"/>
              <a:t> </a:t>
            </a:r>
            <a:r>
              <a:rPr lang="fr-FR" sz="2200" dirty="0" err="1"/>
              <a:t>yếu</a:t>
            </a:r>
            <a:r>
              <a:rPr lang="fr-FR" sz="2200" dirty="0"/>
              <a:t> </a:t>
            </a:r>
            <a:r>
              <a:rPr lang="fr-FR" sz="2200" dirty="0" err="1"/>
              <a:t>tố</a:t>
            </a:r>
            <a:r>
              <a:rPr lang="fr-FR" sz="2200" dirty="0"/>
              <a:t> </a:t>
            </a:r>
            <a:r>
              <a:rPr lang="fr-FR" sz="2200" dirty="0" err="1"/>
              <a:t>cần</a:t>
            </a:r>
            <a:r>
              <a:rPr lang="fr-FR" sz="2200" dirty="0"/>
              <a:t> </a:t>
            </a:r>
            <a:r>
              <a:rPr lang="fr-FR" sz="2200" dirty="0" err="1"/>
              <a:t>thiết</a:t>
            </a:r>
            <a:r>
              <a:rPr lang="fr-FR" sz="2200" dirty="0"/>
              <a:t> </a:t>
            </a:r>
            <a:r>
              <a:rPr lang="fr-FR" sz="2200" dirty="0" err="1"/>
              <a:t>để</a:t>
            </a:r>
            <a:r>
              <a:rPr lang="fr-FR" sz="2200" dirty="0"/>
              <a:t> </a:t>
            </a:r>
            <a:r>
              <a:rPr lang="fr-FR" sz="2200" dirty="0" err="1"/>
              <a:t>trở</a:t>
            </a:r>
            <a:r>
              <a:rPr lang="fr-FR" sz="2200" dirty="0"/>
              <a:t> </a:t>
            </a:r>
            <a:r>
              <a:rPr lang="fr-FR" sz="2200" dirty="0" err="1"/>
              <a:t>thành</a:t>
            </a:r>
            <a:r>
              <a:rPr lang="fr-FR" sz="2200" dirty="0"/>
              <a:t> </a:t>
            </a:r>
            <a:r>
              <a:rPr lang="fr-FR" sz="2200" dirty="0" err="1"/>
              <a:t>một</a:t>
            </a:r>
            <a:r>
              <a:rPr lang="fr-FR" sz="2200" dirty="0"/>
              <a:t> </a:t>
            </a:r>
            <a:r>
              <a:rPr lang="fr-FR" sz="2200" dirty="0" err="1"/>
              <a:t>nhà</a:t>
            </a:r>
            <a:r>
              <a:rPr lang="fr-FR" sz="2200" dirty="0"/>
              <a:t> </a:t>
            </a:r>
            <a:r>
              <a:rPr lang="fr-FR" sz="2200" dirty="0" err="1"/>
              <a:t>lãnh</a:t>
            </a:r>
            <a:r>
              <a:rPr lang="fr-FR" sz="2200" dirty="0"/>
              <a:t> </a:t>
            </a:r>
            <a:r>
              <a:rPr lang="fr-FR" sz="2200" dirty="0" err="1"/>
              <a:t>đạo</a:t>
            </a:r>
            <a:r>
              <a:rPr lang="fr-FR" sz="2200" dirty="0"/>
              <a:t> (4) </a:t>
            </a:r>
            <a:r>
              <a:rPr lang="fr-FR" sz="2200" dirty="0" err="1"/>
              <a:t>Nghiên</a:t>
            </a:r>
            <a:r>
              <a:rPr lang="fr-FR" sz="2200" dirty="0"/>
              <a:t> </a:t>
            </a:r>
            <a:r>
              <a:rPr lang="fr-FR" sz="2200" dirty="0" err="1"/>
              <a:t>cứu</a:t>
            </a:r>
            <a:r>
              <a:rPr lang="fr-FR" sz="2200" dirty="0"/>
              <a:t> </a:t>
            </a:r>
            <a:r>
              <a:rPr lang="fr-FR" sz="2200" dirty="0" err="1"/>
              <a:t>về</a:t>
            </a:r>
            <a:r>
              <a:rPr lang="fr-FR" sz="2200" dirty="0"/>
              <a:t> </a:t>
            </a:r>
            <a:r>
              <a:rPr lang="fr-FR" sz="2200" dirty="0" err="1"/>
              <a:t>đặc</a:t>
            </a:r>
            <a:r>
              <a:rPr lang="fr-FR" sz="2200" dirty="0"/>
              <a:t> </a:t>
            </a:r>
            <a:r>
              <a:rPr lang="fr-FR" sz="2200" dirty="0" err="1"/>
              <a:t>trưng</a:t>
            </a:r>
            <a:r>
              <a:rPr lang="fr-FR" sz="2200" dirty="0"/>
              <a:t> </a:t>
            </a:r>
            <a:r>
              <a:rPr lang="fr-FR" sz="2200" dirty="0" err="1"/>
              <a:t>chỉ</a:t>
            </a:r>
            <a:r>
              <a:rPr lang="fr-FR" sz="2200" dirty="0"/>
              <a:t> </a:t>
            </a:r>
            <a:r>
              <a:rPr lang="fr-FR" sz="2200" dirty="0" err="1"/>
              <a:t>miêu</a:t>
            </a:r>
            <a:r>
              <a:rPr lang="fr-FR" sz="2200" dirty="0"/>
              <a:t> </a:t>
            </a:r>
            <a:r>
              <a:rPr lang="fr-FR" sz="2200" dirty="0" err="1"/>
              <a:t>tả</a:t>
            </a:r>
            <a:r>
              <a:rPr lang="fr-FR" sz="2200" dirty="0"/>
              <a:t> </a:t>
            </a:r>
            <a:r>
              <a:rPr lang="fr-FR" sz="2200" dirty="0" err="1"/>
              <a:t>chứ</a:t>
            </a:r>
            <a:r>
              <a:rPr lang="fr-FR" sz="2200" dirty="0"/>
              <a:t> </a:t>
            </a:r>
            <a:r>
              <a:rPr lang="fr-FR" sz="2200" dirty="0" err="1"/>
              <a:t>không</a:t>
            </a:r>
            <a:r>
              <a:rPr lang="fr-FR" sz="2200" dirty="0"/>
              <a:t> </a:t>
            </a:r>
            <a:r>
              <a:rPr lang="fr-FR" sz="2200" dirty="0" err="1"/>
              <a:t>phân</a:t>
            </a:r>
            <a:r>
              <a:rPr lang="fr-FR" sz="2200" dirty="0"/>
              <a:t> </a:t>
            </a:r>
            <a:r>
              <a:rPr lang="fr-FR" sz="2200" dirty="0" err="1"/>
              <a:t>tích</a:t>
            </a:r>
            <a:r>
              <a:rPr lang="fr-FR" sz="2200" dirty="0"/>
              <a:t> </a:t>
            </a:r>
            <a:r>
              <a:rPr lang="fr-FR" sz="2200" dirty="0" err="1"/>
              <a:t>các</a:t>
            </a:r>
            <a:r>
              <a:rPr lang="fr-FR" sz="2200" dirty="0"/>
              <a:t> </a:t>
            </a:r>
            <a:r>
              <a:rPr lang="fr-FR" sz="2200" dirty="0" err="1"/>
              <a:t>mẫu</a:t>
            </a:r>
            <a:r>
              <a:rPr lang="fr-FR" sz="2200" dirty="0"/>
              <a:t> </a:t>
            </a:r>
            <a:r>
              <a:rPr lang="fr-FR" sz="2200" dirty="0" err="1"/>
              <a:t>hành</a:t>
            </a:r>
            <a:r>
              <a:rPr lang="fr-FR" sz="2200" dirty="0"/>
              <a:t> vi (5) </a:t>
            </a:r>
            <a:r>
              <a:rPr lang="fr-FR" sz="2200" dirty="0" err="1"/>
              <a:t>Nghiên</a:t>
            </a:r>
            <a:r>
              <a:rPr lang="fr-FR" sz="2200" dirty="0"/>
              <a:t> </a:t>
            </a:r>
            <a:r>
              <a:rPr lang="fr-FR" sz="2200" dirty="0" err="1"/>
              <a:t>cứu</a:t>
            </a:r>
            <a:r>
              <a:rPr lang="fr-FR" sz="2200" dirty="0"/>
              <a:t> </a:t>
            </a:r>
            <a:r>
              <a:rPr lang="fr-FR" sz="2200" dirty="0" err="1"/>
              <a:t>về</a:t>
            </a:r>
            <a:r>
              <a:rPr lang="fr-FR" sz="2200" dirty="0"/>
              <a:t> </a:t>
            </a:r>
            <a:r>
              <a:rPr lang="fr-FR" sz="2200" dirty="0" err="1"/>
              <a:t>đặc</a:t>
            </a:r>
            <a:r>
              <a:rPr lang="fr-FR" sz="2200" dirty="0"/>
              <a:t> </a:t>
            </a:r>
            <a:r>
              <a:rPr lang="fr-FR" sz="2200" dirty="0" err="1"/>
              <a:t>trưng</a:t>
            </a:r>
            <a:r>
              <a:rPr lang="fr-FR" sz="2200" dirty="0"/>
              <a:t> coi </a:t>
            </a:r>
            <a:r>
              <a:rPr lang="fr-FR" sz="2200" dirty="0" err="1"/>
              <a:t>cá</a:t>
            </a:r>
            <a:r>
              <a:rPr lang="fr-FR" sz="2200" dirty="0"/>
              <a:t> </a:t>
            </a:r>
            <a:r>
              <a:rPr lang="fr-FR" sz="2200" dirty="0" err="1"/>
              <a:t>tính</a:t>
            </a:r>
            <a:r>
              <a:rPr lang="fr-FR" sz="2200" dirty="0"/>
              <a:t> </a:t>
            </a:r>
            <a:r>
              <a:rPr lang="fr-FR" sz="2200" dirty="0" err="1"/>
              <a:t>của</a:t>
            </a:r>
            <a:r>
              <a:rPr lang="fr-FR" sz="2200" dirty="0"/>
              <a:t> </a:t>
            </a:r>
            <a:r>
              <a:rPr lang="fr-FR" sz="2200" dirty="0" err="1"/>
              <a:t>nhà</a:t>
            </a:r>
            <a:r>
              <a:rPr lang="fr-FR" sz="2200" dirty="0"/>
              <a:t> </a:t>
            </a:r>
            <a:r>
              <a:rPr lang="fr-FR" sz="2200" dirty="0" err="1"/>
              <a:t>lãnh</a:t>
            </a:r>
            <a:r>
              <a:rPr lang="fr-FR" sz="2200" dirty="0"/>
              <a:t> </a:t>
            </a:r>
            <a:r>
              <a:rPr lang="fr-FR" sz="2200" dirty="0" err="1"/>
              <a:t>đạo</a:t>
            </a:r>
            <a:r>
              <a:rPr lang="fr-FR" sz="2200" dirty="0"/>
              <a:t> là </a:t>
            </a:r>
            <a:r>
              <a:rPr lang="fr-FR" sz="2200" dirty="0" err="1"/>
              <a:t>sự</a:t>
            </a:r>
            <a:r>
              <a:rPr lang="fr-FR" sz="2200" dirty="0"/>
              <a:t> </a:t>
            </a:r>
            <a:r>
              <a:rPr lang="fr-FR" sz="2200" dirty="0" err="1"/>
              <a:t>góp</a:t>
            </a:r>
            <a:r>
              <a:rPr lang="fr-FR" sz="2200" dirty="0"/>
              <a:t> </a:t>
            </a:r>
            <a:r>
              <a:rPr lang="fr-FR" sz="2200" dirty="0" err="1"/>
              <a:t>nhặt</a:t>
            </a:r>
            <a:r>
              <a:rPr lang="fr-FR" sz="2200" dirty="0"/>
              <a:t> </a:t>
            </a:r>
            <a:r>
              <a:rPr lang="fr-FR" sz="2200" dirty="0" err="1"/>
              <a:t>của</a:t>
            </a:r>
            <a:r>
              <a:rPr lang="fr-FR" sz="2200" dirty="0"/>
              <a:t> </a:t>
            </a:r>
            <a:r>
              <a:rPr lang="fr-FR" sz="2200" dirty="0" err="1"/>
              <a:t>các</a:t>
            </a:r>
            <a:r>
              <a:rPr lang="fr-FR" sz="2200" dirty="0"/>
              <a:t> </a:t>
            </a:r>
            <a:r>
              <a:rPr lang="fr-FR" sz="2200" dirty="0" err="1"/>
              <a:t>đặc</a:t>
            </a:r>
            <a:r>
              <a:rPr lang="fr-FR" sz="2200" dirty="0"/>
              <a:t> </a:t>
            </a:r>
            <a:r>
              <a:rPr lang="fr-FR" sz="2200" dirty="0" err="1"/>
              <a:t>trưng</a:t>
            </a:r>
            <a:r>
              <a:rPr lang="fr-FR" sz="2200" dirty="0"/>
              <a:t> </a:t>
            </a:r>
            <a:endParaRPr lang="vi-VN" sz="2200" dirty="0"/>
          </a:p>
        </p:txBody>
      </p:sp>
      <p:sp>
        <p:nvSpPr>
          <p:cNvPr id="4" name="Right Arrow 3"/>
          <p:cNvSpPr/>
          <p:nvPr/>
        </p:nvSpPr>
        <p:spPr>
          <a:xfrm>
            <a:off x="7086600" y="18288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8170263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600"/>
          </a:xfrm>
        </p:spPr>
        <p:txBody>
          <a:bodyPr>
            <a:noAutofit/>
          </a:bodyPr>
          <a:lstStyle/>
          <a:p>
            <a:pPr algn="ctr">
              <a:lnSpc>
                <a:spcPct val="100000"/>
              </a:lnSpc>
            </a:pPr>
            <a:r>
              <a:rPr lang="en-US" sz="2800" dirty="0">
                <a:solidFill>
                  <a:schemeClr val="tx1"/>
                </a:solidFill>
              </a:rPr>
              <a:t>8.2. </a:t>
            </a:r>
            <a:r>
              <a:rPr lang="en-US" sz="2800" dirty="0" err="1">
                <a:solidFill>
                  <a:schemeClr val="tx1"/>
                </a:solidFill>
              </a:rPr>
              <a:t>Ứng</a:t>
            </a:r>
            <a:r>
              <a:rPr lang="en-US" sz="2800" dirty="0">
                <a:solidFill>
                  <a:schemeClr val="tx1"/>
                </a:solidFill>
              </a:rPr>
              <a:t> </a:t>
            </a:r>
            <a:r>
              <a:rPr lang="en-US" sz="2800" dirty="0" err="1">
                <a:solidFill>
                  <a:schemeClr val="tx1"/>
                </a:solidFill>
              </a:rPr>
              <a:t>dụng</a:t>
            </a:r>
            <a:r>
              <a:rPr lang="en-US" sz="2800" dirty="0">
                <a:solidFill>
                  <a:schemeClr val="tx1"/>
                </a:solidFill>
              </a:rPr>
              <a:t> </a:t>
            </a:r>
            <a:r>
              <a:rPr lang="en-US" sz="2800" dirty="0" err="1">
                <a:solidFill>
                  <a:schemeClr val="tx1"/>
                </a:solidFill>
              </a:rPr>
              <a:t>lý</a:t>
            </a:r>
            <a:r>
              <a:rPr lang="en-US" sz="2800" dirty="0">
                <a:solidFill>
                  <a:schemeClr val="tx1"/>
                </a:solidFill>
              </a:rPr>
              <a:t> </a:t>
            </a:r>
            <a:r>
              <a:rPr lang="en-US" sz="2800" dirty="0" err="1">
                <a:solidFill>
                  <a:schemeClr val="tx1"/>
                </a:solidFill>
              </a:rPr>
              <a:t>thuyết</a:t>
            </a:r>
            <a:r>
              <a:rPr lang="en-US" sz="2800" dirty="0">
                <a:solidFill>
                  <a:schemeClr val="tx1"/>
                </a:solidFill>
              </a:rPr>
              <a:t> </a:t>
            </a:r>
            <a:r>
              <a:rPr lang="en-US" sz="2800" dirty="0" err="1">
                <a:solidFill>
                  <a:schemeClr val="tx1"/>
                </a:solidFill>
              </a:rPr>
              <a:t>đặc</a:t>
            </a:r>
            <a:r>
              <a:rPr lang="en-US" sz="2800" dirty="0">
                <a:solidFill>
                  <a:schemeClr val="tx1"/>
                </a:solidFill>
              </a:rPr>
              <a:t> </a:t>
            </a:r>
            <a:r>
              <a:rPr lang="en-US" sz="2800" dirty="0" err="1">
                <a:solidFill>
                  <a:schemeClr val="tx1"/>
                </a:solidFill>
              </a:rPr>
              <a:t>trưng</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82097999"/>
              </p:ext>
            </p:extLst>
          </p:nvPr>
        </p:nvGraphicFramePr>
        <p:xfrm>
          <a:off x="304800" y="1371600"/>
          <a:ext cx="8686800" cy="5247564"/>
        </p:xfrm>
        <a:graphic>
          <a:graphicData uri="http://schemas.openxmlformats.org/drawingml/2006/table">
            <a:tbl>
              <a:tblPr firstRow="1" firstCol="1" bandRow="1" bandCol="1">
                <a:tableStyleId>{5C22544A-7EE6-4342-B048-85BDC9FD1C3A}</a:tableStyleId>
              </a:tblPr>
              <a:tblGrid>
                <a:gridCol w="8686800">
                  <a:extLst>
                    <a:ext uri="{9D8B030D-6E8A-4147-A177-3AD203B41FA5}">
                      <a16:colId xmlns:a16="http://schemas.microsoft.com/office/drawing/2014/main" val="20000"/>
                    </a:ext>
                  </a:extLst>
                </a:gridCol>
              </a:tblGrid>
              <a:tr h="457200">
                <a:tc>
                  <a:txBody>
                    <a:bodyPr/>
                    <a:lstStyle/>
                    <a:p>
                      <a:pPr algn="ctr">
                        <a:lnSpc>
                          <a:spcPct val="115000"/>
                        </a:lnSpc>
                        <a:spcAft>
                          <a:spcPts val="0"/>
                        </a:spcAft>
                      </a:pPr>
                      <a:r>
                        <a:rPr lang="fr-FR" sz="1800" dirty="0" err="1">
                          <a:solidFill>
                            <a:schemeClr val="tx1"/>
                          </a:solidFill>
                          <a:effectLst/>
                        </a:rPr>
                        <a:t>Một</a:t>
                      </a:r>
                      <a:r>
                        <a:rPr lang="fr-FR" sz="1800" baseline="0" dirty="0">
                          <a:solidFill>
                            <a:schemeClr val="tx1"/>
                          </a:solidFill>
                          <a:effectLst/>
                        </a:rPr>
                        <a:t> </a:t>
                      </a:r>
                      <a:r>
                        <a:rPr lang="fr-FR" sz="1800" baseline="0" dirty="0" err="1">
                          <a:solidFill>
                            <a:schemeClr val="tx1"/>
                          </a:solidFill>
                          <a:effectLst/>
                        </a:rPr>
                        <a:t>số</a:t>
                      </a:r>
                      <a:r>
                        <a:rPr lang="fr-FR" sz="1800" baseline="0" dirty="0">
                          <a:solidFill>
                            <a:schemeClr val="tx1"/>
                          </a:solidFill>
                          <a:effectLst/>
                        </a:rPr>
                        <a:t> </a:t>
                      </a:r>
                      <a:r>
                        <a:rPr lang="fr-FR" sz="1800" dirty="0" err="1">
                          <a:solidFill>
                            <a:schemeClr val="tx1"/>
                          </a:solidFill>
                          <a:effectLst/>
                        </a:rPr>
                        <a:t>phẩm</a:t>
                      </a:r>
                      <a:r>
                        <a:rPr lang="fr-FR" sz="1800" dirty="0">
                          <a:solidFill>
                            <a:schemeClr val="tx1"/>
                          </a:solidFill>
                          <a:effectLst/>
                        </a:rPr>
                        <a:t> </a:t>
                      </a:r>
                      <a:r>
                        <a:rPr lang="fr-FR" sz="1800" dirty="0" err="1">
                          <a:solidFill>
                            <a:schemeClr val="tx1"/>
                          </a:solidFill>
                          <a:effectLst/>
                        </a:rPr>
                        <a:t>chất</a:t>
                      </a:r>
                      <a:r>
                        <a:rPr lang="fr-FR" sz="1800" dirty="0">
                          <a:solidFill>
                            <a:schemeClr val="tx1"/>
                          </a:solidFill>
                          <a:effectLst/>
                        </a:rPr>
                        <a:t> </a:t>
                      </a:r>
                      <a:r>
                        <a:rPr lang="fr-FR" sz="1800" dirty="0" err="1">
                          <a:solidFill>
                            <a:schemeClr val="tx1"/>
                          </a:solidFill>
                          <a:effectLst/>
                        </a:rPr>
                        <a:t>của</a:t>
                      </a:r>
                      <a:r>
                        <a:rPr lang="fr-FR" sz="1800" dirty="0">
                          <a:solidFill>
                            <a:schemeClr val="tx1"/>
                          </a:solidFill>
                          <a:effectLst/>
                        </a:rPr>
                        <a:t> </a:t>
                      </a:r>
                      <a:r>
                        <a:rPr lang="fr-FR" sz="1800" dirty="0" err="1">
                          <a:solidFill>
                            <a:schemeClr val="tx1"/>
                          </a:solidFill>
                          <a:effectLst/>
                        </a:rPr>
                        <a:t>một</a:t>
                      </a:r>
                      <a:r>
                        <a:rPr lang="fr-FR" sz="1800" dirty="0">
                          <a:solidFill>
                            <a:schemeClr val="tx1"/>
                          </a:solidFill>
                          <a:effectLst/>
                        </a:rPr>
                        <a:t> </a:t>
                      </a:r>
                      <a:r>
                        <a:rPr lang="fr-FR" sz="1800" dirty="0" err="1">
                          <a:solidFill>
                            <a:schemeClr val="tx1"/>
                          </a:solidFill>
                          <a:effectLst/>
                        </a:rPr>
                        <a:t>nhà</a:t>
                      </a:r>
                      <a:r>
                        <a:rPr lang="fr-FR" sz="1800" dirty="0">
                          <a:solidFill>
                            <a:schemeClr val="tx1"/>
                          </a:solidFill>
                          <a:effectLst/>
                        </a:rPr>
                        <a:t> </a:t>
                      </a:r>
                      <a:r>
                        <a:rPr lang="fr-FR" sz="1800" dirty="0" err="1">
                          <a:solidFill>
                            <a:schemeClr val="tx1"/>
                          </a:solidFill>
                          <a:effectLst/>
                        </a:rPr>
                        <a:t>lãnh</a:t>
                      </a:r>
                      <a:r>
                        <a:rPr lang="fr-FR" sz="1800" dirty="0">
                          <a:solidFill>
                            <a:schemeClr val="tx1"/>
                          </a:solidFill>
                          <a:effectLst/>
                        </a:rPr>
                        <a:t> </a:t>
                      </a:r>
                      <a:r>
                        <a:rPr lang="fr-FR" sz="1800" dirty="0" err="1">
                          <a:solidFill>
                            <a:schemeClr val="tx1"/>
                          </a:solidFill>
                          <a:effectLst/>
                        </a:rPr>
                        <a:t>đạo</a:t>
                      </a:r>
                      <a:endParaRPr lang="vi-VN" sz="1800" b="1" dirty="0">
                        <a:solidFill>
                          <a:schemeClr val="tx1"/>
                        </a:solidFill>
                        <a:effectLst/>
                        <a:latin typeface="Calibri"/>
                        <a:ea typeface="Times New Roman"/>
                        <a:cs typeface="Times New Roman"/>
                      </a:endParaRPr>
                    </a:p>
                  </a:txBody>
                  <a:tcPr marL="57855" marR="57855" marT="0" marB="0"/>
                </a:tc>
                <a:extLst>
                  <a:ext uri="{0D108BD9-81ED-4DB2-BD59-A6C34878D82A}">
                    <a16:rowId xmlns:a16="http://schemas.microsoft.com/office/drawing/2014/main" val="10000"/>
                  </a:ext>
                </a:extLst>
              </a:tr>
              <a:tr h="4790364">
                <a:tc>
                  <a:txBody>
                    <a:bodyPr/>
                    <a:lstStyle/>
                    <a:p>
                      <a:pPr marL="342900" lvl="0" indent="-342900" algn="just">
                        <a:lnSpc>
                          <a:spcPct val="115000"/>
                        </a:lnSpc>
                        <a:spcAft>
                          <a:spcPts val="0"/>
                        </a:spcAft>
                        <a:buFont typeface="+mj-lt"/>
                        <a:buAutoNum type="arabicPeriod"/>
                        <a:tabLst>
                          <a:tab pos="180340" algn="l"/>
                        </a:tabLst>
                      </a:pPr>
                      <a:r>
                        <a:rPr lang="en-US" sz="1800" dirty="0" err="1">
                          <a:solidFill>
                            <a:schemeClr val="tx1"/>
                          </a:solidFill>
                          <a:effectLst/>
                        </a:rPr>
                        <a:t>Dũng</a:t>
                      </a:r>
                      <a:r>
                        <a:rPr lang="en-US" sz="1800" dirty="0">
                          <a:solidFill>
                            <a:schemeClr val="tx1"/>
                          </a:solidFill>
                          <a:effectLst/>
                        </a:rPr>
                        <a:t> </a:t>
                      </a:r>
                      <a:r>
                        <a:rPr lang="en-US" sz="1800" dirty="0" err="1">
                          <a:solidFill>
                            <a:schemeClr val="tx1"/>
                          </a:solidFill>
                          <a:effectLst/>
                        </a:rPr>
                        <a:t>cảm</a:t>
                      </a:r>
                      <a:r>
                        <a:rPr lang="en-US" sz="1800" dirty="0">
                          <a:solidFill>
                            <a:schemeClr val="tx1"/>
                          </a:solidFill>
                          <a:effectLst/>
                        </a:rPr>
                        <a:t>: </a:t>
                      </a:r>
                      <a:r>
                        <a:rPr lang="en-US" sz="1800" dirty="0" err="1">
                          <a:solidFill>
                            <a:schemeClr val="tx1"/>
                          </a:solidFill>
                          <a:effectLst/>
                        </a:rPr>
                        <a:t>nhà</a:t>
                      </a:r>
                      <a:r>
                        <a:rPr lang="en-US" sz="1800" dirty="0">
                          <a:solidFill>
                            <a:schemeClr val="tx1"/>
                          </a:solidFill>
                          <a:effectLst/>
                        </a:rPr>
                        <a:t> </a:t>
                      </a:r>
                      <a:r>
                        <a:rPr lang="en-US" sz="1800" dirty="0" err="1">
                          <a:solidFill>
                            <a:schemeClr val="tx1"/>
                          </a:solidFill>
                          <a:effectLst/>
                        </a:rPr>
                        <a:t>lãnh</a:t>
                      </a:r>
                      <a:r>
                        <a:rPr lang="en-US" sz="1800" dirty="0">
                          <a:solidFill>
                            <a:schemeClr val="tx1"/>
                          </a:solidFill>
                          <a:effectLst/>
                        </a:rPr>
                        <a:t> </a:t>
                      </a:r>
                      <a:r>
                        <a:rPr lang="en-US" sz="1800" dirty="0" err="1">
                          <a:solidFill>
                            <a:schemeClr val="tx1"/>
                          </a:solidFill>
                          <a:effectLst/>
                        </a:rPr>
                        <a:t>đạo</a:t>
                      </a:r>
                      <a:r>
                        <a:rPr lang="en-US" sz="1800" dirty="0">
                          <a:solidFill>
                            <a:schemeClr val="tx1"/>
                          </a:solidFill>
                          <a:effectLst/>
                        </a:rPr>
                        <a:t> </a:t>
                      </a:r>
                      <a:r>
                        <a:rPr lang="en-US" sz="1800" dirty="0" err="1">
                          <a:solidFill>
                            <a:schemeClr val="tx1"/>
                          </a:solidFill>
                          <a:effectLst/>
                        </a:rPr>
                        <a:t>cần</a:t>
                      </a:r>
                      <a:r>
                        <a:rPr lang="en-US" sz="1800" dirty="0">
                          <a:solidFill>
                            <a:schemeClr val="tx1"/>
                          </a:solidFill>
                          <a:effectLst/>
                        </a:rPr>
                        <a:t> </a:t>
                      </a:r>
                      <a:r>
                        <a:rPr lang="en-US" sz="1800" dirty="0" err="1">
                          <a:solidFill>
                            <a:schemeClr val="tx1"/>
                          </a:solidFill>
                          <a:effectLst/>
                        </a:rPr>
                        <a:t>dũng</a:t>
                      </a:r>
                      <a:r>
                        <a:rPr lang="en-US" sz="1800" dirty="0">
                          <a:solidFill>
                            <a:schemeClr val="tx1"/>
                          </a:solidFill>
                          <a:effectLst/>
                        </a:rPr>
                        <a:t> </a:t>
                      </a:r>
                      <a:r>
                        <a:rPr lang="en-US" sz="1800" dirty="0" err="1">
                          <a:solidFill>
                            <a:schemeClr val="tx1"/>
                          </a:solidFill>
                          <a:effectLst/>
                        </a:rPr>
                        <a:t>cảm</a:t>
                      </a:r>
                      <a:r>
                        <a:rPr lang="en-US" sz="1800" dirty="0">
                          <a:solidFill>
                            <a:schemeClr val="tx1"/>
                          </a:solidFill>
                          <a:effectLst/>
                        </a:rPr>
                        <a:t> </a:t>
                      </a:r>
                      <a:r>
                        <a:rPr lang="en-US" sz="1800" dirty="0" err="1">
                          <a:solidFill>
                            <a:schemeClr val="tx1"/>
                          </a:solidFill>
                          <a:effectLst/>
                        </a:rPr>
                        <a:t>để</a:t>
                      </a:r>
                      <a:r>
                        <a:rPr lang="en-US" sz="1800" dirty="0">
                          <a:solidFill>
                            <a:schemeClr val="tx1"/>
                          </a:solidFill>
                          <a:effectLst/>
                        </a:rPr>
                        <a:t> </a:t>
                      </a:r>
                      <a:r>
                        <a:rPr lang="en-US" sz="1800" dirty="0" err="1">
                          <a:solidFill>
                            <a:schemeClr val="tx1"/>
                          </a:solidFill>
                          <a:effectLst/>
                        </a:rPr>
                        <a:t>nhân</a:t>
                      </a:r>
                      <a:r>
                        <a:rPr lang="en-US" sz="1800" dirty="0">
                          <a:solidFill>
                            <a:schemeClr val="tx1"/>
                          </a:solidFill>
                          <a:effectLst/>
                        </a:rPr>
                        <a:t> </a:t>
                      </a:r>
                      <a:r>
                        <a:rPr lang="en-US" sz="1800" dirty="0" err="1">
                          <a:solidFill>
                            <a:schemeClr val="tx1"/>
                          </a:solidFill>
                          <a:effectLst/>
                        </a:rPr>
                        <a:t>viên</a:t>
                      </a:r>
                      <a:r>
                        <a:rPr lang="en-US" sz="1800" dirty="0">
                          <a:solidFill>
                            <a:schemeClr val="tx1"/>
                          </a:solidFill>
                          <a:effectLst/>
                        </a:rPr>
                        <a:t> </a:t>
                      </a:r>
                      <a:r>
                        <a:rPr lang="en-US" sz="1800" dirty="0" err="1">
                          <a:solidFill>
                            <a:schemeClr val="tx1"/>
                          </a:solidFill>
                          <a:effectLst/>
                        </a:rPr>
                        <a:t>của</a:t>
                      </a:r>
                      <a:r>
                        <a:rPr lang="en-US" sz="1800" dirty="0">
                          <a:solidFill>
                            <a:schemeClr val="tx1"/>
                          </a:solidFill>
                          <a:effectLst/>
                        </a:rPr>
                        <a:t> </a:t>
                      </a:r>
                      <a:r>
                        <a:rPr lang="en-US" sz="1800" dirty="0" err="1">
                          <a:solidFill>
                            <a:schemeClr val="tx1"/>
                          </a:solidFill>
                          <a:effectLst/>
                        </a:rPr>
                        <a:t>mình</a:t>
                      </a:r>
                      <a:r>
                        <a:rPr lang="en-US" sz="1800" dirty="0">
                          <a:solidFill>
                            <a:schemeClr val="tx1"/>
                          </a:solidFill>
                          <a:effectLst/>
                        </a:rPr>
                        <a:t> </a:t>
                      </a:r>
                      <a:r>
                        <a:rPr lang="en-US" sz="1800" dirty="0" err="1">
                          <a:solidFill>
                            <a:schemeClr val="tx1"/>
                          </a:solidFill>
                          <a:effectLst/>
                        </a:rPr>
                        <a:t>noi</a:t>
                      </a:r>
                      <a:r>
                        <a:rPr lang="en-US" sz="1800" dirty="0">
                          <a:solidFill>
                            <a:schemeClr val="tx1"/>
                          </a:solidFill>
                          <a:effectLst/>
                        </a:rPr>
                        <a:t> </a:t>
                      </a:r>
                      <a:r>
                        <a:rPr lang="en-US" sz="1800" dirty="0" err="1">
                          <a:solidFill>
                            <a:schemeClr val="tx1"/>
                          </a:solidFill>
                          <a:effectLst/>
                        </a:rPr>
                        <a:t>theo.</a:t>
                      </a:r>
                      <a:r>
                        <a:rPr lang="en-US" sz="1800" dirty="0">
                          <a:solidFill>
                            <a:schemeClr val="tx1"/>
                          </a:solidFill>
                          <a:effectLst/>
                        </a:rPr>
                        <a:t> </a:t>
                      </a:r>
                      <a:endParaRPr lang="vi-VN" sz="1800" dirty="0">
                        <a:solidFill>
                          <a:schemeClr val="tx1"/>
                        </a:solidFill>
                        <a:effectLst/>
                      </a:endParaRPr>
                    </a:p>
                    <a:p>
                      <a:pPr marL="342900" lvl="0" indent="-342900" algn="just">
                        <a:lnSpc>
                          <a:spcPct val="115000"/>
                        </a:lnSpc>
                        <a:spcAft>
                          <a:spcPts val="0"/>
                        </a:spcAft>
                        <a:buFont typeface="+mj-lt"/>
                        <a:buAutoNum type="arabicPeriod"/>
                        <a:tabLst>
                          <a:tab pos="180340" algn="l"/>
                        </a:tabLst>
                      </a:pPr>
                      <a:r>
                        <a:rPr lang="en-US" sz="1800" dirty="0" err="1">
                          <a:solidFill>
                            <a:schemeClr val="tx1"/>
                          </a:solidFill>
                          <a:effectLst/>
                        </a:rPr>
                        <a:t>Là</a:t>
                      </a:r>
                      <a:r>
                        <a:rPr lang="en-US" sz="1800" dirty="0">
                          <a:solidFill>
                            <a:schemeClr val="tx1"/>
                          </a:solidFill>
                          <a:effectLst/>
                        </a:rPr>
                        <a:t> </a:t>
                      </a:r>
                      <a:r>
                        <a:rPr lang="en-US" sz="1800" dirty="0" err="1">
                          <a:solidFill>
                            <a:schemeClr val="tx1"/>
                          </a:solidFill>
                          <a:effectLst/>
                        </a:rPr>
                        <a:t>một</a:t>
                      </a:r>
                      <a:r>
                        <a:rPr lang="en-US" sz="1800" dirty="0">
                          <a:solidFill>
                            <a:schemeClr val="tx1"/>
                          </a:solidFill>
                          <a:effectLst/>
                        </a:rPr>
                        <a:t> </a:t>
                      </a:r>
                      <a:r>
                        <a:rPr lang="en-US" sz="1800" dirty="0" err="1">
                          <a:solidFill>
                            <a:schemeClr val="tx1"/>
                          </a:solidFill>
                          <a:effectLst/>
                        </a:rPr>
                        <a:t>nhà</a:t>
                      </a:r>
                      <a:r>
                        <a:rPr lang="en-US" sz="1800" dirty="0">
                          <a:solidFill>
                            <a:schemeClr val="tx1"/>
                          </a:solidFill>
                          <a:effectLst/>
                        </a:rPr>
                        <a:t> </a:t>
                      </a:r>
                      <a:r>
                        <a:rPr lang="en-US" sz="1800" dirty="0" err="1">
                          <a:solidFill>
                            <a:schemeClr val="tx1"/>
                          </a:solidFill>
                          <a:effectLst/>
                        </a:rPr>
                        <a:t>tư</a:t>
                      </a:r>
                      <a:r>
                        <a:rPr lang="en-US" sz="1800" dirty="0">
                          <a:solidFill>
                            <a:schemeClr val="tx1"/>
                          </a:solidFill>
                          <a:effectLst/>
                        </a:rPr>
                        <a:t> </a:t>
                      </a:r>
                      <a:r>
                        <a:rPr lang="en-US" sz="1800" dirty="0" err="1">
                          <a:solidFill>
                            <a:schemeClr val="tx1"/>
                          </a:solidFill>
                          <a:effectLst/>
                        </a:rPr>
                        <a:t>tưởng</a:t>
                      </a:r>
                      <a:r>
                        <a:rPr lang="en-US" sz="1800" dirty="0">
                          <a:solidFill>
                            <a:schemeClr val="tx1"/>
                          </a:solidFill>
                          <a:effectLst/>
                        </a:rPr>
                        <a:t> </a:t>
                      </a:r>
                      <a:r>
                        <a:rPr lang="en-US" sz="1800" dirty="0" err="1">
                          <a:solidFill>
                            <a:schemeClr val="tx1"/>
                          </a:solidFill>
                          <a:effectLst/>
                        </a:rPr>
                        <a:t>lớn</a:t>
                      </a:r>
                      <a:r>
                        <a:rPr lang="en-US" sz="1800" dirty="0">
                          <a:solidFill>
                            <a:schemeClr val="tx1"/>
                          </a:solidFill>
                          <a:effectLst/>
                        </a:rPr>
                        <a:t>:</a:t>
                      </a:r>
                      <a:r>
                        <a:rPr lang="en-US" sz="1800" baseline="0" dirty="0">
                          <a:solidFill>
                            <a:schemeClr val="tx1"/>
                          </a:solidFill>
                          <a:effectLst/>
                        </a:rPr>
                        <a:t> </a:t>
                      </a:r>
                      <a:r>
                        <a:rPr lang="en-US" sz="1800" dirty="0" err="1">
                          <a:solidFill>
                            <a:schemeClr val="tx1"/>
                          </a:solidFill>
                          <a:effectLst/>
                        </a:rPr>
                        <a:t>có</a:t>
                      </a:r>
                      <a:r>
                        <a:rPr lang="en-US" sz="1800" dirty="0">
                          <a:solidFill>
                            <a:schemeClr val="tx1"/>
                          </a:solidFill>
                          <a:effectLst/>
                        </a:rPr>
                        <a:t> </a:t>
                      </a:r>
                      <a:r>
                        <a:rPr lang="en-US" sz="1800" dirty="0" err="1">
                          <a:solidFill>
                            <a:schemeClr val="tx1"/>
                          </a:solidFill>
                          <a:effectLst/>
                        </a:rPr>
                        <a:t>khả</a:t>
                      </a:r>
                      <a:r>
                        <a:rPr lang="en-US" sz="1800" dirty="0">
                          <a:solidFill>
                            <a:schemeClr val="tx1"/>
                          </a:solidFill>
                          <a:effectLst/>
                        </a:rPr>
                        <a:t> </a:t>
                      </a:r>
                      <a:r>
                        <a:rPr lang="en-US" sz="1800" dirty="0" err="1">
                          <a:solidFill>
                            <a:schemeClr val="tx1"/>
                          </a:solidFill>
                          <a:effectLst/>
                        </a:rPr>
                        <a:t>năng</a:t>
                      </a:r>
                      <a:r>
                        <a:rPr lang="en-US" sz="1800" dirty="0">
                          <a:solidFill>
                            <a:schemeClr val="tx1"/>
                          </a:solidFill>
                          <a:effectLst/>
                        </a:rPr>
                        <a:t> </a:t>
                      </a:r>
                      <a:r>
                        <a:rPr lang="en-US" sz="1800" dirty="0" err="1">
                          <a:solidFill>
                            <a:schemeClr val="tx1"/>
                          </a:solidFill>
                          <a:effectLst/>
                        </a:rPr>
                        <a:t>nhìn</a:t>
                      </a:r>
                      <a:r>
                        <a:rPr lang="en-US" sz="1800" dirty="0">
                          <a:solidFill>
                            <a:schemeClr val="tx1"/>
                          </a:solidFill>
                          <a:effectLst/>
                        </a:rPr>
                        <a:t> </a:t>
                      </a:r>
                      <a:r>
                        <a:rPr lang="en-US" sz="1800" dirty="0" err="1">
                          <a:solidFill>
                            <a:schemeClr val="tx1"/>
                          </a:solidFill>
                          <a:effectLst/>
                        </a:rPr>
                        <a:t>sự</a:t>
                      </a:r>
                      <a:r>
                        <a:rPr lang="en-US" sz="1800" dirty="0">
                          <a:solidFill>
                            <a:schemeClr val="tx1"/>
                          </a:solidFill>
                          <a:effectLst/>
                        </a:rPr>
                        <a:t> </a:t>
                      </a:r>
                      <a:r>
                        <a:rPr lang="en-US" sz="1800" dirty="0" err="1">
                          <a:solidFill>
                            <a:schemeClr val="tx1"/>
                          </a:solidFill>
                          <a:effectLst/>
                        </a:rPr>
                        <a:t>vật</a:t>
                      </a:r>
                      <a:r>
                        <a:rPr lang="en-US" sz="1800" dirty="0">
                          <a:solidFill>
                            <a:schemeClr val="tx1"/>
                          </a:solidFill>
                          <a:effectLst/>
                        </a:rPr>
                        <a:t> ở </a:t>
                      </a:r>
                      <a:r>
                        <a:rPr lang="en-US" sz="1800" dirty="0" err="1">
                          <a:solidFill>
                            <a:schemeClr val="tx1"/>
                          </a:solidFill>
                          <a:effectLst/>
                        </a:rPr>
                        <a:t>một</a:t>
                      </a:r>
                      <a:r>
                        <a:rPr lang="en-US" sz="1800" dirty="0">
                          <a:solidFill>
                            <a:schemeClr val="tx1"/>
                          </a:solidFill>
                          <a:effectLst/>
                        </a:rPr>
                        <a:t> </a:t>
                      </a:r>
                      <a:r>
                        <a:rPr lang="en-US" sz="1800" dirty="0" err="1">
                          <a:solidFill>
                            <a:schemeClr val="tx1"/>
                          </a:solidFill>
                          <a:effectLst/>
                        </a:rPr>
                        <a:t>tầm</a:t>
                      </a:r>
                      <a:r>
                        <a:rPr lang="en-US" sz="1800" dirty="0">
                          <a:solidFill>
                            <a:schemeClr val="tx1"/>
                          </a:solidFill>
                          <a:effectLst/>
                        </a:rPr>
                        <a:t> </a:t>
                      </a:r>
                      <a:r>
                        <a:rPr lang="en-US" sz="1800" dirty="0" err="1">
                          <a:solidFill>
                            <a:schemeClr val="tx1"/>
                          </a:solidFill>
                          <a:effectLst/>
                        </a:rPr>
                        <a:t>xa</a:t>
                      </a:r>
                      <a:r>
                        <a:rPr lang="en-US" sz="1800" dirty="0">
                          <a:solidFill>
                            <a:schemeClr val="tx1"/>
                          </a:solidFill>
                          <a:effectLst/>
                        </a:rPr>
                        <a:t> </a:t>
                      </a:r>
                      <a:r>
                        <a:rPr lang="en-US" sz="1800" dirty="0" err="1">
                          <a:solidFill>
                            <a:schemeClr val="tx1"/>
                          </a:solidFill>
                          <a:effectLst/>
                        </a:rPr>
                        <a:t>hơn</a:t>
                      </a:r>
                      <a:r>
                        <a:rPr lang="en-US" sz="1800" dirty="0">
                          <a:solidFill>
                            <a:schemeClr val="tx1"/>
                          </a:solidFill>
                          <a:effectLst/>
                        </a:rPr>
                        <a:t> </a:t>
                      </a:r>
                      <a:r>
                        <a:rPr lang="en-US" sz="1800" dirty="0" err="1">
                          <a:solidFill>
                            <a:schemeClr val="tx1"/>
                          </a:solidFill>
                          <a:effectLst/>
                        </a:rPr>
                        <a:t>những</a:t>
                      </a:r>
                      <a:r>
                        <a:rPr lang="en-US" sz="1800" dirty="0">
                          <a:solidFill>
                            <a:schemeClr val="tx1"/>
                          </a:solidFill>
                          <a:effectLst/>
                        </a:rPr>
                        <a:t> </a:t>
                      </a:r>
                      <a:r>
                        <a:rPr lang="en-US" sz="1800" dirty="0" err="1">
                          <a:solidFill>
                            <a:schemeClr val="tx1"/>
                          </a:solidFill>
                          <a:effectLst/>
                        </a:rPr>
                        <a:t>người</a:t>
                      </a:r>
                      <a:r>
                        <a:rPr lang="en-US" sz="1800" dirty="0">
                          <a:solidFill>
                            <a:schemeClr val="tx1"/>
                          </a:solidFill>
                          <a:effectLst/>
                        </a:rPr>
                        <a:t> </a:t>
                      </a:r>
                      <a:r>
                        <a:rPr lang="en-US" sz="1800" dirty="0" err="1">
                          <a:solidFill>
                            <a:schemeClr val="tx1"/>
                          </a:solidFill>
                          <a:effectLst/>
                        </a:rPr>
                        <a:t>khác</a:t>
                      </a:r>
                      <a:r>
                        <a:rPr lang="en-US" sz="1800" dirty="0">
                          <a:solidFill>
                            <a:schemeClr val="tx1"/>
                          </a:solidFill>
                          <a:effectLst/>
                        </a:rPr>
                        <a:t>. </a:t>
                      </a:r>
                    </a:p>
                    <a:p>
                      <a:pPr marL="342900" lvl="0" indent="-342900" algn="just">
                        <a:lnSpc>
                          <a:spcPct val="115000"/>
                        </a:lnSpc>
                        <a:spcAft>
                          <a:spcPts val="0"/>
                        </a:spcAft>
                        <a:buFont typeface="+mj-lt"/>
                        <a:buAutoNum type="arabicPeriod"/>
                        <a:tabLst>
                          <a:tab pos="180340" algn="l"/>
                        </a:tabLst>
                      </a:pPr>
                      <a:r>
                        <a:rPr lang="en-US" sz="1800" dirty="0" err="1">
                          <a:solidFill>
                            <a:schemeClr val="tx1"/>
                          </a:solidFill>
                          <a:effectLst/>
                        </a:rPr>
                        <a:t>Là</a:t>
                      </a:r>
                      <a:r>
                        <a:rPr lang="en-US" sz="1800" dirty="0">
                          <a:solidFill>
                            <a:schemeClr val="tx1"/>
                          </a:solidFill>
                          <a:effectLst/>
                        </a:rPr>
                        <a:t> </a:t>
                      </a:r>
                      <a:r>
                        <a:rPr lang="en-US" sz="1800" dirty="0" err="1">
                          <a:solidFill>
                            <a:schemeClr val="tx1"/>
                          </a:solidFill>
                          <a:effectLst/>
                        </a:rPr>
                        <a:t>bậc</a:t>
                      </a:r>
                      <a:r>
                        <a:rPr lang="en-US" sz="1800" dirty="0">
                          <a:solidFill>
                            <a:schemeClr val="tx1"/>
                          </a:solidFill>
                          <a:effectLst/>
                        </a:rPr>
                        <a:t> </a:t>
                      </a:r>
                      <a:r>
                        <a:rPr lang="en-US" sz="1800" dirty="0" err="1">
                          <a:solidFill>
                            <a:schemeClr val="tx1"/>
                          </a:solidFill>
                          <a:effectLst/>
                        </a:rPr>
                        <a:t>thầy</a:t>
                      </a:r>
                      <a:r>
                        <a:rPr lang="en-US" sz="1800" dirty="0">
                          <a:solidFill>
                            <a:schemeClr val="tx1"/>
                          </a:solidFill>
                          <a:effectLst/>
                        </a:rPr>
                        <a:t> </a:t>
                      </a:r>
                      <a:r>
                        <a:rPr lang="en-US" sz="1800" dirty="0" err="1">
                          <a:solidFill>
                            <a:schemeClr val="tx1"/>
                          </a:solidFill>
                          <a:effectLst/>
                        </a:rPr>
                        <a:t>thay</a:t>
                      </a:r>
                      <a:r>
                        <a:rPr lang="en-US" sz="1800" dirty="0">
                          <a:solidFill>
                            <a:schemeClr val="tx1"/>
                          </a:solidFill>
                          <a:effectLst/>
                        </a:rPr>
                        <a:t> </a:t>
                      </a:r>
                      <a:r>
                        <a:rPr lang="en-US" sz="1800" dirty="0" err="1">
                          <a:solidFill>
                            <a:schemeClr val="tx1"/>
                          </a:solidFill>
                          <a:effectLst/>
                        </a:rPr>
                        <a:t>đổi</a:t>
                      </a:r>
                      <a:r>
                        <a:rPr lang="en-US" sz="1800" dirty="0">
                          <a:solidFill>
                            <a:schemeClr val="tx1"/>
                          </a:solidFill>
                          <a:effectLst/>
                        </a:rPr>
                        <a:t>:</a:t>
                      </a:r>
                      <a:r>
                        <a:rPr lang="en-US" sz="1800" baseline="0" dirty="0">
                          <a:solidFill>
                            <a:schemeClr val="tx1"/>
                          </a:solidFill>
                          <a:effectLst/>
                        </a:rPr>
                        <a:t> </a:t>
                      </a:r>
                      <a:r>
                        <a:rPr lang="en-US" sz="1800" dirty="0" err="1">
                          <a:solidFill>
                            <a:schemeClr val="tx1"/>
                          </a:solidFill>
                          <a:effectLst/>
                        </a:rPr>
                        <a:t>có</a:t>
                      </a:r>
                      <a:r>
                        <a:rPr lang="en-US" sz="1800" dirty="0">
                          <a:solidFill>
                            <a:schemeClr val="tx1"/>
                          </a:solidFill>
                          <a:effectLst/>
                        </a:rPr>
                        <a:t> </a:t>
                      </a:r>
                      <a:r>
                        <a:rPr lang="en-US" sz="1800" dirty="0" err="1">
                          <a:solidFill>
                            <a:schemeClr val="tx1"/>
                          </a:solidFill>
                          <a:effectLst/>
                        </a:rPr>
                        <a:t>khả</a:t>
                      </a:r>
                      <a:r>
                        <a:rPr lang="en-US" sz="1800" dirty="0">
                          <a:solidFill>
                            <a:schemeClr val="tx1"/>
                          </a:solidFill>
                          <a:effectLst/>
                        </a:rPr>
                        <a:t> </a:t>
                      </a:r>
                      <a:r>
                        <a:rPr lang="en-US" sz="1800" dirty="0" err="1">
                          <a:solidFill>
                            <a:schemeClr val="tx1"/>
                          </a:solidFill>
                          <a:effectLst/>
                        </a:rPr>
                        <a:t>năng</a:t>
                      </a:r>
                      <a:r>
                        <a:rPr lang="en-US" sz="1800" dirty="0">
                          <a:solidFill>
                            <a:schemeClr val="tx1"/>
                          </a:solidFill>
                          <a:effectLst/>
                        </a:rPr>
                        <a:t> </a:t>
                      </a:r>
                      <a:r>
                        <a:rPr lang="en-US" sz="1800" dirty="0" err="1">
                          <a:solidFill>
                            <a:schemeClr val="tx1"/>
                          </a:solidFill>
                          <a:effectLst/>
                        </a:rPr>
                        <a:t>tạo</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sự</a:t>
                      </a:r>
                      <a:r>
                        <a:rPr lang="en-US" sz="1800" dirty="0">
                          <a:solidFill>
                            <a:schemeClr val="tx1"/>
                          </a:solidFill>
                          <a:effectLst/>
                        </a:rPr>
                        <a:t> </a:t>
                      </a:r>
                      <a:r>
                        <a:rPr lang="en-US" sz="1800" dirty="0" err="1">
                          <a:solidFill>
                            <a:schemeClr val="tx1"/>
                          </a:solidFill>
                          <a:effectLst/>
                        </a:rPr>
                        <a:t>thay</a:t>
                      </a:r>
                      <a:r>
                        <a:rPr lang="en-US" sz="1800" dirty="0">
                          <a:solidFill>
                            <a:schemeClr val="tx1"/>
                          </a:solidFill>
                          <a:effectLst/>
                        </a:rPr>
                        <a:t> </a:t>
                      </a:r>
                      <a:r>
                        <a:rPr lang="en-US" sz="1800" dirty="0" err="1">
                          <a:solidFill>
                            <a:schemeClr val="tx1"/>
                          </a:solidFill>
                          <a:effectLst/>
                        </a:rPr>
                        <a:t>đổi</a:t>
                      </a:r>
                      <a:r>
                        <a:rPr lang="en-US" sz="1800" dirty="0">
                          <a:solidFill>
                            <a:schemeClr val="tx1"/>
                          </a:solidFill>
                          <a:effectLst/>
                        </a:rPr>
                        <a:t>, </a:t>
                      </a:r>
                      <a:r>
                        <a:rPr lang="en-US" sz="1800" dirty="0" err="1">
                          <a:solidFill>
                            <a:schemeClr val="tx1"/>
                          </a:solidFill>
                          <a:effectLst/>
                        </a:rPr>
                        <a:t>chấp</a:t>
                      </a:r>
                      <a:r>
                        <a:rPr lang="en-US" sz="1800" dirty="0">
                          <a:solidFill>
                            <a:schemeClr val="tx1"/>
                          </a:solidFill>
                          <a:effectLst/>
                        </a:rPr>
                        <a:t> </a:t>
                      </a:r>
                      <a:r>
                        <a:rPr lang="en-US" sz="1800" dirty="0" err="1">
                          <a:solidFill>
                            <a:schemeClr val="tx1"/>
                          </a:solidFill>
                          <a:effectLst/>
                        </a:rPr>
                        <a:t>nhận</a:t>
                      </a:r>
                      <a:r>
                        <a:rPr lang="en-US" sz="1800" dirty="0">
                          <a:solidFill>
                            <a:schemeClr val="tx1"/>
                          </a:solidFill>
                          <a:effectLst/>
                        </a:rPr>
                        <a:t> </a:t>
                      </a:r>
                      <a:r>
                        <a:rPr lang="en-US" sz="1800" dirty="0" err="1">
                          <a:solidFill>
                            <a:schemeClr val="tx1"/>
                          </a:solidFill>
                          <a:effectLst/>
                        </a:rPr>
                        <a:t>nó</a:t>
                      </a:r>
                      <a:r>
                        <a:rPr lang="en-US" sz="1800" dirty="0">
                          <a:solidFill>
                            <a:schemeClr val="tx1"/>
                          </a:solidFill>
                          <a:effectLst/>
                        </a:rPr>
                        <a:t>, </a:t>
                      </a:r>
                      <a:r>
                        <a:rPr lang="en-US" sz="1800" dirty="0" err="1">
                          <a:solidFill>
                            <a:schemeClr val="tx1"/>
                          </a:solidFill>
                          <a:effectLst/>
                        </a:rPr>
                        <a:t>ứng</a:t>
                      </a:r>
                      <a:r>
                        <a:rPr lang="en-US" sz="1800" dirty="0">
                          <a:solidFill>
                            <a:schemeClr val="tx1"/>
                          </a:solidFill>
                          <a:effectLst/>
                        </a:rPr>
                        <a:t> </a:t>
                      </a:r>
                      <a:r>
                        <a:rPr lang="en-US" sz="1800" dirty="0" err="1">
                          <a:solidFill>
                            <a:schemeClr val="tx1"/>
                          </a:solidFill>
                          <a:effectLst/>
                        </a:rPr>
                        <a:t>phó</a:t>
                      </a:r>
                      <a:r>
                        <a:rPr lang="en-US" sz="1800" dirty="0">
                          <a:solidFill>
                            <a:schemeClr val="tx1"/>
                          </a:solidFill>
                          <a:effectLst/>
                        </a:rPr>
                        <a:t> </a:t>
                      </a:r>
                      <a:r>
                        <a:rPr lang="en-US" sz="1800" dirty="0" err="1">
                          <a:solidFill>
                            <a:schemeClr val="tx1"/>
                          </a:solidFill>
                          <a:effectLst/>
                        </a:rPr>
                        <a:t>với</a:t>
                      </a:r>
                      <a:r>
                        <a:rPr lang="en-US" sz="1800" dirty="0">
                          <a:solidFill>
                            <a:schemeClr val="tx1"/>
                          </a:solidFill>
                          <a:effectLst/>
                        </a:rPr>
                        <a:t> </a:t>
                      </a:r>
                      <a:r>
                        <a:rPr lang="en-US" sz="1800" dirty="0" err="1">
                          <a:solidFill>
                            <a:schemeClr val="tx1"/>
                          </a:solidFill>
                          <a:effectLst/>
                        </a:rPr>
                        <a:t>nó</a:t>
                      </a:r>
                      <a:r>
                        <a:rPr lang="en-US" sz="1800" dirty="0">
                          <a:solidFill>
                            <a:schemeClr val="tx1"/>
                          </a:solidFill>
                          <a:effectLst/>
                        </a:rPr>
                        <a:t> </a:t>
                      </a:r>
                    </a:p>
                    <a:p>
                      <a:pPr marL="342900" lvl="0" indent="-342900" algn="just">
                        <a:lnSpc>
                          <a:spcPct val="115000"/>
                        </a:lnSpc>
                        <a:spcAft>
                          <a:spcPts val="0"/>
                        </a:spcAft>
                        <a:buFont typeface="+mj-lt"/>
                        <a:buAutoNum type="arabicPeriod"/>
                        <a:tabLst>
                          <a:tab pos="180340" algn="l"/>
                        </a:tabLst>
                      </a:pPr>
                      <a:r>
                        <a:rPr lang="en-US" sz="1800" dirty="0" err="1">
                          <a:solidFill>
                            <a:schemeClr val="tx1"/>
                          </a:solidFill>
                          <a:effectLst/>
                        </a:rPr>
                        <a:t>Có</a:t>
                      </a:r>
                      <a:r>
                        <a:rPr lang="en-US" sz="1800" dirty="0">
                          <a:solidFill>
                            <a:schemeClr val="tx1"/>
                          </a:solidFill>
                          <a:effectLst/>
                        </a:rPr>
                        <a:t> </a:t>
                      </a:r>
                      <a:r>
                        <a:rPr lang="en-US" sz="1800" dirty="0" err="1">
                          <a:solidFill>
                            <a:schemeClr val="tx1"/>
                          </a:solidFill>
                          <a:effectLst/>
                        </a:rPr>
                        <a:t>đạo</a:t>
                      </a:r>
                      <a:r>
                        <a:rPr lang="en-US" sz="1800" dirty="0">
                          <a:solidFill>
                            <a:schemeClr val="tx1"/>
                          </a:solidFill>
                          <a:effectLst/>
                        </a:rPr>
                        <a:t> </a:t>
                      </a:r>
                      <a:r>
                        <a:rPr lang="en-US" sz="1800" dirty="0" err="1">
                          <a:solidFill>
                            <a:schemeClr val="tx1"/>
                          </a:solidFill>
                          <a:effectLst/>
                        </a:rPr>
                        <a:t>đức</a:t>
                      </a:r>
                      <a:r>
                        <a:rPr lang="en-US" sz="1800" dirty="0">
                          <a:solidFill>
                            <a:schemeClr val="tx1"/>
                          </a:solidFill>
                          <a:effectLst/>
                        </a:rPr>
                        <a:t>:</a:t>
                      </a:r>
                      <a:r>
                        <a:rPr lang="en-US" sz="1800" baseline="0" dirty="0">
                          <a:solidFill>
                            <a:schemeClr val="tx1"/>
                          </a:solidFill>
                          <a:effectLst/>
                        </a:rPr>
                        <a:t> </a:t>
                      </a:r>
                      <a:r>
                        <a:rPr lang="en-US" sz="1800" dirty="0" err="1">
                          <a:solidFill>
                            <a:schemeClr val="tx1"/>
                          </a:solidFill>
                          <a:effectLst/>
                        </a:rPr>
                        <a:t>là</a:t>
                      </a:r>
                      <a:r>
                        <a:rPr lang="en-US" sz="1800" dirty="0">
                          <a:solidFill>
                            <a:schemeClr val="tx1"/>
                          </a:solidFill>
                          <a:effectLst/>
                        </a:rPr>
                        <a:t> </a:t>
                      </a:r>
                      <a:r>
                        <a:rPr lang="en-US" sz="1800" dirty="0" err="1">
                          <a:solidFill>
                            <a:schemeClr val="tx1"/>
                          </a:solidFill>
                          <a:effectLst/>
                        </a:rPr>
                        <a:t>người</a:t>
                      </a:r>
                      <a:r>
                        <a:rPr lang="en-US" sz="1800" dirty="0">
                          <a:solidFill>
                            <a:schemeClr val="tx1"/>
                          </a:solidFill>
                          <a:effectLst/>
                        </a:rPr>
                        <a:t> </a:t>
                      </a:r>
                      <a:r>
                        <a:rPr lang="en-US" sz="1800" dirty="0" err="1">
                          <a:solidFill>
                            <a:schemeClr val="tx1"/>
                          </a:solidFill>
                          <a:effectLst/>
                        </a:rPr>
                        <a:t>công</a:t>
                      </a:r>
                      <a:r>
                        <a:rPr lang="en-US" sz="1800" dirty="0">
                          <a:solidFill>
                            <a:schemeClr val="tx1"/>
                          </a:solidFill>
                          <a:effectLst/>
                        </a:rPr>
                        <a:t> minh, </a:t>
                      </a:r>
                      <a:r>
                        <a:rPr lang="en-US" sz="1800" dirty="0" err="1">
                          <a:solidFill>
                            <a:schemeClr val="tx1"/>
                          </a:solidFill>
                          <a:effectLst/>
                        </a:rPr>
                        <a:t>phải</a:t>
                      </a:r>
                      <a:r>
                        <a:rPr lang="en-US" sz="1800" dirty="0">
                          <a:solidFill>
                            <a:schemeClr val="tx1"/>
                          </a:solidFill>
                          <a:effectLst/>
                        </a:rPr>
                        <a:t> </a:t>
                      </a:r>
                      <a:r>
                        <a:rPr lang="en-US" sz="1800" dirty="0" err="1">
                          <a:solidFill>
                            <a:schemeClr val="tx1"/>
                          </a:solidFill>
                          <a:effectLst/>
                        </a:rPr>
                        <a:t>là</a:t>
                      </a:r>
                      <a:r>
                        <a:rPr lang="en-US" sz="1800" dirty="0">
                          <a:solidFill>
                            <a:schemeClr val="tx1"/>
                          </a:solidFill>
                          <a:effectLst/>
                        </a:rPr>
                        <a:t> </a:t>
                      </a:r>
                      <a:r>
                        <a:rPr lang="en-US" sz="1800" dirty="0" err="1">
                          <a:solidFill>
                            <a:schemeClr val="tx1"/>
                          </a:solidFill>
                          <a:effectLst/>
                        </a:rPr>
                        <a:t>người</a:t>
                      </a:r>
                      <a:r>
                        <a:rPr lang="en-US" sz="1800" dirty="0">
                          <a:solidFill>
                            <a:schemeClr val="tx1"/>
                          </a:solidFill>
                          <a:effectLst/>
                        </a:rPr>
                        <a:t> </a:t>
                      </a:r>
                      <a:r>
                        <a:rPr lang="en-US" sz="1800" dirty="0" err="1">
                          <a:solidFill>
                            <a:schemeClr val="tx1"/>
                          </a:solidFill>
                          <a:effectLst/>
                        </a:rPr>
                        <a:t>trung</a:t>
                      </a:r>
                      <a:r>
                        <a:rPr lang="en-US" sz="1800" dirty="0">
                          <a:solidFill>
                            <a:schemeClr val="tx1"/>
                          </a:solidFill>
                          <a:effectLst/>
                        </a:rPr>
                        <a:t> </a:t>
                      </a:r>
                      <a:r>
                        <a:rPr lang="en-US" sz="1800" dirty="0" err="1">
                          <a:solidFill>
                            <a:schemeClr val="tx1"/>
                          </a:solidFill>
                          <a:effectLst/>
                        </a:rPr>
                        <a:t>thành</a:t>
                      </a:r>
                      <a:r>
                        <a:rPr lang="en-US" sz="1800" dirty="0">
                          <a:solidFill>
                            <a:schemeClr val="tx1"/>
                          </a:solidFill>
                          <a:effectLst/>
                        </a:rPr>
                        <a:t> </a:t>
                      </a:r>
                      <a:r>
                        <a:rPr lang="en-US" sz="1800" dirty="0" err="1">
                          <a:solidFill>
                            <a:schemeClr val="tx1"/>
                          </a:solidFill>
                          <a:effectLst/>
                        </a:rPr>
                        <a:t>và</a:t>
                      </a:r>
                      <a:r>
                        <a:rPr lang="en-US" sz="1800" dirty="0">
                          <a:solidFill>
                            <a:schemeClr val="tx1"/>
                          </a:solidFill>
                          <a:effectLst/>
                        </a:rPr>
                        <a:t> </a:t>
                      </a:r>
                      <a:r>
                        <a:rPr lang="en-US" sz="1800" dirty="0" err="1">
                          <a:solidFill>
                            <a:schemeClr val="tx1"/>
                          </a:solidFill>
                          <a:effectLst/>
                        </a:rPr>
                        <a:t>tận</a:t>
                      </a:r>
                      <a:r>
                        <a:rPr lang="en-US" sz="1800" dirty="0">
                          <a:solidFill>
                            <a:schemeClr val="tx1"/>
                          </a:solidFill>
                          <a:effectLst/>
                        </a:rPr>
                        <a:t> </a:t>
                      </a:r>
                      <a:r>
                        <a:rPr lang="en-US" sz="1800" dirty="0" err="1">
                          <a:solidFill>
                            <a:schemeClr val="tx1"/>
                          </a:solidFill>
                          <a:effectLst/>
                        </a:rPr>
                        <a:t>tâm</a:t>
                      </a:r>
                      <a:endParaRPr lang="vi-VN" sz="1800" dirty="0">
                        <a:solidFill>
                          <a:schemeClr val="tx1"/>
                        </a:solidFill>
                        <a:effectLst/>
                      </a:endParaRPr>
                    </a:p>
                    <a:p>
                      <a:pPr marL="342900" lvl="0" indent="-342900" algn="just">
                        <a:lnSpc>
                          <a:spcPct val="115000"/>
                        </a:lnSpc>
                        <a:spcAft>
                          <a:spcPts val="0"/>
                        </a:spcAft>
                        <a:buFont typeface="+mj-lt"/>
                        <a:buAutoNum type="arabicPeriod"/>
                        <a:tabLst>
                          <a:tab pos="180340" algn="l"/>
                        </a:tabLst>
                      </a:pPr>
                      <a:r>
                        <a:rPr lang="en-US" sz="1800" dirty="0" err="1">
                          <a:solidFill>
                            <a:schemeClr val="tx1"/>
                          </a:solidFill>
                          <a:effectLst/>
                        </a:rPr>
                        <a:t>Kiên</a:t>
                      </a:r>
                      <a:r>
                        <a:rPr lang="en-US" sz="1800" dirty="0">
                          <a:solidFill>
                            <a:schemeClr val="tx1"/>
                          </a:solidFill>
                          <a:effectLst/>
                        </a:rPr>
                        <a:t> </a:t>
                      </a:r>
                      <a:r>
                        <a:rPr lang="en-US" sz="1800" dirty="0" err="1">
                          <a:solidFill>
                            <a:schemeClr val="tx1"/>
                          </a:solidFill>
                          <a:effectLst/>
                        </a:rPr>
                        <a:t>trì</a:t>
                      </a:r>
                      <a:r>
                        <a:rPr lang="en-US" sz="1800" dirty="0">
                          <a:solidFill>
                            <a:schemeClr val="tx1"/>
                          </a:solidFill>
                          <a:effectLst/>
                        </a:rPr>
                        <a:t> </a:t>
                      </a:r>
                      <a:r>
                        <a:rPr lang="en-US" sz="1800" dirty="0" err="1">
                          <a:solidFill>
                            <a:schemeClr val="tx1"/>
                          </a:solidFill>
                          <a:effectLst/>
                        </a:rPr>
                        <a:t>và</a:t>
                      </a:r>
                      <a:r>
                        <a:rPr lang="en-US" sz="1800" dirty="0">
                          <a:solidFill>
                            <a:schemeClr val="tx1"/>
                          </a:solidFill>
                          <a:effectLst/>
                        </a:rPr>
                        <a:t> </a:t>
                      </a:r>
                      <a:r>
                        <a:rPr lang="en-US" sz="1800" dirty="0" err="1">
                          <a:solidFill>
                            <a:schemeClr val="tx1"/>
                          </a:solidFill>
                          <a:effectLst/>
                        </a:rPr>
                        <a:t>thực</a:t>
                      </a:r>
                      <a:r>
                        <a:rPr lang="en-US" sz="1800" dirty="0">
                          <a:solidFill>
                            <a:schemeClr val="tx1"/>
                          </a:solidFill>
                          <a:effectLst/>
                        </a:rPr>
                        <a:t> </a:t>
                      </a:r>
                      <a:r>
                        <a:rPr lang="en-US" sz="1800" dirty="0" err="1">
                          <a:solidFill>
                            <a:schemeClr val="tx1"/>
                          </a:solidFill>
                          <a:effectLst/>
                        </a:rPr>
                        <a:t>tế</a:t>
                      </a:r>
                      <a:r>
                        <a:rPr lang="en-US" sz="1800" dirty="0">
                          <a:solidFill>
                            <a:schemeClr val="tx1"/>
                          </a:solidFill>
                          <a:effectLst/>
                        </a:rPr>
                        <a:t>: </a:t>
                      </a:r>
                      <a:r>
                        <a:rPr lang="en-US" sz="1800" dirty="0" err="1">
                          <a:solidFill>
                            <a:schemeClr val="tx1"/>
                          </a:solidFill>
                          <a:effectLst/>
                        </a:rPr>
                        <a:t>là</a:t>
                      </a:r>
                      <a:r>
                        <a:rPr lang="en-US" sz="1800" dirty="0">
                          <a:solidFill>
                            <a:schemeClr val="tx1"/>
                          </a:solidFill>
                          <a:effectLst/>
                        </a:rPr>
                        <a:t> </a:t>
                      </a:r>
                      <a:r>
                        <a:rPr lang="en-US" sz="1800" dirty="0" err="1">
                          <a:solidFill>
                            <a:schemeClr val="tx1"/>
                          </a:solidFill>
                          <a:effectLst/>
                        </a:rPr>
                        <a:t>những</a:t>
                      </a:r>
                      <a:r>
                        <a:rPr lang="en-US" sz="1800" dirty="0">
                          <a:solidFill>
                            <a:schemeClr val="tx1"/>
                          </a:solidFill>
                          <a:effectLst/>
                        </a:rPr>
                        <a:t> </a:t>
                      </a:r>
                      <a:r>
                        <a:rPr lang="en-US" sz="1800" dirty="0" err="1">
                          <a:solidFill>
                            <a:schemeClr val="tx1"/>
                          </a:solidFill>
                          <a:effectLst/>
                        </a:rPr>
                        <a:t>người</a:t>
                      </a:r>
                      <a:r>
                        <a:rPr lang="en-US" sz="1800" dirty="0">
                          <a:solidFill>
                            <a:schemeClr val="tx1"/>
                          </a:solidFill>
                          <a:effectLst/>
                        </a:rPr>
                        <a:t> </a:t>
                      </a:r>
                      <a:r>
                        <a:rPr lang="en-US" sz="1800" dirty="0" err="1">
                          <a:solidFill>
                            <a:schemeClr val="tx1"/>
                          </a:solidFill>
                          <a:effectLst/>
                        </a:rPr>
                        <a:t>đưa</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những</a:t>
                      </a:r>
                      <a:r>
                        <a:rPr lang="en-US" sz="1800" dirty="0">
                          <a:solidFill>
                            <a:schemeClr val="tx1"/>
                          </a:solidFill>
                          <a:effectLst/>
                        </a:rPr>
                        <a:t> </a:t>
                      </a:r>
                      <a:r>
                        <a:rPr lang="en-US" sz="1800" dirty="0" err="1">
                          <a:solidFill>
                            <a:schemeClr val="tx1"/>
                          </a:solidFill>
                          <a:effectLst/>
                        </a:rPr>
                        <a:t>mục</a:t>
                      </a:r>
                      <a:r>
                        <a:rPr lang="en-US" sz="1800" dirty="0">
                          <a:solidFill>
                            <a:schemeClr val="tx1"/>
                          </a:solidFill>
                          <a:effectLst/>
                        </a:rPr>
                        <a:t> </a:t>
                      </a:r>
                      <a:r>
                        <a:rPr lang="en-US" sz="1800" dirty="0" err="1">
                          <a:solidFill>
                            <a:schemeClr val="tx1"/>
                          </a:solidFill>
                          <a:effectLst/>
                        </a:rPr>
                        <a:t>tiêu</a:t>
                      </a:r>
                      <a:r>
                        <a:rPr lang="en-US" sz="1800" dirty="0">
                          <a:solidFill>
                            <a:schemeClr val="tx1"/>
                          </a:solidFill>
                          <a:effectLst/>
                        </a:rPr>
                        <a:t> </a:t>
                      </a:r>
                      <a:r>
                        <a:rPr lang="en-US" sz="1800" dirty="0" err="1">
                          <a:solidFill>
                            <a:schemeClr val="tx1"/>
                          </a:solidFill>
                          <a:effectLst/>
                        </a:rPr>
                        <a:t>thiết</a:t>
                      </a:r>
                      <a:r>
                        <a:rPr lang="en-US" sz="1800" dirty="0">
                          <a:solidFill>
                            <a:schemeClr val="tx1"/>
                          </a:solidFill>
                          <a:effectLst/>
                        </a:rPr>
                        <a:t> </a:t>
                      </a:r>
                      <a:r>
                        <a:rPr lang="en-US" sz="1800" dirty="0" err="1">
                          <a:solidFill>
                            <a:schemeClr val="tx1"/>
                          </a:solidFill>
                          <a:effectLst/>
                        </a:rPr>
                        <a:t>thực</a:t>
                      </a:r>
                      <a:r>
                        <a:rPr lang="en-US" sz="1800" dirty="0">
                          <a:solidFill>
                            <a:schemeClr val="tx1"/>
                          </a:solidFill>
                          <a:effectLst/>
                        </a:rPr>
                        <a:t> </a:t>
                      </a:r>
                      <a:r>
                        <a:rPr lang="en-US" sz="1800" dirty="0" err="1">
                          <a:solidFill>
                            <a:schemeClr val="tx1"/>
                          </a:solidFill>
                          <a:effectLst/>
                        </a:rPr>
                        <a:t>và</a:t>
                      </a:r>
                      <a:r>
                        <a:rPr lang="en-US" sz="1800" dirty="0">
                          <a:solidFill>
                            <a:schemeClr val="tx1"/>
                          </a:solidFill>
                          <a:effectLst/>
                        </a:rPr>
                        <a:t> </a:t>
                      </a:r>
                      <a:r>
                        <a:rPr lang="en-US" sz="1800" dirty="0" err="1">
                          <a:solidFill>
                            <a:schemeClr val="tx1"/>
                          </a:solidFill>
                          <a:effectLst/>
                        </a:rPr>
                        <a:t>phải</a:t>
                      </a:r>
                      <a:r>
                        <a:rPr lang="en-US" sz="1800" dirty="0">
                          <a:solidFill>
                            <a:schemeClr val="tx1"/>
                          </a:solidFill>
                          <a:effectLst/>
                        </a:rPr>
                        <a:t> </a:t>
                      </a:r>
                      <a:r>
                        <a:rPr lang="en-US" sz="1800" dirty="0" err="1">
                          <a:solidFill>
                            <a:schemeClr val="tx1"/>
                          </a:solidFill>
                          <a:effectLst/>
                        </a:rPr>
                        <a:t>duy</a:t>
                      </a:r>
                      <a:r>
                        <a:rPr lang="en-US" sz="1800" dirty="0">
                          <a:solidFill>
                            <a:schemeClr val="tx1"/>
                          </a:solidFill>
                          <a:effectLst/>
                        </a:rPr>
                        <a:t> </a:t>
                      </a:r>
                      <a:r>
                        <a:rPr lang="en-US" sz="1800" dirty="0" err="1">
                          <a:solidFill>
                            <a:schemeClr val="tx1"/>
                          </a:solidFill>
                          <a:effectLst/>
                        </a:rPr>
                        <a:t>trì</a:t>
                      </a:r>
                      <a:r>
                        <a:rPr lang="en-US" sz="1800" dirty="0">
                          <a:solidFill>
                            <a:schemeClr val="tx1"/>
                          </a:solidFill>
                          <a:effectLst/>
                        </a:rPr>
                        <a:t> </a:t>
                      </a:r>
                      <a:r>
                        <a:rPr lang="en-US" sz="1800" dirty="0" err="1">
                          <a:solidFill>
                            <a:schemeClr val="tx1"/>
                          </a:solidFill>
                          <a:effectLst/>
                        </a:rPr>
                        <a:t>hành</a:t>
                      </a:r>
                      <a:r>
                        <a:rPr lang="en-US" sz="1800" dirty="0">
                          <a:solidFill>
                            <a:schemeClr val="tx1"/>
                          </a:solidFill>
                          <a:effectLst/>
                        </a:rPr>
                        <a:t> </a:t>
                      </a:r>
                      <a:r>
                        <a:rPr lang="en-US" sz="1800" dirty="0" err="1">
                          <a:solidFill>
                            <a:schemeClr val="tx1"/>
                          </a:solidFill>
                          <a:effectLst/>
                        </a:rPr>
                        <a:t>động</a:t>
                      </a:r>
                      <a:r>
                        <a:rPr lang="en-US" sz="1800" dirty="0">
                          <a:solidFill>
                            <a:schemeClr val="tx1"/>
                          </a:solidFill>
                          <a:effectLst/>
                        </a:rPr>
                        <a:t> </a:t>
                      </a:r>
                      <a:r>
                        <a:rPr lang="en-US" sz="1800" dirty="0" err="1">
                          <a:solidFill>
                            <a:schemeClr val="tx1"/>
                          </a:solidFill>
                          <a:effectLst/>
                        </a:rPr>
                        <a:t>cho</a:t>
                      </a:r>
                      <a:r>
                        <a:rPr lang="en-US" sz="1800" dirty="0">
                          <a:solidFill>
                            <a:schemeClr val="tx1"/>
                          </a:solidFill>
                          <a:effectLst/>
                        </a:rPr>
                        <a:t> </a:t>
                      </a:r>
                      <a:r>
                        <a:rPr lang="en-US" sz="1800" dirty="0" err="1">
                          <a:solidFill>
                            <a:schemeClr val="tx1"/>
                          </a:solidFill>
                          <a:effectLst/>
                        </a:rPr>
                        <a:t>đến</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đạt</a:t>
                      </a:r>
                      <a:r>
                        <a:rPr lang="en-US" sz="1800" dirty="0">
                          <a:solidFill>
                            <a:schemeClr val="tx1"/>
                          </a:solidFill>
                          <a:effectLst/>
                        </a:rPr>
                        <a:t> </a:t>
                      </a:r>
                      <a:r>
                        <a:rPr lang="en-US" sz="1800" dirty="0" err="1">
                          <a:solidFill>
                            <a:schemeClr val="tx1"/>
                          </a:solidFill>
                          <a:effectLst/>
                        </a:rPr>
                        <a:t>được</a:t>
                      </a:r>
                      <a:r>
                        <a:rPr lang="en-US" sz="1800" dirty="0">
                          <a:solidFill>
                            <a:schemeClr val="tx1"/>
                          </a:solidFill>
                          <a:effectLst/>
                        </a:rPr>
                        <a:t> </a:t>
                      </a:r>
                      <a:r>
                        <a:rPr lang="en-US" sz="1800" dirty="0" err="1">
                          <a:solidFill>
                            <a:schemeClr val="tx1"/>
                          </a:solidFill>
                          <a:effectLst/>
                        </a:rPr>
                        <a:t>những</a:t>
                      </a:r>
                      <a:r>
                        <a:rPr lang="en-US" sz="1800" dirty="0">
                          <a:solidFill>
                            <a:schemeClr val="tx1"/>
                          </a:solidFill>
                          <a:effectLst/>
                        </a:rPr>
                        <a:t> </a:t>
                      </a:r>
                      <a:r>
                        <a:rPr lang="en-US" sz="1800" dirty="0" err="1">
                          <a:solidFill>
                            <a:schemeClr val="tx1"/>
                          </a:solidFill>
                          <a:effectLst/>
                        </a:rPr>
                        <a:t>mục</a:t>
                      </a:r>
                      <a:r>
                        <a:rPr lang="en-US" sz="1800" dirty="0">
                          <a:solidFill>
                            <a:schemeClr val="tx1"/>
                          </a:solidFill>
                          <a:effectLst/>
                        </a:rPr>
                        <a:t> </a:t>
                      </a:r>
                      <a:r>
                        <a:rPr lang="en-US" sz="1800" dirty="0" err="1">
                          <a:solidFill>
                            <a:schemeClr val="tx1"/>
                          </a:solidFill>
                          <a:effectLst/>
                        </a:rPr>
                        <a:t>tiêu</a:t>
                      </a:r>
                      <a:r>
                        <a:rPr lang="en-US" sz="1800" dirty="0">
                          <a:solidFill>
                            <a:schemeClr val="tx1"/>
                          </a:solidFill>
                          <a:effectLst/>
                        </a:rPr>
                        <a:t> </a:t>
                      </a:r>
                      <a:r>
                        <a:rPr lang="en-US" sz="1800" dirty="0" err="1">
                          <a:solidFill>
                            <a:schemeClr val="tx1"/>
                          </a:solidFill>
                          <a:effectLst/>
                        </a:rPr>
                        <a:t>đó</a:t>
                      </a:r>
                      <a:r>
                        <a:rPr lang="en-US" sz="1800" dirty="0">
                          <a:solidFill>
                            <a:schemeClr val="tx1"/>
                          </a:solidFill>
                          <a:effectLst/>
                        </a:rPr>
                        <a:t>. </a:t>
                      </a:r>
                      <a:endParaRPr lang="vi-VN" sz="1800" dirty="0">
                        <a:solidFill>
                          <a:schemeClr val="tx1"/>
                        </a:solidFill>
                        <a:effectLst/>
                      </a:endParaRPr>
                    </a:p>
                    <a:p>
                      <a:pPr marL="342900" lvl="0" indent="-342900" algn="just">
                        <a:lnSpc>
                          <a:spcPct val="115000"/>
                        </a:lnSpc>
                        <a:spcAft>
                          <a:spcPts val="0"/>
                        </a:spcAft>
                        <a:buFont typeface="+mj-lt"/>
                        <a:buAutoNum type="arabicPeriod"/>
                        <a:tabLst>
                          <a:tab pos="180340" algn="l"/>
                        </a:tabLst>
                      </a:pPr>
                      <a:r>
                        <a:rPr lang="en-US" sz="1800" dirty="0" err="1">
                          <a:solidFill>
                            <a:schemeClr val="tx1"/>
                          </a:solidFill>
                          <a:effectLst/>
                        </a:rPr>
                        <a:t>Tài</a:t>
                      </a:r>
                      <a:r>
                        <a:rPr lang="en-US" sz="1800" dirty="0">
                          <a:solidFill>
                            <a:schemeClr val="tx1"/>
                          </a:solidFill>
                          <a:effectLst/>
                        </a:rPr>
                        <a:t> </a:t>
                      </a:r>
                      <a:r>
                        <a:rPr lang="en-US" sz="1800" dirty="0" err="1">
                          <a:solidFill>
                            <a:schemeClr val="tx1"/>
                          </a:solidFill>
                          <a:effectLst/>
                        </a:rPr>
                        <a:t>năng</a:t>
                      </a:r>
                      <a:r>
                        <a:rPr lang="en-US" sz="1800" dirty="0">
                          <a:solidFill>
                            <a:schemeClr val="tx1"/>
                          </a:solidFill>
                          <a:effectLst/>
                        </a:rPr>
                        <a:t> </a:t>
                      </a:r>
                      <a:r>
                        <a:rPr lang="en-US" sz="1800" dirty="0" err="1">
                          <a:solidFill>
                            <a:schemeClr val="tx1"/>
                          </a:solidFill>
                          <a:effectLst/>
                        </a:rPr>
                        <a:t>và</a:t>
                      </a:r>
                      <a:r>
                        <a:rPr lang="en-US" sz="1800" dirty="0">
                          <a:solidFill>
                            <a:schemeClr val="tx1"/>
                          </a:solidFill>
                          <a:effectLst/>
                        </a:rPr>
                        <a:t> </a:t>
                      </a:r>
                      <a:r>
                        <a:rPr lang="en-US" sz="1800" dirty="0" err="1">
                          <a:solidFill>
                            <a:schemeClr val="tx1"/>
                          </a:solidFill>
                          <a:effectLst/>
                        </a:rPr>
                        <a:t>có</a:t>
                      </a:r>
                      <a:r>
                        <a:rPr lang="en-US" sz="1800" dirty="0">
                          <a:solidFill>
                            <a:schemeClr val="tx1"/>
                          </a:solidFill>
                          <a:effectLst/>
                        </a:rPr>
                        <a:t> </a:t>
                      </a:r>
                      <a:r>
                        <a:rPr lang="en-US" sz="1800" dirty="0" err="1">
                          <a:solidFill>
                            <a:schemeClr val="tx1"/>
                          </a:solidFill>
                          <a:effectLst/>
                        </a:rPr>
                        <a:t>khiếu</a:t>
                      </a:r>
                      <a:r>
                        <a:rPr lang="en-US" sz="1800" dirty="0">
                          <a:solidFill>
                            <a:schemeClr val="tx1"/>
                          </a:solidFill>
                          <a:effectLst/>
                        </a:rPr>
                        <a:t> </a:t>
                      </a:r>
                      <a:r>
                        <a:rPr lang="en-US" sz="1800" dirty="0" err="1">
                          <a:solidFill>
                            <a:schemeClr val="tx1"/>
                          </a:solidFill>
                          <a:effectLst/>
                        </a:rPr>
                        <a:t>hài</a:t>
                      </a:r>
                      <a:r>
                        <a:rPr lang="en-US" sz="1800" dirty="0">
                          <a:solidFill>
                            <a:schemeClr val="tx1"/>
                          </a:solidFill>
                          <a:effectLst/>
                        </a:rPr>
                        <a:t> </a:t>
                      </a:r>
                      <a:r>
                        <a:rPr lang="en-US" sz="1800" dirty="0" err="1">
                          <a:solidFill>
                            <a:schemeClr val="tx1"/>
                          </a:solidFill>
                          <a:effectLst/>
                        </a:rPr>
                        <a:t>hước</a:t>
                      </a:r>
                      <a:r>
                        <a:rPr lang="en-US" sz="1800" dirty="0">
                          <a:solidFill>
                            <a:schemeClr val="tx1"/>
                          </a:solidFill>
                          <a:effectLst/>
                        </a:rPr>
                        <a:t>: </a:t>
                      </a:r>
                      <a:r>
                        <a:rPr lang="en-US" sz="1800" dirty="0" err="1">
                          <a:solidFill>
                            <a:schemeClr val="tx1"/>
                          </a:solidFill>
                          <a:effectLst/>
                        </a:rPr>
                        <a:t>sở</a:t>
                      </a:r>
                      <a:r>
                        <a:rPr lang="en-US" sz="1800" dirty="0">
                          <a:solidFill>
                            <a:schemeClr val="tx1"/>
                          </a:solidFill>
                          <a:effectLst/>
                        </a:rPr>
                        <a:t> </a:t>
                      </a:r>
                      <a:r>
                        <a:rPr lang="en-US" sz="1800" dirty="0" err="1">
                          <a:solidFill>
                            <a:schemeClr val="tx1"/>
                          </a:solidFill>
                          <a:effectLst/>
                        </a:rPr>
                        <a:t>hữu</a:t>
                      </a:r>
                      <a:r>
                        <a:rPr lang="en-US" sz="1800" dirty="0">
                          <a:solidFill>
                            <a:schemeClr val="tx1"/>
                          </a:solidFill>
                          <a:effectLst/>
                        </a:rPr>
                        <a:t> </a:t>
                      </a:r>
                      <a:r>
                        <a:rPr lang="en-US" sz="1800" dirty="0" err="1">
                          <a:solidFill>
                            <a:schemeClr val="tx1"/>
                          </a:solidFill>
                          <a:effectLst/>
                        </a:rPr>
                        <a:t>khiếu</a:t>
                      </a:r>
                      <a:r>
                        <a:rPr lang="en-US" sz="1800" dirty="0">
                          <a:solidFill>
                            <a:schemeClr val="tx1"/>
                          </a:solidFill>
                          <a:effectLst/>
                        </a:rPr>
                        <a:t> </a:t>
                      </a:r>
                      <a:r>
                        <a:rPr lang="en-US" sz="1800" dirty="0" err="1">
                          <a:solidFill>
                            <a:schemeClr val="tx1"/>
                          </a:solidFill>
                          <a:effectLst/>
                        </a:rPr>
                        <a:t>hài</a:t>
                      </a:r>
                      <a:r>
                        <a:rPr lang="en-US" sz="1800" dirty="0">
                          <a:solidFill>
                            <a:schemeClr val="tx1"/>
                          </a:solidFill>
                          <a:effectLst/>
                        </a:rPr>
                        <a:t> </a:t>
                      </a:r>
                      <a:r>
                        <a:rPr lang="en-US" sz="1800" dirty="0" err="1">
                          <a:solidFill>
                            <a:schemeClr val="tx1"/>
                          </a:solidFill>
                          <a:effectLst/>
                        </a:rPr>
                        <a:t>hước</a:t>
                      </a:r>
                      <a:r>
                        <a:rPr lang="en-US" sz="1800" dirty="0">
                          <a:solidFill>
                            <a:schemeClr val="tx1"/>
                          </a:solidFill>
                          <a:effectLst/>
                        </a:rPr>
                        <a:t> </a:t>
                      </a:r>
                      <a:r>
                        <a:rPr lang="en-US" sz="1800" dirty="0" err="1">
                          <a:solidFill>
                            <a:schemeClr val="tx1"/>
                          </a:solidFill>
                          <a:effectLst/>
                        </a:rPr>
                        <a:t>sẽ</a:t>
                      </a:r>
                      <a:r>
                        <a:rPr lang="en-US" sz="1800" dirty="0">
                          <a:solidFill>
                            <a:schemeClr val="tx1"/>
                          </a:solidFill>
                          <a:effectLst/>
                        </a:rPr>
                        <a:t> </a:t>
                      </a:r>
                      <a:r>
                        <a:rPr lang="en-US" sz="1800" dirty="0" err="1">
                          <a:solidFill>
                            <a:schemeClr val="tx1"/>
                          </a:solidFill>
                          <a:effectLst/>
                        </a:rPr>
                        <a:t>biến</a:t>
                      </a:r>
                      <a:r>
                        <a:rPr lang="en-US" sz="1800" dirty="0">
                          <a:solidFill>
                            <a:schemeClr val="tx1"/>
                          </a:solidFill>
                          <a:effectLst/>
                        </a:rPr>
                        <a:t> </a:t>
                      </a:r>
                      <a:r>
                        <a:rPr lang="en-US" sz="1800" dirty="0" err="1">
                          <a:solidFill>
                            <a:schemeClr val="tx1"/>
                          </a:solidFill>
                          <a:effectLst/>
                        </a:rPr>
                        <a:t>những</a:t>
                      </a:r>
                      <a:r>
                        <a:rPr lang="en-US" sz="1800" dirty="0">
                          <a:solidFill>
                            <a:schemeClr val="tx1"/>
                          </a:solidFill>
                          <a:effectLst/>
                        </a:rPr>
                        <a:t> </a:t>
                      </a:r>
                      <a:r>
                        <a:rPr lang="en-US" sz="1800" dirty="0" err="1">
                          <a:solidFill>
                            <a:schemeClr val="tx1"/>
                          </a:solidFill>
                          <a:effectLst/>
                        </a:rPr>
                        <a:t>công</a:t>
                      </a:r>
                      <a:r>
                        <a:rPr lang="en-US" sz="1800" dirty="0">
                          <a:solidFill>
                            <a:schemeClr val="tx1"/>
                          </a:solidFill>
                          <a:effectLst/>
                        </a:rPr>
                        <a:t> </a:t>
                      </a:r>
                      <a:r>
                        <a:rPr lang="en-US" sz="1800" dirty="0" err="1">
                          <a:solidFill>
                            <a:schemeClr val="tx1"/>
                          </a:solidFill>
                          <a:effectLst/>
                        </a:rPr>
                        <a:t>việc</a:t>
                      </a:r>
                      <a:r>
                        <a:rPr lang="en-US" sz="1800" dirty="0">
                          <a:solidFill>
                            <a:schemeClr val="tx1"/>
                          </a:solidFill>
                          <a:effectLst/>
                        </a:rPr>
                        <a:t> </a:t>
                      </a:r>
                      <a:r>
                        <a:rPr lang="en-US" sz="1800" dirty="0" err="1">
                          <a:solidFill>
                            <a:schemeClr val="tx1"/>
                          </a:solidFill>
                          <a:effectLst/>
                        </a:rPr>
                        <a:t>nhàm</a:t>
                      </a:r>
                      <a:r>
                        <a:rPr lang="en-US" sz="1800" dirty="0">
                          <a:solidFill>
                            <a:schemeClr val="tx1"/>
                          </a:solidFill>
                          <a:effectLst/>
                        </a:rPr>
                        <a:t> </a:t>
                      </a:r>
                      <a:r>
                        <a:rPr lang="en-US" sz="1800" dirty="0" err="1">
                          <a:solidFill>
                            <a:schemeClr val="tx1"/>
                          </a:solidFill>
                          <a:effectLst/>
                        </a:rPr>
                        <a:t>chán</a:t>
                      </a:r>
                      <a:r>
                        <a:rPr lang="en-US" sz="1800" dirty="0">
                          <a:solidFill>
                            <a:schemeClr val="tx1"/>
                          </a:solidFill>
                          <a:effectLst/>
                        </a:rPr>
                        <a:t> </a:t>
                      </a:r>
                      <a:r>
                        <a:rPr lang="en-US" sz="1800" dirty="0" err="1">
                          <a:solidFill>
                            <a:schemeClr val="tx1"/>
                          </a:solidFill>
                          <a:effectLst/>
                        </a:rPr>
                        <a:t>thường</a:t>
                      </a:r>
                      <a:r>
                        <a:rPr lang="en-US" sz="1800" dirty="0">
                          <a:solidFill>
                            <a:schemeClr val="tx1"/>
                          </a:solidFill>
                          <a:effectLst/>
                        </a:rPr>
                        <a:t> </a:t>
                      </a:r>
                      <a:r>
                        <a:rPr lang="en-US" sz="1800" dirty="0" err="1">
                          <a:solidFill>
                            <a:schemeClr val="tx1"/>
                          </a:solidFill>
                          <a:effectLst/>
                        </a:rPr>
                        <a:t>ngày</a:t>
                      </a:r>
                      <a:r>
                        <a:rPr lang="en-US" sz="1800" dirty="0">
                          <a:solidFill>
                            <a:schemeClr val="tx1"/>
                          </a:solidFill>
                          <a:effectLst/>
                        </a:rPr>
                        <a:t> </a:t>
                      </a:r>
                      <a:r>
                        <a:rPr lang="en-US" sz="1800" dirty="0" err="1">
                          <a:solidFill>
                            <a:schemeClr val="tx1"/>
                          </a:solidFill>
                          <a:effectLst/>
                        </a:rPr>
                        <a:t>trở</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thú</a:t>
                      </a:r>
                      <a:r>
                        <a:rPr lang="en-US" sz="1800" dirty="0">
                          <a:solidFill>
                            <a:schemeClr val="tx1"/>
                          </a:solidFill>
                          <a:effectLst/>
                        </a:rPr>
                        <a:t> </a:t>
                      </a:r>
                      <a:r>
                        <a:rPr lang="en-US" sz="1800" dirty="0" err="1">
                          <a:solidFill>
                            <a:schemeClr val="tx1"/>
                          </a:solidFill>
                          <a:effectLst/>
                        </a:rPr>
                        <a:t>vị</a:t>
                      </a:r>
                      <a:r>
                        <a:rPr lang="en-US" sz="1800" dirty="0">
                          <a:solidFill>
                            <a:schemeClr val="tx1"/>
                          </a:solidFill>
                          <a:effectLst/>
                        </a:rPr>
                        <a:t> </a:t>
                      </a:r>
                      <a:r>
                        <a:rPr lang="en-US" sz="1800" dirty="0" err="1">
                          <a:solidFill>
                            <a:schemeClr val="tx1"/>
                          </a:solidFill>
                          <a:effectLst/>
                        </a:rPr>
                        <a:t>hơn</a:t>
                      </a:r>
                      <a:r>
                        <a:rPr lang="en-US" sz="1800" dirty="0">
                          <a:solidFill>
                            <a:schemeClr val="tx1"/>
                          </a:solidFill>
                          <a:effectLst/>
                        </a:rPr>
                        <a:t>.</a:t>
                      </a:r>
                      <a:endParaRPr lang="vi-VN" sz="1800" dirty="0">
                        <a:solidFill>
                          <a:schemeClr val="tx1"/>
                        </a:solidFill>
                        <a:effectLst/>
                      </a:endParaRPr>
                    </a:p>
                    <a:p>
                      <a:pPr marL="342900" lvl="0" indent="-342900" algn="just">
                        <a:lnSpc>
                          <a:spcPct val="115000"/>
                        </a:lnSpc>
                        <a:spcAft>
                          <a:spcPts val="0"/>
                        </a:spcAft>
                        <a:buFont typeface="+mj-lt"/>
                        <a:buAutoNum type="arabicPeriod"/>
                        <a:tabLst>
                          <a:tab pos="180340" algn="l"/>
                        </a:tabLst>
                      </a:pPr>
                      <a:r>
                        <a:rPr lang="en-US" sz="1800" dirty="0" err="1">
                          <a:solidFill>
                            <a:schemeClr val="tx1"/>
                          </a:solidFill>
                          <a:effectLst/>
                        </a:rPr>
                        <a:t>Là</a:t>
                      </a:r>
                      <a:r>
                        <a:rPr lang="en-US" sz="1800" dirty="0">
                          <a:solidFill>
                            <a:schemeClr val="tx1"/>
                          </a:solidFill>
                          <a:effectLst/>
                        </a:rPr>
                        <a:t> </a:t>
                      </a:r>
                      <a:r>
                        <a:rPr lang="en-US" sz="1800" dirty="0" err="1">
                          <a:solidFill>
                            <a:schemeClr val="tx1"/>
                          </a:solidFill>
                          <a:effectLst/>
                        </a:rPr>
                        <a:t>người</a:t>
                      </a:r>
                      <a:r>
                        <a:rPr lang="en-US" sz="1800" dirty="0">
                          <a:solidFill>
                            <a:schemeClr val="tx1"/>
                          </a:solidFill>
                          <a:effectLst/>
                        </a:rPr>
                        <a:t> </a:t>
                      </a:r>
                      <a:r>
                        <a:rPr lang="en-US" sz="1800" dirty="0" err="1">
                          <a:solidFill>
                            <a:schemeClr val="tx1"/>
                          </a:solidFill>
                          <a:effectLst/>
                        </a:rPr>
                        <a:t>chấp</a:t>
                      </a:r>
                      <a:r>
                        <a:rPr lang="en-US" sz="1800" dirty="0">
                          <a:solidFill>
                            <a:schemeClr val="tx1"/>
                          </a:solidFill>
                          <a:effectLst/>
                        </a:rPr>
                        <a:t> </a:t>
                      </a:r>
                      <a:r>
                        <a:rPr lang="en-US" sz="1800" dirty="0" err="1">
                          <a:solidFill>
                            <a:schemeClr val="tx1"/>
                          </a:solidFill>
                          <a:effectLst/>
                        </a:rPr>
                        <a:t>nhận</a:t>
                      </a:r>
                      <a:r>
                        <a:rPr lang="en-US" sz="1800" dirty="0">
                          <a:solidFill>
                            <a:schemeClr val="tx1"/>
                          </a:solidFill>
                          <a:effectLst/>
                        </a:rPr>
                        <a:t> </a:t>
                      </a:r>
                      <a:r>
                        <a:rPr lang="en-US" sz="1800" dirty="0" err="1">
                          <a:solidFill>
                            <a:schemeClr val="tx1"/>
                          </a:solidFill>
                          <a:effectLst/>
                        </a:rPr>
                        <a:t>mạo</a:t>
                      </a:r>
                      <a:r>
                        <a:rPr lang="en-US" sz="1800" dirty="0">
                          <a:solidFill>
                            <a:schemeClr val="tx1"/>
                          </a:solidFill>
                          <a:effectLst/>
                        </a:rPr>
                        <a:t> </a:t>
                      </a:r>
                      <a:r>
                        <a:rPr lang="en-US" sz="1800" dirty="0" err="1">
                          <a:solidFill>
                            <a:schemeClr val="tx1"/>
                          </a:solidFill>
                          <a:effectLst/>
                        </a:rPr>
                        <a:t>hiểm</a:t>
                      </a:r>
                      <a:r>
                        <a:rPr lang="en-US" sz="1800" dirty="0">
                          <a:solidFill>
                            <a:schemeClr val="tx1"/>
                          </a:solidFill>
                          <a:effectLst/>
                        </a:rPr>
                        <a:t>:</a:t>
                      </a:r>
                      <a:r>
                        <a:rPr lang="en-US" sz="1800" baseline="0" dirty="0">
                          <a:solidFill>
                            <a:schemeClr val="tx1"/>
                          </a:solidFill>
                          <a:effectLst/>
                        </a:rPr>
                        <a:t> </a:t>
                      </a:r>
                      <a:r>
                        <a:rPr lang="en-US" sz="1800" dirty="0">
                          <a:solidFill>
                            <a:schemeClr val="tx1"/>
                          </a:solidFill>
                          <a:effectLst/>
                        </a:rPr>
                        <a:t> </a:t>
                      </a:r>
                      <a:r>
                        <a:rPr lang="en-US" sz="1800" dirty="0" err="1">
                          <a:solidFill>
                            <a:schemeClr val="tx1"/>
                          </a:solidFill>
                          <a:effectLst/>
                        </a:rPr>
                        <a:t>là</a:t>
                      </a:r>
                      <a:r>
                        <a:rPr lang="en-US" sz="1800" dirty="0">
                          <a:solidFill>
                            <a:schemeClr val="tx1"/>
                          </a:solidFill>
                          <a:effectLst/>
                        </a:rPr>
                        <a:t> </a:t>
                      </a:r>
                      <a:r>
                        <a:rPr lang="en-US" sz="1800" dirty="0" err="1">
                          <a:solidFill>
                            <a:schemeClr val="tx1"/>
                          </a:solidFill>
                          <a:effectLst/>
                        </a:rPr>
                        <a:t>người</a:t>
                      </a:r>
                      <a:r>
                        <a:rPr lang="en-US" sz="1800" dirty="0">
                          <a:solidFill>
                            <a:schemeClr val="tx1"/>
                          </a:solidFill>
                          <a:effectLst/>
                        </a:rPr>
                        <a:t> </a:t>
                      </a:r>
                      <a:r>
                        <a:rPr lang="en-US" sz="1800" dirty="0" err="1">
                          <a:solidFill>
                            <a:schemeClr val="tx1"/>
                          </a:solidFill>
                          <a:effectLst/>
                        </a:rPr>
                        <a:t>đi</a:t>
                      </a:r>
                      <a:r>
                        <a:rPr lang="en-US" sz="1800" dirty="0">
                          <a:solidFill>
                            <a:schemeClr val="tx1"/>
                          </a:solidFill>
                          <a:effectLst/>
                        </a:rPr>
                        <a:t> </a:t>
                      </a:r>
                      <a:r>
                        <a:rPr lang="en-US" sz="1800" dirty="0" err="1">
                          <a:solidFill>
                            <a:schemeClr val="tx1"/>
                          </a:solidFill>
                          <a:effectLst/>
                        </a:rPr>
                        <a:t>đầu</a:t>
                      </a:r>
                      <a:r>
                        <a:rPr lang="en-US" sz="1800" dirty="0">
                          <a:solidFill>
                            <a:schemeClr val="tx1"/>
                          </a:solidFill>
                          <a:effectLst/>
                        </a:rPr>
                        <a:t>, </a:t>
                      </a:r>
                      <a:r>
                        <a:rPr lang="en-US" sz="1800" dirty="0" err="1">
                          <a:solidFill>
                            <a:schemeClr val="tx1"/>
                          </a:solidFill>
                          <a:effectLst/>
                        </a:rPr>
                        <a:t>độc</a:t>
                      </a:r>
                      <a:r>
                        <a:rPr lang="en-US" sz="1800" dirty="0">
                          <a:solidFill>
                            <a:schemeClr val="tx1"/>
                          </a:solidFill>
                          <a:effectLst/>
                        </a:rPr>
                        <a:t> </a:t>
                      </a:r>
                      <a:r>
                        <a:rPr lang="en-US" sz="1800" dirty="0" err="1">
                          <a:solidFill>
                            <a:schemeClr val="tx1"/>
                          </a:solidFill>
                          <a:effectLst/>
                        </a:rPr>
                        <a:t>lập</a:t>
                      </a:r>
                      <a:r>
                        <a:rPr lang="en-US" sz="1800" dirty="0">
                          <a:solidFill>
                            <a:schemeClr val="tx1"/>
                          </a:solidFill>
                          <a:effectLst/>
                        </a:rPr>
                        <a:t> </a:t>
                      </a:r>
                      <a:r>
                        <a:rPr lang="en-US" sz="1800" dirty="0" err="1">
                          <a:solidFill>
                            <a:schemeClr val="tx1"/>
                          </a:solidFill>
                          <a:effectLst/>
                        </a:rPr>
                        <a:t>và</a:t>
                      </a:r>
                      <a:r>
                        <a:rPr lang="en-US" sz="1800" dirty="0">
                          <a:solidFill>
                            <a:schemeClr val="tx1"/>
                          </a:solidFill>
                          <a:effectLst/>
                        </a:rPr>
                        <a:t> </a:t>
                      </a:r>
                      <a:r>
                        <a:rPr lang="en-US" sz="1800" dirty="0" err="1">
                          <a:solidFill>
                            <a:schemeClr val="tx1"/>
                          </a:solidFill>
                          <a:effectLst/>
                        </a:rPr>
                        <a:t>là</a:t>
                      </a:r>
                      <a:r>
                        <a:rPr lang="en-US" sz="1800" dirty="0">
                          <a:solidFill>
                            <a:schemeClr val="tx1"/>
                          </a:solidFill>
                          <a:effectLst/>
                        </a:rPr>
                        <a:t> </a:t>
                      </a:r>
                      <a:r>
                        <a:rPr lang="en-US" sz="1800" dirty="0" err="1">
                          <a:solidFill>
                            <a:schemeClr val="tx1"/>
                          </a:solidFill>
                          <a:effectLst/>
                        </a:rPr>
                        <a:t>người</a:t>
                      </a:r>
                      <a:r>
                        <a:rPr lang="en-US" sz="1800" dirty="0">
                          <a:solidFill>
                            <a:schemeClr val="tx1"/>
                          </a:solidFill>
                          <a:effectLst/>
                        </a:rPr>
                        <a:t> </a:t>
                      </a:r>
                      <a:r>
                        <a:rPr lang="en-US" sz="1800" dirty="0" err="1">
                          <a:solidFill>
                            <a:schemeClr val="tx1"/>
                          </a:solidFill>
                          <a:effectLst/>
                        </a:rPr>
                        <a:t>sẵn</a:t>
                      </a:r>
                      <a:r>
                        <a:rPr lang="en-US" sz="1800" dirty="0">
                          <a:solidFill>
                            <a:schemeClr val="tx1"/>
                          </a:solidFill>
                          <a:effectLst/>
                        </a:rPr>
                        <a:t> </a:t>
                      </a:r>
                      <a:r>
                        <a:rPr lang="en-US" sz="1800" dirty="0" err="1">
                          <a:solidFill>
                            <a:schemeClr val="tx1"/>
                          </a:solidFill>
                          <a:effectLst/>
                        </a:rPr>
                        <a:t>sàng</a:t>
                      </a:r>
                      <a:r>
                        <a:rPr lang="en-US" sz="1800" dirty="0">
                          <a:solidFill>
                            <a:schemeClr val="tx1"/>
                          </a:solidFill>
                          <a:effectLst/>
                        </a:rPr>
                        <a:t> </a:t>
                      </a:r>
                      <a:r>
                        <a:rPr lang="en-US" sz="1800" dirty="0" err="1">
                          <a:solidFill>
                            <a:schemeClr val="tx1"/>
                          </a:solidFill>
                          <a:effectLst/>
                        </a:rPr>
                        <a:t>thất</a:t>
                      </a:r>
                      <a:r>
                        <a:rPr lang="en-US" sz="1800" dirty="0">
                          <a:solidFill>
                            <a:schemeClr val="tx1"/>
                          </a:solidFill>
                          <a:effectLst/>
                        </a:rPr>
                        <a:t> </a:t>
                      </a:r>
                      <a:r>
                        <a:rPr lang="en-US" sz="1800" dirty="0" err="1">
                          <a:solidFill>
                            <a:schemeClr val="tx1"/>
                          </a:solidFill>
                          <a:effectLst/>
                        </a:rPr>
                        <a:t>bại</a:t>
                      </a:r>
                      <a:r>
                        <a:rPr lang="en-US" sz="1800" dirty="0">
                          <a:solidFill>
                            <a:schemeClr val="tx1"/>
                          </a:solidFill>
                          <a:effectLst/>
                        </a:rPr>
                        <a:t> </a:t>
                      </a:r>
                      <a:r>
                        <a:rPr lang="en-US" sz="1800" dirty="0" err="1">
                          <a:solidFill>
                            <a:schemeClr val="tx1"/>
                          </a:solidFill>
                          <a:effectLst/>
                        </a:rPr>
                        <a:t>để</a:t>
                      </a:r>
                      <a:r>
                        <a:rPr lang="en-US" sz="1800" dirty="0">
                          <a:solidFill>
                            <a:schemeClr val="tx1"/>
                          </a:solidFill>
                          <a:effectLst/>
                        </a:rPr>
                        <a:t> </a:t>
                      </a:r>
                      <a:r>
                        <a:rPr lang="en-US" sz="1800" dirty="0" err="1">
                          <a:solidFill>
                            <a:schemeClr val="tx1"/>
                          </a:solidFill>
                          <a:effectLst/>
                        </a:rPr>
                        <a:t>rồi</a:t>
                      </a:r>
                      <a:r>
                        <a:rPr lang="en-US" sz="1800" dirty="0">
                          <a:solidFill>
                            <a:schemeClr val="tx1"/>
                          </a:solidFill>
                          <a:effectLst/>
                        </a:rPr>
                        <a:t> </a:t>
                      </a:r>
                      <a:r>
                        <a:rPr lang="en-US" sz="1800" dirty="0" err="1">
                          <a:solidFill>
                            <a:schemeClr val="tx1"/>
                          </a:solidFill>
                          <a:effectLst/>
                        </a:rPr>
                        <a:t>có</a:t>
                      </a:r>
                      <a:r>
                        <a:rPr lang="en-US" sz="1800" dirty="0">
                          <a:solidFill>
                            <a:schemeClr val="tx1"/>
                          </a:solidFill>
                          <a:effectLst/>
                        </a:rPr>
                        <a:t> </a:t>
                      </a:r>
                      <a:r>
                        <a:rPr lang="en-US" sz="1800" dirty="0" err="1">
                          <a:solidFill>
                            <a:schemeClr val="tx1"/>
                          </a:solidFill>
                          <a:effectLst/>
                        </a:rPr>
                        <a:t>được</a:t>
                      </a:r>
                      <a:r>
                        <a:rPr lang="en-US" sz="1800" dirty="0">
                          <a:solidFill>
                            <a:schemeClr val="tx1"/>
                          </a:solidFill>
                          <a:effectLst/>
                        </a:rPr>
                        <a:t> </a:t>
                      </a:r>
                      <a:r>
                        <a:rPr lang="en-US" sz="1800" dirty="0" err="1">
                          <a:solidFill>
                            <a:schemeClr val="tx1"/>
                          </a:solidFill>
                          <a:effectLst/>
                        </a:rPr>
                        <a:t>thành</a:t>
                      </a:r>
                      <a:r>
                        <a:rPr lang="en-US" sz="1800" dirty="0">
                          <a:solidFill>
                            <a:schemeClr val="tx1"/>
                          </a:solidFill>
                          <a:effectLst/>
                        </a:rPr>
                        <a:t> </a:t>
                      </a:r>
                      <a:r>
                        <a:rPr lang="en-US" sz="1800" dirty="0" err="1">
                          <a:solidFill>
                            <a:schemeClr val="tx1"/>
                          </a:solidFill>
                          <a:effectLst/>
                        </a:rPr>
                        <a:t>công</a:t>
                      </a:r>
                      <a:endParaRPr lang="vi-VN" sz="1800" dirty="0">
                        <a:solidFill>
                          <a:schemeClr val="tx1"/>
                        </a:solidFill>
                        <a:effectLst/>
                      </a:endParaRPr>
                    </a:p>
                    <a:p>
                      <a:pPr marL="342900" lvl="0" indent="-342900" algn="just">
                        <a:lnSpc>
                          <a:spcPct val="115000"/>
                        </a:lnSpc>
                        <a:spcAft>
                          <a:spcPts val="0"/>
                        </a:spcAft>
                        <a:buFont typeface="+mj-lt"/>
                        <a:buAutoNum type="arabicPeriod"/>
                        <a:tabLst>
                          <a:tab pos="180340" algn="l"/>
                        </a:tabLst>
                      </a:pPr>
                      <a:r>
                        <a:rPr lang="en-US" sz="1800" dirty="0" err="1">
                          <a:solidFill>
                            <a:schemeClr val="tx1"/>
                          </a:solidFill>
                          <a:effectLst/>
                        </a:rPr>
                        <a:t>Lạc</a:t>
                      </a:r>
                      <a:r>
                        <a:rPr lang="en-US" sz="1800" dirty="0">
                          <a:solidFill>
                            <a:schemeClr val="tx1"/>
                          </a:solidFill>
                          <a:effectLst/>
                        </a:rPr>
                        <a:t> </a:t>
                      </a:r>
                      <a:r>
                        <a:rPr lang="en-US" sz="1800" dirty="0" err="1">
                          <a:solidFill>
                            <a:schemeClr val="tx1"/>
                          </a:solidFill>
                          <a:effectLst/>
                        </a:rPr>
                        <a:t>quan</a:t>
                      </a:r>
                      <a:r>
                        <a:rPr lang="en-US" sz="1800" dirty="0">
                          <a:solidFill>
                            <a:schemeClr val="tx1"/>
                          </a:solidFill>
                          <a:effectLst/>
                        </a:rPr>
                        <a:t> </a:t>
                      </a:r>
                      <a:r>
                        <a:rPr lang="en-US" sz="1800" dirty="0" err="1">
                          <a:solidFill>
                            <a:schemeClr val="tx1"/>
                          </a:solidFill>
                          <a:effectLst/>
                        </a:rPr>
                        <a:t>và</a:t>
                      </a:r>
                      <a:r>
                        <a:rPr lang="en-US" sz="1800" dirty="0">
                          <a:solidFill>
                            <a:schemeClr val="tx1"/>
                          </a:solidFill>
                          <a:effectLst/>
                        </a:rPr>
                        <a:t> </a:t>
                      </a:r>
                      <a:r>
                        <a:rPr lang="en-US" sz="1800" dirty="0" err="1">
                          <a:solidFill>
                            <a:schemeClr val="tx1"/>
                          </a:solidFill>
                          <a:effectLst/>
                        </a:rPr>
                        <a:t>đầy</a:t>
                      </a:r>
                      <a:r>
                        <a:rPr lang="en-US" sz="1800" dirty="0">
                          <a:solidFill>
                            <a:schemeClr val="tx1"/>
                          </a:solidFill>
                          <a:effectLst/>
                        </a:rPr>
                        <a:t> </a:t>
                      </a:r>
                      <a:r>
                        <a:rPr lang="en-US" sz="1800" dirty="0" err="1">
                          <a:solidFill>
                            <a:schemeClr val="tx1"/>
                          </a:solidFill>
                          <a:effectLst/>
                        </a:rPr>
                        <a:t>hy</a:t>
                      </a:r>
                      <a:r>
                        <a:rPr lang="en-US" sz="1800" dirty="0">
                          <a:solidFill>
                            <a:schemeClr val="tx1"/>
                          </a:solidFill>
                          <a:effectLst/>
                        </a:rPr>
                        <a:t> </a:t>
                      </a:r>
                      <a:r>
                        <a:rPr lang="en-US" sz="1800" dirty="0" err="1">
                          <a:solidFill>
                            <a:schemeClr val="tx1"/>
                          </a:solidFill>
                          <a:effectLst/>
                        </a:rPr>
                        <a:t>vọng</a:t>
                      </a:r>
                      <a:r>
                        <a:rPr lang="en-US" sz="1800" dirty="0">
                          <a:solidFill>
                            <a:schemeClr val="tx1"/>
                          </a:solidFill>
                          <a:effectLst/>
                        </a:rPr>
                        <a:t>:</a:t>
                      </a:r>
                      <a:r>
                        <a:rPr lang="en-US" sz="1800" baseline="0" dirty="0">
                          <a:solidFill>
                            <a:schemeClr val="tx1"/>
                          </a:solidFill>
                          <a:effectLst/>
                        </a:rPr>
                        <a:t> </a:t>
                      </a:r>
                      <a:r>
                        <a:rPr lang="en-US" sz="1800" dirty="0" err="1">
                          <a:solidFill>
                            <a:schemeClr val="tx1"/>
                          </a:solidFill>
                          <a:effectLst/>
                        </a:rPr>
                        <a:t>có</a:t>
                      </a:r>
                      <a:r>
                        <a:rPr lang="en-US" sz="1800" dirty="0">
                          <a:solidFill>
                            <a:schemeClr val="tx1"/>
                          </a:solidFill>
                          <a:effectLst/>
                        </a:rPr>
                        <a:t> </a:t>
                      </a:r>
                      <a:r>
                        <a:rPr lang="en-US" sz="1800" dirty="0" err="1">
                          <a:solidFill>
                            <a:schemeClr val="tx1"/>
                          </a:solidFill>
                          <a:effectLst/>
                        </a:rPr>
                        <a:t>thể</a:t>
                      </a:r>
                      <a:r>
                        <a:rPr lang="en-US" sz="1800" dirty="0">
                          <a:solidFill>
                            <a:schemeClr val="tx1"/>
                          </a:solidFill>
                          <a:effectLst/>
                        </a:rPr>
                        <a:t> </a:t>
                      </a:r>
                      <a:r>
                        <a:rPr lang="en-US" sz="1800" dirty="0" err="1">
                          <a:solidFill>
                            <a:schemeClr val="tx1"/>
                          </a:solidFill>
                          <a:effectLst/>
                        </a:rPr>
                        <a:t>tìm</a:t>
                      </a:r>
                      <a:r>
                        <a:rPr lang="en-US" sz="1800" dirty="0">
                          <a:solidFill>
                            <a:schemeClr val="tx1"/>
                          </a:solidFill>
                          <a:effectLst/>
                        </a:rPr>
                        <a:t> </a:t>
                      </a:r>
                      <a:r>
                        <a:rPr lang="en-US" sz="1800" dirty="0" err="1">
                          <a:solidFill>
                            <a:schemeClr val="tx1"/>
                          </a:solidFill>
                          <a:effectLst/>
                        </a:rPr>
                        <a:t>thấy</a:t>
                      </a:r>
                      <a:r>
                        <a:rPr lang="en-US" sz="1800" dirty="0">
                          <a:solidFill>
                            <a:schemeClr val="tx1"/>
                          </a:solidFill>
                          <a:effectLst/>
                        </a:rPr>
                        <a:t> </a:t>
                      </a:r>
                      <a:r>
                        <a:rPr lang="en-US" sz="1800" dirty="0" err="1">
                          <a:solidFill>
                            <a:schemeClr val="tx1"/>
                          </a:solidFill>
                          <a:effectLst/>
                        </a:rPr>
                        <a:t>những</a:t>
                      </a:r>
                      <a:r>
                        <a:rPr lang="en-US" sz="1800" dirty="0">
                          <a:solidFill>
                            <a:schemeClr val="tx1"/>
                          </a:solidFill>
                          <a:effectLst/>
                        </a:rPr>
                        <a:t> </a:t>
                      </a:r>
                      <a:r>
                        <a:rPr lang="en-US" sz="1800" dirty="0" err="1">
                          <a:solidFill>
                            <a:schemeClr val="tx1"/>
                          </a:solidFill>
                          <a:effectLst/>
                        </a:rPr>
                        <a:t>mặt</a:t>
                      </a:r>
                      <a:r>
                        <a:rPr lang="en-US" sz="1800" dirty="0">
                          <a:solidFill>
                            <a:schemeClr val="tx1"/>
                          </a:solidFill>
                          <a:effectLst/>
                        </a:rPr>
                        <a:t> </a:t>
                      </a:r>
                      <a:r>
                        <a:rPr lang="en-US" sz="1800" dirty="0" err="1">
                          <a:solidFill>
                            <a:schemeClr val="tx1"/>
                          </a:solidFill>
                          <a:effectLst/>
                        </a:rPr>
                        <a:t>tốt</a:t>
                      </a:r>
                      <a:r>
                        <a:rPr lang="en-US" sz="1800" dirty="0">
                          <a:solidFill>
                            <a:schemeClr val="tx1"/>
                          </a:solidFill>
                          <a:effectLst/>
                        </a:rPr>
                        <a:t> </a:t>
                      </a:r>
                      <a:r>
                        <a:rPr lang="en-US" sz="1800" dirty="0" err="1">
                          <a:solidFill>
                            <a:schemeClr val="tx1"/>
                          </a:solidFill>
                          <a:effectLst/>
                        </a:rPr>
                        <a:t>trong</a:t>
                      </a:r>
                      <a:r>
                        <a:rPr lang="en-US" sz="1800" dirty="0">
                          <a:solidFill>
                            <a:schemeClr val="tx1"/>
                          </a:solidFill>
                          <a:effectLst/>
                        </a:rPr>
                        <a:t> </a:t>
                      </a:r>
                      <a:r>
                        <a:rPr lang="en-US" sz="1800" dirty="0" err="1">
                          <a:solidFill>
                            <a:schemeClr val="tx1"/>
                          </a:solidFill>
                          <a:effectLst/>
                        </a:rPr>
                        <a:t>một</a:t>
                      </a:r>
                      <a:r>
                        <a:rPr lang="en-US" sz="1800" dirty="0">
                          <a:solidFill>
                            <a:schemeClr val="tx1"/>
                          </a:solidFill>
                          <a:effectLst/>
                        </a:rPr>
                        <a:t> </a:t>
                      </a:r>
                      <a:r>
                        <a:rPr lang="en-US" sz="1800" dirty="0" err="1">
                          <a:solidFill>
                            <a:schemeClr val="tx1"/>
                          </a:solidFill>
                          <a:effectLst/>
                        </a:rPr>
                        <a:t>tình</a:t>
                      </a:r>
                      <a:r>
                        <a:rPr lang="en-US" sz="1800" dirty="0">
                          <a:solidFill>
                            <a:schemeClr val="tx1"/>
                          </a:solidFill>
                          <a:effectLst/>
                        </a:rPr>
                        <a:t> </a:t>
                      </a:r>
                      <a:r>
                        <a:rPr lang="en-US" sz="1800" dirty="0" err="1">
                          <a:solidFill>
                            <a:schemeClr val="tx1"/>
                          </a:solidFill>
                          <a:effectLst/>
                        </a:rPr>
                        <a:t>huống</a:t>
                      </a:r>
                      <a:r>
                        <a:rPr lang="en-US" sz="1800" dirty="0">
                          <a:solidFill>
                            <a:schemeClr val="tx1"/>
                          </a:solidFill>
                          <a:effectLst/>
                        </a:rPr>
                        <a:t> </a:t>
                      </a:r>
                      <a:r>
                        <a:rPr lang="en-US" sz="1800" dirty="0" err="1">
                          <a:solidFill>
                            <a:schemeClr val="tx1"/>
                          </a:solidFill>
                          <a:effectLst/>
                        </a:rPr>
                        <a:t>xấu</a:t>
                      </a:r>
                      <a:r>
                        <a:rPr lang="en-US" sz="1800" dirty="0">
                          <a:solidFill>
                            <a:schemeClr val="tx1"/>
                          </a:solidFill>
                          <a:effectLst/>
                        </a:rPr>
                        <a:t>, </a:t>
                      </a:r>
                      <a:r>
                        <a:rPr lang="en-US" sz="1800" dirty="0" err="1">
                          <a:solidFill>
                            <a:schemeClr val="tx1"/>
                          </a:solidFill>
                          <a:effectLst/>
                        </a:rPr>
                        <a:t>có</a:t>
                      </a:r>
                      <a:r>
                        <a:rPr lang="en-US" sz="1800" dirty="0">
                          <a:solidFill>
                            <a:schemeClr val="tx1"/>
                          </a:solidFill>
                          <a:effectLst/>
                        </a:rPr>
                        <a:t> </a:t>
                      </a:r>
                      <a:r>
                        <a:rPr lang="en-US" sz="1800" dirty="0" err="1">
                          <a:solidFill>
                            <a:schemeClr val="tx1"/>
                          </a:solidFill>
                          <a:effectLst/>
                        </a:rPr>
                        <a:t>niềm</a:t>
                      </a:r>
                      <a:r>
                        <a:rPr lang="en-US" sz="1800" dirty="0">
                          <a:solidFill>
                            <a:schemeClr val="tx1"/>
                          </a:solidFill>
                          <a:effectLst/>
                        </a:rPr>
                        <a:t> tin </a:t>
                      </a:r>
                      <a:r>
                        <a:rPr lang="en-US" sz="1800" dirty="0" err="1">
                          <a:solidFill>
                            <a:schemeClr val="tx1"/>
                          </a:solidFill>
                          <a:effectLst/>
                        </a:rPr>
                        <a:t>trong</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ai</a:t>
                      </a:r>
                      <a:r>
                        <a:rPr lang="en-US" sz="1800" dirty="0">
                          <a:solidFill>
                            <a:schemeClr val="tx1"/>
                          </a:solidFill>
                          <a:effectLst/>
                        </a:rPr>
                        <a:t> </a:t>
                      </a:r>
                      <a:r>
                        <a:rPr lang="en-US" sz="1800" dirty="0" err="1">
                          <a:solidFill>
                            <a:schemeClr val="tx1"/>
                          </a:solidFill>
                          <a:effectLst/>
                        </a:rPr>
                        <a:t>còn</a:t>
                      </a:r>
                      <a:r>
                        <a:rPr lang="en-US" sz="1800" dirty="0">
                          <a:solidFill>
                            <a:schemeClr val="tx1"/>
                          </a:solidFill>
                          <a:effectLst/>
                        </a:rPr>
                        <a:t> </a:t>
                      </a:r>
                      <a:r>
                        <a:rPr lang="en-US" sz="1800" dirty="0" err="1">
                          <a:solidFill>
                            <a:schemeClr val="tx1"/>
                          </a:solidFill>
                          <a:effectLst/>
                        </a:rPr>
                        <a:t>giữ</a:t>
                      </a:r>
                      <a:r>
                        <a:rPr lang="en-US" sz="1800" dirty="0">
                          <a:solidFill>
                            <a:schemeClr val="tx1"/>
                          </a:solidFill>
                          <a:effectLst/>
                        </a:rPr>
                        <a:t> </a:t>
                      </a:r>
                      <a:r>
                        <a:rPr lang="en-US" sz="1800" dirty="0" err="1">
                          <a:solidFill>
                            <a:schemeClr val="tx1"/>
                          </a:solidFill>
                          <a:effectLst/>
                        </a:rPr>
                        <a:t>được</a:t>
                      </a:r>
                      <a:r>
                        <a:rPr lang="en-US" sz="1800" dirty="0">
                          <a:solidFill>
                            <a:schemeClr val="tx1"/>
                          </a:solidFill>
                          <a:effectLst/>
                        </a:rPr>
                        <a:t> </a:t>
                      </a:r>
                      <a:r>
                        <a:rPr lang="en-US" sz="1800" dirty="0" err="1">
                          <a:solidFill>
                            <a:schemeClr val="tx1"/>
                          </a:solidFill>
                          <a:effectLst/>
                        </a:rPr>
                        <a:t>niềm</a:t>
                      </a:r>
                      <a:r>
                        <a:rPr lang="en-US" sz="1800" dirty="0">
                          <a:solidFill>
                            <a:schemeClr val="tx1"/>
                          </a:solidFill>
                          <a:effectLst/>
                        </a:rPr>
                        <a:t> tin </a:t>
                      </a:r>
                      <a:r>
                        <a:rPr lang="en-US" sz="1800" dirty="0" err="1">
                          <a:solidFill>
                            <a:schemeClr val="tx1"/>
                          </a:solidFill>
                          <a:effectLst/>
                        </a:rPr>
                        <a:t>đó</a:t>
                      </a:r>
                      <a:r>
                        <a:rPr lang="en-US" sz="1800" dirty="0">
                          <a:solidFill>
                            <a:schemeClr val="tx1"/>
                          </a:solidFill>
                          <a:effectLst/>
                        </a:rPr>
                        <a:t>.</a:t>
                      </a:r>
                    </a:p>
                    <a:p>
                      <a:pPr marL="0" lvl="0" indent="0" algn="just">
                        <a:lnSpc>
                          <a:spcPct val="115000"/>
                        </a:lnSpc>
                        <a:spcAft>
                          <a:spcPts val="0"/>
                        </a:spcAft>
                        <a:buFont typeface="+mj-lt"/>
                        <a:buNone/>
                        <a:tabLst>
                          <a:tab pos="180340" algn="l"/>
                        </a:tabLst>
                      </a:pPr>
                      <a:r>
                        <a:rPr lang="vi-VN" sz="1600" dirty="0">
                          <a:effectLst/>
                        </a:rPr>
                        <a:t> </a:t>
                      </a:r>
                      <a:endParaRPr lang="vi-VN" sz="1600" dirty="0">
                        <a:effectLst/>
                        <a:latin typeface="Times New Roman"/>
                        <a:ea typeface="Calibri"/>
                        <a:cs typeface="Times New Roman"/>
                      </a:endParaRPr>
                    </a:p>
                  </a:txBody>
                  <a:tcPr marL="57855" marR="5785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32959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9. </a:t>
            </a:r>
            <a:r>
              <a:rPr lang="en-US" sz="2800" dirty="0" err="1">
                <a:solidFill>
                  <a:schemeClr val="tx1"/>
                </a:solidFill>
              </a:rPr>
              <a:t>Thuyết</a:t>
            </a:r>
            <a:r>
              <a:rPr lang="en-US" sz="2800" dirty="0">
                <a:solidFill>
                  <a:schemeClr val="tx1"/>
                </a:solidFill>
              </a:rPr>
              <a:t> </a:t>
            </a:r>
            <a:r>
              <a:rPr lang="en-US" sz="2800" dirty="0" err="1">
                <a:solidFill>
                  <a:schemeClr val="tx1"/>
                </a:solidFill>
              </a:rPr>
              <a:t>hành</a:t>
            </a:r>
            <a:r>
              <a:rPr lang="en-US" sz="2800" dirty="0">
                <a:solidFill>
                  <a:schemeClr val="tx1"/>
                </a:solidFill>
              </a:rPr>
              <a:t> vi</a:t>
            </a:r>
            <a:endParaRPr lang="vi-VN" sz="2800" dirty="0">
              <a:solidFill>
                <a:schemeClr val="tx1"/>
              </a:solidFill>
            </a:endParaRPr>
          </a:p>
        </p:txBody>
      </p:sp>
      <p:sp>
        <p:nvSpPr>
          <p:cNvPr id="3" name="Content Placeholder 2"/>
          <p:cNvSpPr>
            <a:spLocks noGrp="1"/>
          </p:cNvSpPr>
          <p:nvPr>
            <p:ph sz="quarter" idx="1"/>
          </p:nvPr>
        </p:nvSpPr>
        <p:spPr/>
        <p:txBody>
          <a:bodyPr>
            <a:normAutofit/>
          </a:bodyPr>
          <a:lstStyle/>
          <a:p>
            <a:pPr>
              <a:buClr>
                <a:srgbClr val="FF0000"/>
              </a:buClr>
              <a:buFont typeface="Wingdings" pitchFamily="2" charset="2"/>
              <a:buChar char="v"/>
            </a:pPr>
            <a:r>
              <a:rPr lang="en-US" sz="2400" dirty="0" err="1"/>
              <a:t>Bản</a:t>
            </a:r>
            <a:r>
              <a:rPr lang="en-US" sz="2400" dirty="0"/>
              <a:t> </a:t>
            </a:r>
            <a:r>
              <a:rPr lang="en-US" sz="2400" dirty="0" err="1"/>
              <a:t>chất</a:t>
            </a:r>
            <a:r>
              <a:rPr lang="en-US" sz="2400" dirty="0"/>
              <a:t> </a:t>
            </a:r>
            <a:r>
              <a:rPr lang="en-US" sz="2400" dirty="0" err="1"/>
              <a:t>của</a:t>
            </a:r>
            <a:r>
              <a:rPr lang="en-US" sz="2400" dirty="0"/>
              <a:t> </a:t>
            </a:r>
            <a:r>
              <a:rPr lang="en-US" sz="2400" dirty="0" err="1"/>
              <a:t>thuyết</a:t>
            </a:r>
            <a:r>
              <a:rPr lang="en-US" sz="2400" dirty="0"/>
              <a:t> </a:t>
            </a:r>
            <a:r>
              <a:rPr lang="en-US" sz="2400" dirty="0" err="1"/>
              <a:t>hành</a:t>
            </a:r>
            <a:r>
              <a:rPr lang="en-US" sz="2400" dirty="0"/>
              <a:t> vi</a:t>
            </a:r>
          </a:p>
          <a:p>
            <a:pPr>
              <a:buClr>
                <a:srgbClr val="FF0000"/>
              </a:buClr>
              <a:buFont typeface="Wingdings" pitchFamily="2" charset="2"/>
              <a:buChar char="v"/>
            </a:pPr>
            <a:r>
              <a:rPr lang="en-US" sz="2400" dirty="0" err="1"/>
              <a:t>Các</a:t>
            </a:r>
            <a:r>
              <a:rPr lang="en-US" sz="2400" dirty="0"/>
              <a:t> </a:t>
            </a:r>
            <a:r>
              <a:rPr lang="en-US" sz="2400" dirty="0" err="1"/>
              <a:t>phong</a:t>
            </a:r>
            <a:r>
              <a:rPr lang="en-US" sz="2400" dirty="0"/>
              <a:t> </a:t>
            </a:r>
            <a:r>
              <a:rPr lang="en-US" sz="2400" dirty="0" err="1"/>
              <a:t>cách</a:t>
            </a:r>
            <a:r>
              <a:rPr lang="en-US" sz="2400" dirty="0"/>
              <a:t>  </a:t>
            </a:r>
            <a:r>
              <a:rPr lang="en-US" sz="2400" dirty="0" err="1"/>
              <a:t>lãnh</a:t>
            </a:r>
            <a:r>
              <a:rPr lang="en-US" sz="2400" dirty="0"/>
              <a:t> </a:t>
            </a:r>
            <a:r>
              <a:rPr lang="en-US" sz="2400" dirty="0" err="1"/>
              <a:t>đạo</a:t>
            </a:r>
            <a:endParaRPr lang="en-US" sz="2400" dirty="0"/>
          </a:p>
          <a:p>
            <a:pPr>
              <a:buClr>
                <a:srgbClr val="FF0000"/>
              </a:buClr>
              <a:buFont typeface="Wingdings" pitchFamily="2" charset="2"/>
              <a:buChar char="v"/>
            </a:pPr>
            <a:r>
              <a:rPr lang="en-US" sz="2400" dirty="0" err="1"/>
              <a:t>Vận</a:t>
            </a:r>
            <a:r>
              <a:rPr lang="en-US" sz="2400" dirty="0"/>
              <a:t> </a:t>
            </a:r>
            <a:r>
              <a:rPr lang="en-US" sz="2400" dirty="0" err="1"/>
              <a:t>dụng</a:t>
            </a:r>
            <a:r>
              <a:rPr lang="en-US" sz="2400" dirty="0"/>
              <a:t> </a:t>
            </a:r>
            <a:r>
              <a:rPr lang="en-US" sz="2400" dirty="0" err="1"/>
              <a:t>trong</a:t>
            </a:r>
            <a:r>
              <a:rPr lang="en-US" sz="2400" dirty="0"/>
              <a:t> </a:t>
            </a:r>
            <a:r>
              <a:rPr lang="en-US" sz="2400" dirty="0" err="1"/>
              <a:t>quản</a:t>
            </a:r>
            <a:r>
              <a:rPr lang="en-US" sz="2400" dirty="0"/>
              <a:t> </a:t>
            </a:r>
            <a:r>
              <a:rPr lang="en-US" sz="2400" dirty="0" err="1"/>
              <a:t>lý</a:t>
            </a:r>
            <a:r>
              <a:rPr lang="en-US" sz="2400" dirty="0"/>
              <a:t> </a:t>
            </a:r>
            <a:r>
              <a:rPr lang="en-US" sz="2400" dirty="0" err="1"/>
              <a:t>bán</a:t>
            </a:r>
            <a:r>
              <a:rPr lang="en-US" sz="2400" dirty="0"/>
              <a:t> </a:t>
            </a:r>
            <a:r>
              <a:rPr lang="en-US" sz="2400" dirty="0" err="1"/>
              <a:t>hàng</a:t>
            </a:r>
            <a:endParaRPr lang="vi-VN" sz="2400" dirty="0"/>
          </a:p>
        </p:txBody>
      </p:sp>
    </p:spTree>
    <p:extLst>
      <p:ext uri="{BB962C8B-B14F-4D97-AF65-F5344CB8AC3E}">
        <p14:creationId xmlns:p14="http://schemas.microsoft.com/office/powerpoint/2010/main" val="40478409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9.1. </a:t>
            </a:r>
            <a:r>
              <a:rPr lang="en-US" sz="2800" dirty="0" err="1">
                <a:solidFill>
                  <a:schemeClr val="tx1"/>
                </a:solidFill>
              </a:rPr>
              <a:t>Bản</a:t>
            </a:r>
            <a:r>
              <a:rPr lang="en-US" sz="2800" dirty="0">
                <a:solidFill>
                  <a:schemeClr val="tx1"/>
                </a:solidFill>
              </a:rPr>
              <a:t> </a:t>
            </a:r>
            <a:r>
              <a:rPr lang="en-US" sz="2800" dirty="0" err="1">
                <a:solidFill>
                  <a:schemeClr val="tx1"/>
                </a:solidFill>
              </a:rPr>
              <a:t>chất</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thuyết</a:t>
            </a:r>
            <a:r>
              <a:rPr lang="en-US" sz="2800" dirty="0">
                <a:solidFill>
                  <a:schemeClr val="tx1"/>
                </a:solidFill>
              </a:rPr>
              <a:t> </a:t>
            </a:r>
            <a:r>
              <a:rPr lang="en-US" sz="2800" dirty="0" err="1">
                <a:solidFill>
                  <a:schemeClr val="tx1"/>
                </a:solidFill>
              </a:rPr>
              <a:t>hành</a:t>
            </a:r>
            <a:r>
              <a:rPr lang="en-US" sz="2800" dirty="0">
                <a:solidFill>
                  <a:schemeClr val="tx1"/>
                </a:solidFill>
              </a:rPr>
              <a:t> vi</a:t>
            </a:r>
            <a:endParaRPr lang="vi-VN" sz="2800" dirty="0">
              <a:solidFill>
                <a:schemeClr val="tx1"/>
              </a:solidFill>
            </a:endParaRPr>
          </a:p>
        </p:txBody>
      </p:sp>
      <p:sp>
        <p:nvSpPr>
          <p:cNvPr id="3" name="Content Placeholder 2"/>
          <p:cNvSpPr>
            <a:spLocks noGrp="1"/>
          </p:cNvSpPr>
          <p:nvPr>
            <p:ph sz="quarter" idx="1"/>
          </p:nvPr>
        </p:nvSpPr>
        <p:spPr>
          <a:xfrm>
            <a:off x="571500" y="1295400"/>
            <a:ext cx="8001000" cy="4709160"/>
          </a:xfrm>
        </p:spPr>
        <p:txBody>
          <a:bodyPr>
            <a:normAutofit fontScale="85000" lnSpcReduction="20000"/>
          </a:bodyPr>
          <a:lstStyle/>
          <a:p>
            <a:pPr algn="just">
              <a:lnSpc>
                <a:spcPct val="120000"/>
              </a:lnSpc>
              <a:buClr>
                <a:srgbClr val="FF0000"/>
              </a:buClr>
              <a:buFont typeface="Wingdings" pitchFamily="2" charset="2"/>
              <a:buChar char="v"/>
            </a:pPr>
            <a:r>
              <a:rPr lang="fr-FR" sz="2600" dirty="0" err="1"/>
              <a:t>Chuyển</a:t>
            </a:r>
            <a:r>
              <a:rPr lang="fr-FR" sz="2600" dirty="0"/>
              <a:t> </a:t>
            </a:r>
            <a:r>
              <a:rPr lang="fr-FR" sz="2600" dirty="0" err="1"/>
              <a:t>từ</a:t>
            </a:r>
            <a:r>
              <a:rPr lang="fr-FR" sz="2600" dirty="0"/>
              <a:t> </a:t>
            </a:r>
            <a:r>
              <a:rPr lang="fr-FR" sz="2600" dirty="0" err="1"/>
              <a:t>việc</a:t>
            </a:r>
            <a:r>
              <a:rPr lang="fr-FR" sz="2600" dirty="0"/>
              <a:t> </a:t>
            </a:r>
            <a:r>
              <a:rPr lang="fr-FR" sz="2600" dirty="0" err="1"/>
              <a:t>nghiên</a:t>
            </a:r>
            <a:r>
              <a:rPr lang="fr-FR" sz="2600" dirty="0"/>
              <a:t> </a:t>
            </a:r>
            <a:r>
              <a:rPr lang="fr-FR" sz="2600" dirty="0" err="1"/>
              <a:t>cứu</a:t>
            </a:r>
            <a:r>
              <a:rPr lang="fr-FR" sz="2600" dirty="0"/>
              <a:t> </a:t>
            </a:r>
            <a:r>
              <a:rPr lang="fr-FR" sz="2600" i="1" dirty="0" err="1"/>
              <a:t>như</a:t>
            </a:r>
            <a:r>
              <a:rPr lang="fr-FR" sz="2600" i="1" dirty="0"/>
              <a:t> </a:t>
            </a:r>
            <a:r>
              <a:rPr lang="fr-FR" sz="2600" i="1" dirty="0" err="1"/>
              <a:t>thế</a:t>
            </a:r>
            <a:r>
              <a:rPr lang="fr-FR" sz="2600" i="1" dirty="0"/>
              <a:t> </a:t>
            </a:r>
            <a:r>
              <a:rPr lang="fr-FR" sz="2600" i="1" dirty="0" err="1"/>
              <a:t>nào</a:t>
            </a:r>
            <a:r>
              <a:rPr lang="fr-FR" sz="2600" dirty="0"/>
              <a:t> là </a:t>
            </a:r>
            <a:r>
              <a:rPr lang="fr-FR" sz="2600" dirty="0" err="1"/>
              <a:t>một</a:t>
            </a:r>
            <a:r>
              <a:rPr lang="fr-FR" sz="2600" dirty="0"/>
              <a:t> </a:t>
            </a:r>
            <a:r>
              <a:rPr lang="fr-FR" sz="2600" dirty="0" err="1"/>
              <a:t>nhà</a:t>
            </a:r>
            <a:r>
              <a:rPr lang="fr-FR" sz="2600" dirty="0"/>
              <a:t> </a:t>
            </a:r>
            <a:r>
              <a:rPr lang="fr-FR" sz="2600" dirty="0" err="1"/>
              <a:t>lãnh</a:t>
            </a:r>
            <a:r>
              <a:rPr lang="fr-FR" sz="2600" dirty="0"/>
              <a:t> </a:t>
            </a:r>
            <a:r>
              <a:rPr lang="fr-FR" sz="2600" dirty="0" err="1"/>
              <a:t>đạo</a:t>
            </a:r>
            <a:r>
              <a:rPr lang="fr-FR" sz="2600" dirty="0"/>
              <a:t> sang </a:t>
            </a:r>
            <a:r>
              <a:rPr lang="fr-FR" sz="2600" dirty="0" err="1"/>
              <a:t>một</a:t>
            </a:r>
            <a:r>
              <a:rPr lang="fr-FR" sz="2600" dirty="0"/>
              <a:t> </a:t>
            </a:r>
            <a:r>
              <a:rPr lang="fr-FR" sz="2600" dirty="0" err="1"/>
              <a:t>nhà</a:t>
            </a:r>
            <a:r>
              <a:rPr lang="fr-FR" sz="2600" dirty="0"/>
              <a:t> </a:t>
            </a:r>
            <a:r>
              <a:rPr lang="fr-FR" sz="2600" dirty="0" err="1"/>
              <a:t>lãnh</a:t>
            </a:r>
            <a:r>
              <a:rPr lang="fr-FR" sz="2600" dirty="0"/>
              <a:t> </a:t>
            </a:r>
            <a:r>
              <a:rPr lang="fr-FR" sz="2600" dirty="0" err="1"/>
              <a:t>đạo</a:t>
            </a:r>
            <a:r>
              <a:rPr lang="fr-FR" sz="2600" dirty="0"/>
              <a:t> </a:t>
            </a:r>
            <a:r>
              <a:rPr lang="fr-FR" sz="2600" i="1" dirty="0" err="1"/>
              <a:t>làm</a:t>
            </a:r>
            <a:r>
              <a:rPr lang="fr-FR" sz="2600" i="1" dirty="0"/>
              <a:t> </a:t>
            </a:r>
            <a:r>
              <a:rPr lang="fr-FR" sz="2600" i="1" dirty="0" err="1"/>
              <a:t>những</a:t>
            </a:r>
            <a:r>
              <a:rPr lang="fr-FR" sz="2600" i="1" dirty="0"/>
              <a:t> </a:t>
            </a:r>
            <a:r>
              <a:rPr lang="fr-FR" sz="2600" i="1" dirty="0" err="1"/>
              <a:t>việc</a:t>
            </a:r>
            <a:r>
              <a:rPr lang="fr-FR" sz="2600" i="1" dirty="0"/>
              <a:t> </a:t>
            </a:r>
            <a:r>
              <a:rPr lang="fr-FR" sz="2600" i="1" dirty="0" err="1"/>
              <a:t>gì</a:t>
            </a:r>
            <a:r>
              <a:rPr lang="fr-FR" sz="2600" dirty="0"/>
              <a:t>. </a:t>
            </a:r>
          </a:p>
          <a:p>
            <a:pPr algn="just">
              <a:lnSpc>
                <a:spcPct val="120000"/>
              </a:lnSpc>
              <a:buClr>
                <a:srgbClr val="FF0000"/>
              </a:buClr>
              <a:buFont typeface="Wingdings" pitchFamily="2" charset="2"/>
              <a:buChar char="v"/>
            </a:pPr>
            <a:r>
              <a:rPr lang="fr-FR" sz="2600" dirty="0" err="1"/>
              <a:t>Giúp</a:t>
            </a:r>
            <a:r>
              <a:rPr lang="fr-FR" sz="2600" dirty="0"/>
              <a:t> </a:t>
            </a:r>
            <a:r>
              <a:rPr lang="fr-FR" sz="2600" dirty="0" err="1"/>
              <a:t>phân</a:t>
            </a:r>
            <a:r>
              <a:rPr lang="fr-FR" sz="2600" dirty="0"/>
              <a:t> </a:t>
            </a:r>
            <a:r>
              <a:rPr lang="fr-FR" sz="2600" dirty="0" err="1"/>
              <a:t>biệt</a:t>
            </a:r>
            <a:r>
              <a:rPr lang="fr-FR" sz="2600" dirty="0"/>
              <a:t> </a:t>
            </a:r>
            <a:r>
              <a:rPr lang="fr-FR" sz="2600" dirty="0" err="1"/>
              <a:t>được</a:t>
            </a:r>
            <a:r>
              <a:rPr lang="fr-FR" sz="2600" dirty="0"/>
              <a:t> </a:t>
            </a:r>
            <a:r>
              <a:rPr lang="fr-FR" sz="2600" dirty="0" err="1"/>
              <a:t>đâu</a:t>
            </a:r>
            <a:r>
              <a:rPr lang="fr-FR" sz="2600" dirty="0"/>
              <a:t> là </a:t>
            </a:r>
            <a:r>
              <a:rPr lang="fr-FR" sz="2600" dirty="0" err="1"/>
              <a:t>một</a:t>
            </a:r>
            <a:r>
              <a:rPr lang="fr-FR" sz="2600" dirty="0"/>
              <a:t> </a:t>
            </a:r>
            <a:r>
              <a:rPr lang="fr-FR" sz="2600" dirty="0" err="1"/>
              <a:t>nhà</a:t>
            </a:r>
            <a:r>
              <a:rPr lang="fr-FR" sz="2600" dirty="0"/>
              <a:t> </a:t>
            </a:r>
            <a:r>
              <a:rPr lang="fr-FR" sz="2600" dirty="0" err="1"/>
              <a:t>lãnh</a:t>
            </a:r>
            <a:r>
              <a:rPr lang="fr-FR" sz="2600" dirty="0"/>
              <a:t> </a:t>
            </a:r>
            <a:r>
              <a:rPr lang="fr-FR" sz="2600" dirty="0" err="1"/>
              <a:t>đạo</a:t>
            </a:r>
            <a:r>
              <a:rPr lang="fr-FR" sz="2600" dirty="0"/>
              <a:t> </a:t>
            </a:r>
            <a:r>
              <a:rPr lang="fr-FR" sz="2600" dirty="0" err="1"/>
              <a:t>hiệu</a:t>
            </a:r>
            <a:r>
              <a:rPr lang="fr-FR" sz="2600" dirty="0"/>
              <a:t> </a:t>
            </a:r>
            <a:r>
              <a:rPr lang="fr-FR" sz="2600" dirty="0" err="1"/>
              <a:t>quả</a:t>
            </a:r>
            <a:r>
              <a:rPr lang="fr-FR" sz="2600" dirty="0"/>
              <a:t> </a:t>
            </a:r>
            <a:r>
              <a:rPr lang="fr-FR" sz="2600" dirty="0" err="1"/>
              <a:t>và</a:t>
            </a:r>
            <a:r>
              <a:rPr lang="fr-FR" sz="2600" dirty="0"/>
              <a:t> </a:t>
            </a:r>
            <a:r>
              <a:rPr lang="fr-FR" sz="2600" dirty="0" err="1"/>
              <a:t>đâu</a:t>
            </a:r>
            <a:r>
              <a:rPr lang="fr-FR" sz="2600" dirty="0"/>
              <a:t> là </a:t>
            </a:r>
            <a:r>
              <a:rPr lang="fr-FR" sz="2600" dirty="0" err="1"/>
              <a:t>một</a:t>
            </a:r>
            <a:r>
              <a:rPr lang="fr-FR" sz="2600" dirty="0"/>
              <a:t> </a:t>
            </a:r>
            <a:r>
              <a:rPr lang="fr-FR" sz="2600" dirty="0" err="1"/>
              <a:t>nhà</a:t>
            </a:r>
            <a:r>
              <a:rPr lang="fr-FR" sz="2600" dirty="0"/>
              <a:t> </a:t>
            </a:r>
            <a:r>
              <a:rPr lang="fr-FR" sz="2600" dirty="0" err="1"/>
              <a:t>lãnh</a:t>
            </a:r>
            <a:r>
              <a:rPr lang="fr-FR" sz="2600" dirty="0"/>
              <a:t> </a:t>
            </a:r>
            <a:r>
              <a:rPr lang="fr-FR" sz="2600" dirty="0" err="1"/>
              <a:t>đạo</a:t>
            </a:r>
            <a:r>
              <a:rPr lang="fr-FR" sz="2600" dirty="0"/>
              <a:t> </a:t>
            </a:r>
            <a:r>
              <a:rPr lang="fr-FR" sz="2600" dirty="0" err="1"/>
              <a:t>không</a:t>
            </a:r>
            <a:r>
              <a:rPr lang="fr-FR" sz="2600" dirty="0"/>
              <a:t> </a:t>
            </a:r>
            <a:r>
              <a:rPr lang="fr-FR" sz="2600" dirty="0" err="1"/>
              <a:t>hiệu</a:t>
            </a:r>
            <a:r>
              <a:rPr lang="fr-FR" sz="2600" dirty="0"/>
              <a:t> </a:t>
            </a:r>
            <a:r>
              <a:rPr lang="fr-FR" sz="2600" dirty="0" err="1"/>
              <a:t>quả</a:t>
            </a:r>
            <a:endParaRPr lang="fr-FR" sz="2600" dirty="0"/>
          </a:p>
          <a:p>
            <a:pPr algn="just">
              <a:lnSpc>
                <a:spcPct val="120000"/>
              </a:lnSpc>
              <a:buClr>
                <a:srgbClr val="FF0000"/>
              </a:buClr>
              <a:buFont typeface="Wingdings" pitchFamily="2" charset="2"/>
              <a:buChar char="v"/>
            </a:pPr>
            <a:r>
              <a:rPr lang="fr-FR" sz="2600" dirty="0"/>
              <a:t>Hai </a:t>
            </a:r>
            <a:r>
              <a:rPr lang="fr-FR" sz="2600" dirty="0" err="1"/>
              <a:t>thành</a:t>
            </a:r>
            <a:r>
              <a:rPr lang="fr-FR" sz="2600" dirty="0"/>
              <a:t> </a:t>
            </a:r>
            <a:r>
              <a:rPr lang="fr-FR" sz="2600" dirty="0" err="1"/>
              <a:t>phần</a:t>
            </a:r>
            <a:r>
              <a:rPr lang="fr-FR" sz="2600" dirty="0"/>
              <a:t> </a:t>
            </a:r>
            <a:r>
              <a:rPr lang="fr-FR" sz="2600" dirty="0" err="1"/>
              <a:t>cấu</a:t>
            </a:r>
            <a:r>
              <a:rPr lang="fr-FR" sz="2600" dirty="0"/>
              <a:t> </a:t>
            </a:r>
            <a:r>
              <a:rPr lang="fr-FR" sz="2600" dirty="0" err="1"/>
              <a:t>thành</a:t>
            </a:r>
            <a:r>
              <a:rPr lang="fr-FR" sz="2600" dirty="0"/>
              <a:t> </a:t>
            </a:r>
            <a:r>
              <a:rPr lang="fr-FR" sz="2600" dirty="0" err="1"/>
              <a:t>nên</a:t>
            </a:r>
            <a:r>
              <a:rPr lang="fr-FR" sz="2600" dirty="0"/>
              <a:t> </a:t>
            </a:r>
            <a:r>
              <a:rPr lang="fr-FR" sz="2600" dirty="0" err="1"/>
              <a:t>hành</a:t>
            </a:r>
            <a:r>
              <a:rPr lang="fr-FR" sz="2600" dirty="0"/>
              <a:t> vi </a:t>
            </a:r>
            <a:r>
              <a:rPr lang="fr-FR" sz="2600" dirty="0" err="1"/>
              <a:t>của</a:t>
            </a:r>
            <a:r>
              <a:rPr lang="fr-FR" sz="2600" dirty="0"/>
              <a:t> </a:t>
            </a:r>
            <a:r>
              <a:rPr lang="fr-FR" sz="2600" dirty="0" err="1"/>
              <a:t>một</a:t>
            </a:r>
            <a:r>
              <a:rPr lang="fr-FR" sz="2600" dirty="0"/>
              <a:t> </a:t>
            </a:r>
            <a:r>
              <a:rPr lang="fr-FR" sz="2600" dirty="0" err="1"/>
              <a:t>nhà</a:t>
            </a:r>
            <a:r>
              <a:rPr lang="fr-FR" sz="2600" dirty="0"/>
              <a:t> </a:t>
            </a:r>
            <a:r>
              <a:rPr lang="fr-FR" sz="2600" dirty="0" err="1"/>
              <a:t>lãnh</a:t>
            </a:r>
            <a:r>
              <a:rPr lang="fr-FR" sz="2600" dirty="0"/>
              <a:t> </a:t>
            </a:r>
            <a:r>
              <a:rPr lang="fr-FR" sz="2600" dirty="0" err="1"/>
              <a:t>đạo</a:t>
            </a:r>
            <a:r>
              <a:rPr lang="fr-FR" sz="2600" dirty="0"/>
              <a:t>: </a:t>
            </a:r>
            <a:r>
              <a:rPr lang="fr-FR" sz="2600" i="1" dirty="0" err="1"/>
              <a:t>sự</a:t>
            </a:r>
            <a:r>
              <a:rPr lang="fr-FR" sz="2600" i="1" dirty="0"/>
              <a:t> </a:t>
            </a:r>
            <a:r>
              <a:rPr lang="fr-FR" sz="2600" i="1" dirty="0" err="1"/>
              <a:t>quan</a:t>
            </a:r>
            <a:r>
              <a:rPr lang="fr-FR" sz="2600" i="1" dirty="0"/>
              <a:t> </a:t>
            </a:r>
            <a:r>
              <a:rPr lang="fr-FR" sz="2600" i="1" dirty="0" err="1"/>
              <a:t>tâm</a:t>
            </a:r>
            <a:r>
              <a:rPr lang="fr-FR" sz="2600" dirty="0"/>
              <a:t> (</a:t>
            </a:r>
            <a:r>
              <a:rPr lang="fr-FR" sz="2600" dirty="0" err="1"/>
              <a:t>như</a:t>
            </a:r>
            <a:r>
              <a:rPr lang="fr-FR" sz="2600" dirty="0"/>
              <a:t> </a:t>
            </a:r>
            <a:r>
              <a:rPr lang="fr-FR" sz="2600" dirty="0" err="1"/>
              <a:t>tình</a:t>
            </a:r>
            <a:r>
              <a:rPr lang="fr-FR" sz="2600" dirty="0"/>
              <a:t> </a:t>
            </a:r>
            <a:r>
              <a:rPr lang="fr-FR" sz="2600" dirty="0" err="1"/>
              <a:t>bạn</a:t>
            </a:r>
            <a:r>
              <a:rPr lang="fr-FR" sz="2600" dirty="0"/>
              <a:t>, </a:t>
            </a:r>
            <a:r>
              <a:rPr lang="fr-FR" sz="2600" dirty="0" err="1"/>
              <a:t>sự</a:t>
            </a:r>
            <a:r>
              <a:rPr lang="fr-FR" sz="2600" dirty="0"/>
              <a:t> tin </a:t>
            </a:r>
            <a:r>
              <a:rPr lang="fr-FR" sz="2600" dirty="0" err="1"/>
              <a:t>tưởng</a:t>
            </a:r>
            <a:r>
              <a:rPr lang="fr-FR" sz="2600" dirty="0"/>
              <a:t> </a:t>
            </a:r>
            <a:r>
              <a:rPr lang="fr-FR" sz="2600" dirty="0" err="1"/>
              <a:t>lẫn</a:t>
            </a:r>
            <a:r>
              <a:rPr lang="fr-FR" sz="2600" dirty="0"/>
              <a:t> </a:t>
            </a:r>
            <a:r>
              <a:rPr lang="fr-FR" sz="2600" dirty="0" err="1"/>
              <a:t>nhau</a:t>
            </a:r>
            <a:r>
              <a:rPr lang="fr-FR" sz="2600" dirty="0"/>
              <a:t>, </a:t>
            </a:r>
            <a:r>
              <a:rPr lang="fr-FR" sz="2600" dirty="0" err="1"/>
              <a:t>sự</a:t>
            </a:r>
            <a:r>
              <a:rPr lang="fr-FR" sz="2600" dirty="0"/>
              <a:t> </a:t>
            </a:r>
            <a:r>
              <a:rPr lang="fr-FR" sz="2600" dirty="0" err="1"/>
              <a:t>trân</a:t>
            </a:r>
            <a:r>
              <a:rPr lang="fr-FR" sz="2600" dirty="0"/>
              <a:t> </a:t>
            </a:r>
            <a:r>
              <a:rPr lang="fr-FR" sz="2600" dirty="0" err="1"/>
              <a:t>trọng</a:t>
            </a:r>
            <a:r>
              <a:rPr lang="fr-FR" sz="2600" dirty="0"/>
              <a:t> </a:t>
            </a:r>
            <a:r>
              <a:rPr lang="fr-FR" sz="2600" dirty="0" err="1"/>
              <a:t>và</a:t>
            </a:r>
            <a:r>
              <a:rPr lang="fr-FR" sz="2600" dirty="0"/>
              <a:t> </a:t>
            </a:r>
            <a:r>
              <a:rPr lang="fr-FR" sz="2600" dirty="0" err="1"/>
              <a:t>ấm</a:t>
            </a:r>
            <a:r>
              <a:rPr lang="fr-FR" sz="2600" dirty="0"/>
              <a:t> </a:t>
            </a:r>
            <a:r>
              <a:rPr lang="fr-FR" sz="2600" dirty="0" err="1"/>
              <a:t>áp</a:t>
            </a:r>
            <a:r>
              <a:rPr lang="fr-FR" sz="2600" dirty="0"/>
              <a:t>) </a:t>
            </a:r>
            <a:r>
              <a:rPr lang="fr-FR" sz="2600" dirty="0" err="1"/>
              <a:t>và</a:t>
            </a:r>
            <a:r>
              <a:rPr lang="fr-FR" sz="2600" dirty="0"/>
              <a:t> </a:t>
            </a:r>
            <a:r>
              <a:rPr lang="fr-FR" sz="2600" i="1" dirty="0" err="1"/>
              <a:t>phong</a:t>
            </a:r>
            <a:r>
              <a:rPr lang="fr-FR" sz="2600" i="1" dirty="0"/>
              <a:t> </a:t>
            </a:r>
            <a:r>
              <a:rPr lang="fr-FR" sz="2600" i="1" dirty="0" err="1"/>
              <a:t>cách</a:t>
            </a:r>
            <a:r>
              <a:rPr lang="fr-FR" sz="2600" i="1" dirty="0"/>
              <a:t> </a:t>
            </a:r>
            <a:r>
              <a:rPr lang="fr-FR" sz="2600" i="1" dirty="0" err="1"/>
              <a:t>tổ</a:t>
            </a:r>
            <a:r>
              <a:rPr lang="fr-FR" sz="2600" i="1" dirty="0"/>
              <a:t> </a:t>
            </a:r>
            <a:r>
              <a:rPr lang="fr-FR" sz="2600" i="1" dirty="0" err="1"/>
              <a:t>chức</a:t>
            </a:r>
            <a:r>
              <a:rPr lang="fr-FR" sz="2600" i="1" dirty="0"/>
              <a:t> </a:t>
            </a:r>
            <a:r>
              <a:rPr lang="fr-FR" sz="2600" dirty="0"/>
              <a:t>(là </a:t>
            </a:r>
            <a:r>
              <a:rPr lang="fr-FR" sz="2600" dirty="0" err="1"/>
              <a:t>giới</a:t>
            </a:r>
            <a:r>
              <a:rPr lang="fr-FR" sz="2600" dirty="0"/>
              <a:t> </a:t>
            </a:r>
            <a:r>
              <a:rPr lang="fr-FR" sz="2600" dirty="0" err="1"/>
              <a:t>hạn</a:t>
            </a:r>
            <a:r>
              <a:rPr lang="fr-FR" sz="2600" dirty="0"/>
              <a:t> </a:t>
            </a:r>
            <a:r>
              <a:rPr lang="fr-FR" sz="2600" dirty="0" err="1"/>
              <a:t>mà</a:t>
            </a:r>
            <a:r>
              <a:rPr lang="fr-FR" sz="2600" dirty="0"/>
              <a:t> </a:t>
            </a:r>
            <a:r>
              <a:rPr lang="fr-FR" sz="2600" dirty="0" err="1"/>
              <a:t>các</a:t>
            </a:r>
            <a:r>
              <a:rPr lang="fr-FR" sz="2600" dirty="0"/>
              <a:t> </a:t>
            </a:r>
            <a:r>
              <a:rPr lang="fr-FR" sz="2600" dirty="0" err="1"/>
              <a:t>nhà</a:t>
            </a:r>
            <a:r>
              <a:rPr lang="fr-FR" sz="2600" dirty="0"/>
              <a:t> </a:t>
            </a:r>
            <a:r>
              <a:rPr lang="fr-FR" sz="2600" dirty="0" err="1"/>
              <a:t>lãnh</a:t>
            </a:r>
            <a:r>
              <a:rPr lang="fr-FR" sz="2600" dirty="0"/>
              <a:t> </a:t>
            </a:r>
            <a:r>
              <a:rPr lang="fr-FR" sz="2600" dirty="0" err="1"/>
              <a:t>đạo</a:t>
            </a:r>
            <a:r>
              <a:rPr lang="fr-FR" sz="2600" dirty="0"/>
              <a:t> </a:t>
            </a:r>
            <a:r>
              <a:rPr lang="fr-FR" sz="2600" dirty="0" err="1"/>
              <a:t>vạch</a:t>
            </a:r>
            <a:r>
              <a:rPr lang="fr-FR" sz="2600" dirty="0"/>
              <a:t> </a:t>
            </a:r>
            <a:r>
              <a:rPr lang="fr-FR" sz="2600" dirty="0" err="1"/>
              <a:t>định</a:t>
            </a:r>
            <a:r>
              <a:rPr lang="fr-FR" sz="2600" dirty="0"/>
              <a:t> </a:t>
            </a:r>
            <a:r>
              <a:rPr lang="fr-FR" sz="2600" dirty="0" err="1"/>
              <a:t>cho</a:t>
            </a:r>
            <a:r>
              <a:rPr lang="fr-FR" sz="2600" dirty="0"/>
              <a:t> </a:t>
            </a:r>
            <a:r>
              <a:rPr lang="fr-FR" sz="2600" dirty="0" err="1"/>
              <a:t>mối</a:t>
            </a:r>
            <a:r>
              <a:rPr lang="fr-FR" sz="2600" dirty="0"/>
              <a:t> </a:t>
            </a:r>
            <a:r>
              <a:rPr lang="fr-FR" sz="2600" dirty="0" err="1"/>
              <a:t>quan</a:t>
            </a:r>
            <a:r>
              <a:rPr lang="fr-FR" sz="2600" dirty="0"/>
              <a:t> </a:t>
            </a:r>
            <a:r>
              <a:rPr lang="fr-FR" sz="2600" dirty="0" err="1"/>
              <a:t>hệ</a:t>
            </a:r>
            <a:r>
              <a:rPr lang="fr-FR" sz="2600" dirty="0"/>
              <a:t> </a:t>
            </a:r>
            <a:r>
              <a:rPr lang="fr-FR" sz="2600" dirty="0" err="1"/>
              <a:t>giữa</a:t>
            </a:r>
            <a:r>
              <a:rPr lang="fr-FR" sz="2600" dirty="0"/>
              <a:t> </a:t>
            </a:r>
            <a:r>
              <a:rPr lang="fr-FR" sz="2600" dirty="0" err="1"/>
              <a:t>họ</a:t>
            </a:r>
            <a:r>
              <a:rPr lang="fr-FR" sz="2600" dirty="0"/>
              <a:t> </a:t>
            </a:r>
            <a:r>
              <a:rPr lang="fr-FR" sz="2600" dirty="0" err="1"/>
              <a:t>và</a:t>
            </a:r>
            <a:r>
              <a:rPr lang="fr-FR" sz="2600" dirty="0"/>
              <a:t> </a:t>
            </a:r>
            <a:r>
              <a:rPr lang="fr-FR" sz="2600" dirty="0" err="1"/>
              <a:t>cấp</a:t>
            </a:r>
            <a:r>
              <a:rPr lang="fr-FR" sz="2600" dirty="0"/>
              <a:t> </a:t>
            </a:r>
            <a:r>
              <a:rPr lang="fr-FR" sz="2600" dirty="0" err="1"/>
              <a:t>dưới</a:t>
            </a:r>
            <a:r>
              <a:rPr lang="fr-FR" sz="2600" dirty="0"/>
              <a:t>)</a:t>
            </a:r>
          </a:p>
          <a:p>
            <a:pPr algn="just">
              <a:lnSpc>
                <a:spcPct val="120000"/>
              </a:lnSpc>
              <a:buClr>
                <a:srgbClr val="FF0000"/>
              </a:buClr>
              <a:buFont typeface="Wingdings" pitchFamily="2" charset="2"/>
              <a:buChar char="v"/>
            </a:pPr>
            <a:r>
              <a:rPr lang="fr-FR" sz="2600" dirty="0" err="1"/>
              <a:t>Việc</a:t>
            </a:r>
            <a:r>
              <a:rPr lang="fr-FR" sz="2600" dirty="0"/>
              <a:t> </a:t>
            </a:r>
            <a:r>
              <a:rPr lang="fr-FR" sz="2600" dirty="0" err="1"/>
              <a:t>nghiên</a:t>
            </a:r>
            <a:r>
              <a:rPr lang="fr-FR" sz="2600" dirty="0"/>
              <a:t> </a:t>
            </a:r>
            <a:r>
              <a:rPr lang="fr-FR" sz="2600" dirty="0" err="1"/>
              <a:t>cứu</a:t>
            </a:r>
            <a:r>
              <a:rPr lang="fr-FR" sz="2600" dirty="0"/>
              <a:t> </a:t>
            </a:r>
            <a:r>
              <a:rPr lang="fr-FR" sz="2600" dirty="0" err="1"/>
              <a:t>về</a:t>
            </a:r>
            <a:r>
              <a:rPr lang="fr-FR" sz="2600" dirty="0"/>
              <a:t> </a:t>
            </a:r>
            <a:r>
              <a:rPr lang="fr-FR" sz="2600" dirty="0" err="1"/>
              <a:t>hành</a:t>
            </a:r>
            <a:r>
              <a:rPr lang="fr-FR" sz="2600" dirty="0"/>
              <a:t> vi </a:t>
            </a:r>
            <a:r>
              <a:rPr lang="fr-FR" sz="2600" dirty="0" err="1"/>
              <a:t>của</a:t>
            </a:r>
            <a:r>
              <a:rPr lang="fr-FR" sz="2600" dirty="0"/>
              <a:t> </a:t>
            </a:r>
            <a:r>
              <a:rPr lang="fr-FR" sz="2600" dirty="0" err="1"/>
              <a:t>các</a:t>
            </a:r>
            <a:r>
              <a:rPr lang="fr-FR" sz="2600" dirty="0"/>
              <a:t> </a:t>
            </a:r>
            <a:r>
              <a:rPr lang="fr-FR" sz="2600" dirty="0" err="1"/>
              <a:t>nhà</a:t>
            </a:r>
            <a:r>
              <a:rPr lang="fr-FR" sz="2600" dirty="0"/>
              <a:t> </a:t>
            </a:r>
            <a:r>
              <a:rPr lang="fr-FR" sz="2600" dirty="0" err="1"/>
              <a:t>lãnh</a:t>
            </a:r>
            <a:r>
              <a:rPr lang="fr-FR" sz="2600" dirty="0"/>
              <a:t> </a:t>
            </a:r>
            <a:r>
              <a:rPr lang="fr-FR" sz="2600" dirty="0" err="1"/>
              <a:t>đạo</a:t>
            </a:r>
            <a:r>
              <a:rPr lang="fr-FR" sz="2600" dirty="0"/>
              <a:t> </a:t>
            </a:r>
            <a:r>
              <a:rPr lang="fr-FR" sz="2600" dirty="0" err="1"/>
              <a:t>tạo</a:t>
            </a:r>
            <a:r>
              <a:rPr lang="fr-FR" sz="2600" dirty="0"/>
              <a:t> </a:t>
            </a:r>
            <a:r>
              <a:rPr lang="fr-FR" sz="2600" dirty="0" err="1"/>
              <a:t>được</a:t>
            </a:r>
            <a:r>
              <a:rPr lang="fr-FR" sz="2600" dirty="0"/>
              <a:t> </a:t>
            </a:r>
            <a:r>
              <a:rPr lang="fr-FR" sz="2600" dirty="0" err="1"/>
              <a:t>sự</a:t>
            </a:r>
            <a:r>
              <a:rPr lang="fr-FR" sz="2600" dirty="0"/>
              <a:t> </a:t>
            </a:r>
            <a:r>
              <a:rPr lang="fr-FR" sz="2600" dirty="0" err="1"/>
              <a:t>quan</a:t>
            </a:r>
            <a:r>
              <a:rPr lang="fr-FR" sz="2600" dirty="0"/>
              <a:t> </a:t>
            </a:r>
            <a:r>
              <a:rPr lang="fr-FR" sz="2600" dirty="0" err="1"/>
              <a:t>tâm</a:t>
            </a:r>
            <a:r>
              <a:rPr lang="fr-FR" sz="2600" dirty="0"/>
              <a:t> </a:t>
            </a:r>
            <a:r>
              <a:rPr lang="fr-FR" sz="2600" dirty="0" err="1"/>
              <a:t>của</a:t>
            </a:r>
            <a:r>
              <a:rPr lang="fr-FR" sz="2600" dirty="0"/>
              <a:t> </a:t>
            </a:r>
            <a:r>
              <a:rPr lang="fr-FR" sz="2600" dirty="0" err="1"/>
              <a:t>rất</a:t>
            </a:r>
            <a:r>
              <a:rPr lang="fr-FR" sz="2600" dirty="0"/>
              <a:t> </a:t>
            </a:r>
            <a:r>
              <a:rPr lang="fr-FR" sz="2600" dirty="0" err="1"/>
              <a:t>nhiều</a:t>
            </a:r>
            <a:r>
              <a:rPr lang="fr-FR" sz="2600" dirty="0"/>
              <a:t> </a:t>
            </a:r>
            <a:r>
              <a:rPr lang="fr-FR" sz="2600" dirty="0" err="1"/>
              <a:t>các</a:t>
            </a:r>
            <a:r>
              <a:rPr lang="fr-FR" sz="2600" dirty="0"/>
              <a:t> </a:t>
            </a:r>
            <a:r>
              <a:rPr lang="fr-FR" sz="2600" dirty="0" err="1"/>
              <a:t>giám</a:t>
            </a:r>
            <a:r>
              <a:rPr lang="fr-FR" sz="2600" dirty="0"/>
              <a:t> </a:t>
            </a:r>
            <a:r>
              <a:rPr lang="fr-FR" sz="2600" dirty="0" err="1"/>
              <a:t>đốc</a:t>
            </a:r>
            <a:r>
              <a:rPr lang="fr-FR" sz="2600" dirty="0"/>
              <a:t> </a:t>
            </a:r>
            <a:r>
              <a:rPr lang="fr-FR" sz="2600" dirty="0" err="1"/>
              <a:t>hiện</a:t>
            </a:r>
            <a:r>
              <a:rPr lang="fr-FR" sz="2600" dirty="0"/>
              <a:t> </a:t>
            </a:r>
            <a:r>
              <a:rPr lang="fr-FR" sz="2600" dirty="0" err="1"/>
              <a:t>nay</a:t>
            </a:r>
            <a:r>
              <a:rPr lang="fr-FR" sz="2600" dirty="0"/>
              <a:t> </a:t>
            </a:r>
            <a:r>
              <a:rPr lang="fr-FR" sz="2600" dirty="0" err="1"/>
              <a:t>bởi</a:t>
            </a:r>
            <a:r>
              <a:rPr lang="fr-FR" sz="2600" dirty="0"/>
              <a:t> </a:t>
            </a:r>
            <a:r>
              <a:rPr lang="fr-FR" sz="2600" dirty="0" err="1"/>
              <a:t>nó</a:t>
            </a:r>
            <a:r>
              <a:rPr lang="fr-FR" sz="2600" dirty="0"/>
              <a:t> </a:t>
            </a:r>
            <a:r>
              <a:rPr lang="fr-FR" sz="2600" dirty="0" err="1"/>
              <a:t>dễ</a:t>
            </a:r>
            <a:r>
              <a:rPr lang="fr-FR" sz="2600" dirty="0"/>
              <a:t> </a:t>
            </a:r>
            <a:r>
              <a:rPr lang="fr-FR" sz="2600" dirty="0" err="1"/>
              <a:t>hiểu</a:t>
            </a:r>
            <a:r>
              <a:rPr lang="fr-FR" sz="2600" dirty="0"/>
              <a:t> </a:t>
            </a:r>
            <a:r>
              <a:rPr lang="fr-FR" sz="2600" dirty="0" err="1"/>
              <a:t>và</a:t>
            </a:r>
            <a:r>
              <a:rPr lang="fr-FR" sz="2600" dirty="0"/>
              <a:t> </a:t>
            </a:r>
            <a:r>
              <a:rPr lang="fr-FR" sz="2600" dirty="0" err="1"/>
              <a:t>người</a:t>
            </a:r>
            <a:r>
              <a:rPr lang="fr-FR" sz="2600" dirty="0"/>
              <a:t> ta </a:t>
            </a:r>
            <a:r>
              <a:rPr lang="fr-FR" sz="2600" dirty="0" err="1"/>
              <a:t>vẫn</a:t>
            </a:r>
            <a:r>
              <a:rPr lang="fr-FR" sz="2600" dirty="0"/>
              <a:t> tin </a:t>
            </a:r>
            <a:r>
              <a:rPr lang="fr-FR" sz="2600" dirty="0" err="1"/>
              <a:t>rằng</a:t>
            </a:r>
            <a:r>
              <a:rPr lang="fr-FR" sz="2600" dirty="0"/>
              <a:t> </a:t>
            </a:r>
            <a:r>
              <a:rPr lang="fr-FR" sz="2600" dirty="0" err="1"/>
              <a:t>có</a:t>
            </a:r>
            <a:r>
              <a:rPr lang="fr-FR" sz="2600" dirty="0"/>
              <a:t> </a:t>
            </a:r>
            <a:r>
              <a:rPr lang="fr-FR" sz="2600" dirty="0" err="1"/>
              <a:t>thể</a:t>
            </a:r>
            <a:r>
              <a:rPr lang="fr-FR" sz="2600" dirty="0"/>
              <a:t> </a:t>
            </a:r>
            <a:r>
              <a:rPr lang="fr-FR" sz="2600" dirty="0" err="1"/>
              <a:t>học</a:t>
            </a:r>
            <a:r>
              <a:rPr lang="fr-FR" sz="2600" dirty="0"/>
              <a:t> </a:t>
            </a:r>
            <a:r>
              <a:rPr lang="fr-FR" sz="2600" dirty="0" err="1"/>
              <a:t>tập</a:t>
            </a:r>
            <a:r>
              <a:rPr lang="fr-FR" sz="2600" dirty="0"/>
              <a:t> </a:t>
            </a:r>
            <a:r>
              <a:rPr lang="fr-FR" sz="2600" dirty="0" err="1"/>
              <a:t>và</a:t>
            </a:r>
            <a:r>
              <a:rPr lang="fr-FR" sz="2600" dirty="0"/>
              <a:t> </a:t>
            </a:r>
            <a:r>
              <a:rPr lang="fr-FR" sz="2600" dirty="0" err="1"/>
              <a:t>vận</a:t>
            </a:r>
            <a:r>
              <a:rPr lang="fr-FR" sz="2600" dirty="0"/>
              <a:t> </a:t>
            </a:r>
            <a:r>
              <a:rPr lang="fr-FR" sz="2600" dirty="0" err="1"/>
              <a:t>dụng</a:t>
            </a:r>
            <a:r>
              <a:rPr lang="fr-FR" sz="2600" dirty="0"/>
              <a:t> </a:t>
            </a:r>
            <a:r>
              <a:rPr lang="fr-FR" sz="2600" dirty="0" err="1"/>
              <a:t>trong</a:t>
            </a:r>
            <a:r>
              <a:rPr lang="fr-FR" sz="2600" dirty="0"/>
              <a:t> </a:t>
            </a:r>
            <a:r>
              <a:rPr lang="fr-FR" sz="2600" dirty="0" err="1"/>
              <a:t>thực</a:t>
            </a:r>
            <a:r>
              <a:rPr lang="fr-FR" sz="2600" dirty="0"/>
              <a:t> </a:t>
            </a:r>
            <a:r>
              <a:rPr lang="fr-FR" sz="2600" dirty="0" err="1"/>
              <a:t>tiễn</a:t>
            </a:r>
            <a:r>
              <a:rPr lang="fr-FR" dirty="0"/>
              <a:t>.</a:t>
            </a:r>
            <a:endParaRPr lang="vi-VN" dirty="0"/>
          </a:p>
        </p:txBody>
      </p:sp>
    </p:spTree>
    <p:extLst>
      <p:ext uri="{BB962C8B-B14F-4D97-AF65-F5344CB8AC3E}">
        <p14:creationId xmlns:p14="http://schemas.microsoft.com/office/powerpoint/2010/main" val="22247938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9.2. </a:t>
            </a:r>
            <a:r>
              <a:rPr lang="en-US" sz="2800" dirty="0" err="1">
                <a:solidFill>
                  <a:schemeClr val="tx1"/>
                </a:solidFill>
              </a:rPr>
              <a:t>Các</a:t>
            </a:r>
            <a:r>
              <a:rPr lang="en-US" sz="2800" dirty="0">
                <a:solidFill>
                  <a:schemeClr val="tx1"/>
                </a:solidFill>
              </a:rPr>
              <a:t> </a:t>
            </a:r>
            <a:r>
              <a:rPr lang="en-US" sz="2800" dirty="0" err="1">
                <a:solidFill>
                  <a:schemeClr val="tx1"/>
                </a:solidFill>
              </a:rPr>
              <a:t>phong</a:t>
            </a:r>
            <a:r>
              <a:rPr lang="en-US" sz="2800" dirty="0">
                <a:solidFill>
                  <a:schemeClr val="tx1"/>
                </a:solidFill>
              </a:rPr>
              <a:t> </a:t>
            </a:r>
            <a:r>
              <a:rPr lang="en-US" sz="2800" dirty="0" err="1">
                <a:solidFill>
                  <a:schemeClr val="tx1"/>
                </a:solidFill>
              </a:rPr>
              <a:t>cách</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endParaRPr lang="vi-VN" sz="28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6953555"/>
              </p:ext>
            </p:extLst>
          </p:nvPr>
        </p:nvGraphicFramePr>
        <p:xfrm>
          <a:off x="609600" y="1219200"/>
          <a:ext cx="8223502" cy="5037349"/>
        </p:xfrm>
        <a:graphic>
          <a:graphicData uri="http://schemas.openxmlformats.org/drawingml/2006/table">
            <a:tbl>
              <a:tblPr firstRow="1" firstCol="1" bandRow="1" bandCol="1">
                <a:tableStyleId>{5C22544A-7EE6-4342-B048-85BDC9FD1C3A}</a:tableStyleId>
              </a:tblPr>
              <a:tblGrid>
                <a:gridCol w="574818">
                  <a:extLst>
                    <a:ext uri="{9D8B030D-6E8A-4147-A177-3AD203B41FA5}">
                      <a16:colId xmlns:a16="http://schemas.microsoft.com/office/drawing/2014/main" val="20000"/>
                    </a:ext>
                  </a:extLst>
                </a:gridCol>
                <a:gridCol w="1406382">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194302">
                  <a:extLst>
                    <a:ext uri="{9D8B030D-6E8A-4147-A177-3AD203B41FA5}">
                      <a16:colId xmlns:a16="http://schemas.microsoft.com/office/drawing/2014/main" val="20003"/>
                    </a:ext>
                  </a:extLst>
                </a:gridCol>
              </a:tblGrid>
              <a:tr h="2093231">
                <a:tc rowSpan="4">
                  <a:txBody>
                    <a:bodyPr/>
                    <a:lstStyle/>
                    <a:p>
                      <a:pPr algn="ctr">
                        <a:lnSpc>
                          <a:spcPct val="115000"/>
                        </a:lnSpc>
                        <a:spcAft>
                          <a:spcPts val="0"/>
                        </a:spcAft>
                      </a:pPr>
                      <a:r>
                        <a:rPr lang="en-US" sz="1600" dirty="0" err="1">
                          <a:solidFill>
                            <a:schemeClr val="tx1"/>
                          </a:solidFill>
                          <a:effectLst/>
                        </a:rPr>
                        <a:t>Sự</a:t>
                      </a:r>
                      <a:r>
                        <a:rPr lang="en-US" sz="1600" dirty="0">
                          <a:solidFill>
                            <a:schemeClr val="tx1"/>
                          </a:solidFill>
                          <a:effectLst/>
                        </a:rPr>
                        <a:t> </a:t>
                      </a:r>
                      <a:r>
                        <a:rPr lang="en-US" sz="1600" dirty="0" err="1">
                          <a:solidFill>
                            <a:schemeClr val="tx1"/>
                          </a:solidFill>
                          <a:effectLst/>
                        </a:rPr>
                        <a:t>quan</a:t>
                      </a:r>
                      <a:r>
                        <a:rPr lang="en-US" sz="1600" dirty="0">
                          <a:solidFill>
                            <a:schemeClr val="tx1"/>
                          </a:solidFill>
                          <a:effectLst/>
                        </a:rPr>
                        <a:t> </a:t>
                      </a:r>
                      <a:r>
                        <a:rPr lang="en-US" sz="1600" dirty="0" err="1">
                          <a:solidFill>
                            <a:schemeClr val="tx1"/>
                          </a:solidFill>
                          <a:effectLst/>
                        </a:rPr>
                        <a:t>tâm</a:t>
                      </a:r>
                      <a:endParaRPr lang="vi-VN" sz="1600" dirty="0">
                        <a:solidFill>
                          <a:schemeClr val="tx1"/>
                        </a:solidFill>
                        <a:effectLst/>
                      </a:endParaRPr>
                    </a:p>
                    <a:p>
                      <a:pPr algn="ctr">
                        <a:lnSpc>
                          <a:spcPct val="115000"/>
                        </a:lnSpc>
                        <a:spcAft>
                          <a:spcPts val="0"/>
                        </a:spcAft>
                      </a:pPr>
                      <a:r>
                        <a:rPr lang="en-US" sz="1600" dirty="0">
                          <a:effectLst/>
                        </a:rPr>
                        <a:t> </a:t>
                      </a:r>
                      <a:endParaRPr lang="vi-VN" sz="1600" dirty="0">
                        <a:effectLst/>
                        <a:latin typeface="Times New Roman"/>
                        <a:ea typeface="Calibri"/>
                        <a:cs typeface="Times New Roman"/>
                      </a:endParaRPr>
                    </a:p>
                  </a:txBody>
                  <a:tcPr marL="68580" marR="68580" marT="0" marB="0" vert="vert270"/>
                </a:tc>
                <a:tc>
                  <a:txBody>
                    <a:bodyPr/>
                    <a:lstStyle/>
                    <a:p>
                      <a:pPr algn="just">
                        <a:lnSpc>
                          <a:spcPct val="115000"/>
                        </a:lnSpc>
                        <a:spcAft>
                          <a:spcPts val="0"/>
                        </a:spcAft>
                      </a:pPr>
                      <a:endParaRPr lang="en-US" sz="2000" dirty="0">
                        <a:solidFill>
                          <a:schemeClr val="tx1"/>
                        </a:solidFill>
                        <a:effectLst/>
                      </a:endParaRPr>
                    </a:p>
                    <a:p>
                      <a:pPr algn="just">
                        <a:lnSpc>
                          <a:spcPct val="115000"/>
                        </a:lnSpc>
                        <a:spcAft>
                          <a:spcPts val="0"/>
                        </a:spcAft>
                      </a:pPr>
                      <a:endParaRPr lang="en-US" sz="2000" dirty="0">
                        <a:solidFill>
                          <a:schemeClr val="tx1"/>
                        </a:solidFill>
                        <a:effectLst/>
                      </a:endParaRPr>
                    </a:p>
                    <a:p>
                      <a:pPr algn="ctr">
                        <a:lnSpc>
                          <a:spcPct val="115000"/>
                        </a:lnSpc>
                        <a:spcAft>
                          <a:spcPts val="0"/>
                        </a:spcAft>
                      </a:pPr>
                      <a:r>
                        <a:rPr lang="en-US" sz="2000" dirty="0">
                          <a:solidFill>
                            <a:schemeClr val="tx1"/>
                          </a:solidFill>
                          <a:effectLst/>
                        </a:rPr>
                        <a:t>CAO </a:t>
                      </a:r>
                      <a:endParaRPr lang="vi-VN" sz="2000" dirty="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800" dirty="0">
                          <a:solidFill>
                            <a:schemeClr val="tx1"/>
                          </a:solidFill>
                          <a:effectLst/>
                        </a:rPr>
                        <a:t>1.</a:t>
                      </a:r>
                      <a:endParaRPr lang="vi-VN" sz="1800" dirty="0">
                        <a:solidFill>
                          <a:schemeClr val="tx1"/>
                        </a:solidFill>
                        <a:effectLst/>
                      </a:endParaRPr>
                    </a:p>
                    <a:p>
                      <a:pPr algn="just">
                        <a:lnSpc>
                          <a:spcPct val="115000"/>
                        </a:lnSpc>
                        <a:spcAft>
                          <a:spcPts val="0"/>
                        </a:spcAft>
                      </a:pPr>
                      <a:r>
                        <a:rPr lang="en-US" sz="1800" dirty="0" err="1">
                          <a:solidFill>
                            <a:schemeClr val="tx1"/>
                          </a:solidFill>
                          <a:effectLst/>
                        </a:rPr>
                        <a:t>Sự</a:t>
                      </a:r>
                      <a:r>
                        <a:rPr lang="en-US" sz="1800" dirty="0">
                          <a:solidFill>
                            <a:schemeClr val="tx1"/>
                          </a:solidFill>
                          <a:effectLst/>
                        </a:rPr>
                        <a:t> </a:t>
                      </a:r>
                      <a:r>
                        <a:rPr lang="en-US" sz="1800" dirty="0" err="1">
                          <a:solidFill>
                            <a:schemeClr val="tx1"/>
                          </a:solidFill>
                          <a:effectLst/>
                        </a:rPr>
                        <a:t>quan</a:t>
                      </a:r>
                      <a:r>
                        <a:rPr lang="en-US" sz="1800" dirty="0">
                          <a:solidFill>
                            <a:schemeClr val="tx1"/>
                          </a:solidFill>
                          <a:effectLst/>
                        </a:rPr>
                        <a:t> </a:t>
                      </a:r>
                      <a:r>
                        <a:rPr lang="en-US" sz="1800" dirty="0" err="1">
                          <a:solidFill>
                            <a:schemeClr val="tx1"/>
                          </a:solidFill>
                          <a:effectLst/>
                        </a:rPr>
                        <a:t>tâm</a:t>
                      </a:r>
                      <a:r>
                        <a:rPr lang="en-US" sz="1800" dirty="0">
                          <a:solidFill>
                            <a:schemeClr val="tx1"/>
                          </a:solidFill>
                          <a:effectLst/>
                        </a:rPr>
                        <a:t> </a:t>
                      </a:r>
                      <a:r>
                        <a:rPr lang="en-US" sz="1800" dirty="0" err="1">
                          <a:solidFill>
                            <a:schemeClr val="tx1"/>
                          </a:solidFill>
                          <a:effectLst/>
                        </a:rPr>
                        <a:t>cao</a:t>
                      </a:r>
                      <a:endParaRPr lang="vi-VN" sz="1800" dirty="0">
                        <a:solidFill>
                          <a:schemeClr val="tx1"/>
                        </a:solidFill>
                        <a:effectLst/>
                      </a:endParaRPr>
                    </a:p>
                    <a:p>
                      <a:pPr algn="just">
                        <a:lnSpc>
                          <a:spcPct val="115000"/>
                        </a:lnSpc>
                        <a:spcAft>
                          <a:spcPts val="0"/>
                        </a:spcAft>
                      </a:pPr>
                      <a:r>
                        <a:rPr lang="en-US" sz="1800" dirty="0" err="1">
                          <a:solidFill>
                            <a:schemeClr val="tx1"/>
                          </a:solidFill>
                          <a:effectLst/>
                        </a:rPr>
                        <a:t>Phong</a:t>
                      </a:r>
                      <a:r>
                        <a:rPr lang="en-US" sz="1800" dirty="0">
                          <a:solidFill>
                            <a:schemeClr val="tx1"/>
                          </a:solidFill>
                          <a:effectLst/>
                        </a:rPr>
                        <a:t> </a:t>
                      </a:r>
                      <a:r>
                        <a:rPr lang="en-US" sz="1800" dirty="0" err="1">
                          <a:solidFill>
                            <a:schemeClr val="tx1"/>
                          </a:solidFill>
                          <a:effectLst/>
                        </a:rPr>
                        <a:t>cách</a:t>
                      </a:r>
                      <a:r>
                        <a:rPr lang="en-US" sz="1800" dirty="0">
                          <a:solidFill>
                            <a:schemeClr val="tx1"/>
                          </a:solidFill>
                          <a:effectLst/>
                        </a:rPr>
                        <a:t> </a:t>
                      </a:r>
                      <a:r>
                        <a:rPr lang="en-US" sz="1800" dirty="0" err="1">
                          <a:solidFill>
                            <a:schemeClr val="tx1"/>
                          </a:solidFill>
                          <a:effectLst/>
                        </a:rPr>
                        <a:t>tổ</a:t>
                      </a:r>
                      <a:r>
                        <a:rPr lang="en-US" sz="1800" dirty="0">
                          <a:solidFill>
                            <a:schemeClr val="tx1"/>
                          </a:solidFill>
                          <a:effectLst/>
                        </a:rPr>
                        <a:t> </a:t>
                      </a:r>
                      <a:r>
                        <a:rPr lang="en-US" sz="1800" dirty="0" err="1">
                          <a:solidFill>
                            <a:schemeClr val="tx1"/>
                          </a:solidFill>
                          <a:effectLst/>
                        </a:rPr>
                        <a:t>chức</a:t>
                      </a:r>
                      <a:r>
                        <a:rPr lang="en-US" sz="1800" dirty="0">
                          <a:solidFill>
                            <a:schemeClr val="tx1"/>
                          </a:solidFill>
                          <a:effectLst/>
                        </a:rPr>
                        <a:t> </a:t>
                      </a:r>
                      <a:r>
                        <a:rPr lang="en-US" sz="1800" dirty="0" err="1">
                          <a:solidFill>
                            <a:schemeClr val="tx1"/>
                          </a:solidFill>
                          <a:effectLst/>
                        </a:rPr>
                        <a:t>thấp</a:t>
                      </a:r>
                      <a:endParaRPr lang="vi-VN" sz="1800" dirty="0">
                        <a:solidFill>
                          <a:schemeClr val="tx1"/>
                        </a:solidFill>
                        <a:effectLst/>
                      </a:endParaRPr>
                    </a:p>
                    <a:p>
                      <a:pPr algn="just">
                        <a:lnSpc>
                          <a:spcPct val="115000"/>
                        </a:lnSpc>
                        <a:spcAft>
                          <a:spcPts val="0"/>
                        </a:spcAft>
                      </a:pPr>
                      <a:r>
                        <a:rPr lang="en-US" sz="1800" dirty="0" err="1">
                          <a:solidFill>
                            <a:schemeClr val="tx1"/>
                          </a:solidFill>
                          <a:effectLst/>
                        </a:rPr>
                        <a:t>Lãnh</a:t>
                      </a:r>
                      <a:r>
                        <a:rPr lang="en-US" sz="1800" dirty="0">
                          <a:solidFill>
                            <a:schemeClr val="tx1"/>
                          </a:solidFill>
                          <a:effectLst/>
                        </a:rPr>
                        <a:t> </a:t>
                      </a:r>
                      <a:r>
                        <a:rPr lang="en-US" sz="1800" dirty="0" err="1">
                          <a:solidFill>
                            <a:schemeClr val="tx1"/>
                          </a:solidFill>
                          <a:effectLst/>
                        </a:rPr>
                        <a:t>đạo</a:t>
                      </a:r>
                      <a:r>
                        <a:rPr lang="en-US" sz="1800" dirty="0">
                          <a:solidFill>
                            <a:schemeClr val="tx1"/>
                          </a:solidFill>
                          <a:effectLst/>
                        </a:rPr>
                        <a:t> </a:t>
                      </a:r>
                      <a:r>
                        <a:rPr lang="en-US" sz="1800" dirty="0" err="1">
                          <a:solidFill>
                            <a:schemeClr val="tx1"/>
                          </a:solidFill>
                          <a:effectLst/>
                        </a:rPr>
                        <a:t>tập</a:t>
                      </a:r>
                      <a:r>
                        <a:rPr lang="en-US" sz="1800" dirty="0">
                          <a:solidFill>
                            <a:schemeClr val="tx1"/>
                          </a:solidFill>
                          <a:effectLst/>
                        </a:rPr>
                        <a:t> </a:t>
                      </a:r>
                      <a:r>
                        <a:rPr lang="en-US" sz="1800" dirty="0" err="1">
                          <a:solidFill>
                            <a:schemeClr val="tx1"/>
                          </a:solidFill>
                          <a:effectLst/>
                        </a:rPr>
                        <a:t>trung</a:t>
                      </a:r>
                      <a:r>
                        <a:rPr lang="en-US" sz="1800" dirty="0">
                          <a:solidFill>
                            <a:schemeClr val="tx1"/>
                          </a:solidFill>
                          <a:effectLst/>
                        </a:rPr>
                        <a:t> </a:t>
                      </a:r>
                      <a:r>
                        <a:rPr lang="en-US" sz="1800" dirty="0" err="1">
                          <a:solidFill>
                            <a:schemeClr val="tx1"/>
                          </a:solidFill>
                          <a:effectLst/>
                        </a:rPr>
                        <a:t>vào</a:t>
                      </a:r>
                      <a:r>
                        <a:rPr lang="en-US" sz="1800" dirty="0">
                          <a:solidFill>
                            <a:schemeClr val="tx1"/>
                          </a:solidFill>
                          <a:effectLst/>
                        </a:rPr>
                        <a:t> </a:t>
                      </a:r>
                      <a:r>
                        <a:rPr lang="en-US" sz="1800" dirty="0" err="1">
                          <a:solidFill>
                            <a:schemeClr val="tx1"/>
                          </a:solidFill>
                          <a:effectLst/>
                        </a:rPr>
                        <a:t>việc</a:t>
                      </a:r>
                      <a:r>
                        <a:rPr lang="en-US" sz="1800" dirty="0">
                          <a:solidFill>
                            <a:schemeClr val="tx1"/>
                          </a:solidFill>
                          <a:effectLst/>
                        </a:rPr>
                        <a:t> </a:t>
                      </a:r>
                      <a:r>
                        <a:rPr lang="en-US" sz="1800" dirty="0" err="1">
                          <a:solidFill>
                            <a:schemeClr val="tx1"/>
                          </a:solidFill>
                          <a:effectLst/>
                        </a:rPr>
                        <a:t>lấy</a:t>
                      </a:r>
                      <a:r>
                        <a:rPr lang="en-US" sz="1800" dirty="0">
                          <a:solidFill>
                            <a:schemeClr val="tx1"/>
                          </a:solidFill>
                          <a:effectLst/>
                        </a:rPr>
                        <a:t> </a:t>
                      </a:r>
                      <a:r>
                        <a:rPr lang="en-US" sz="1800" dirty="0" err="1">
                          <a:solidFill>
                            <a:schemeClr val="tx1"/>
                          </a:solidFill>
                          <a:effectLst/>
                        </a:rPr>
                        <a:t>được</a:t>
                      </a:r>
                      <a:r>
                        <a:rPr lang="en-US" sz="1800" dirty="0">
                          <a:solidFill>
                            <a:schemeClr val="tx1"/>
                          </a:solidFill>
                          <a:effectLst/>
                        </a:rPr>
                        <a:t> </a:t>
                      </a:r>
                      <a:r>
                        <a:rPr lang="en-US" sz="1800" dirty="0" err="1">
                          <a:solidFill>
                            <a:schemeClr val="tx1"/>
                          </a:solidFill>
                          <a:effectLst/>
                        </a:rPr>
                        <a:t>sự</a:t>
                      </a:r>
                      <a:r>
                        <a:rPr lang="en-US" sz="1800" dirty="0">
                          <a:solidFill>
                            <a:schemeClr val="tx1"/>
                          </a:solidFill>
                          <a:effectLst/>
                        </a:rPr>
                        <a:t> </a:t>
                      </a:r>
                      <a:r>
                        <a:rPr lang="en-US" sz="1800" dirty="0" err="1">
                          <a:solidFill>
                            <a:schemeClr val="tx1"/>
                          </a:solidFill>
                          <a:effectLst/>
                        </a:rPr>
                        <a:t>cân</a:t>
                      </a:r>
                      <a:r>
                        <a:rPr lang="en-US" sz="1800" dirty="0">
                          <a:solidFill>
                            <a:schemeClr val="tx1"/>
                          </a:solidFill>
                          <a:effectLst/>
                        </a:rPr>
                        <a:t> </a:t>
                      </a:r>
                      <a:r>
                        <a:rPr lang="en-US" sz="1800" dirty="0" err="1">
                          <a:solidFill>
                            <a:schemeClr val="tx1"/>
                          </a:solidFill>
                          <a:effectLst/>
                        </a:rPr>
                        <a:t>đối</a:t>
                      </a:r>
                      <a:r>
                        <a:rPr lang="en-US" sz="1800" dirty="0">
                          <a:solidFill>
                            <a:schemeClr val="tx1"/>
                          </a:solidFill>
                          <a:effectLst/>
                        </a:rPr>
                        <a:t> </a:t>
                      </a:r>
                      <a:r>
                        <a:rPr lang="en-US" sz="1800" dirty="0" err="1">
                          <a:solidFill>
                            <a:schemeClr val="tx1"/>
                          </a:solidFill>
                          <a:effectLst/>
                        </a:rPr>
                        <a:t>về</a:t>
                      </a:r>
                      <a:r>
                        <a:rPr lang="en-US" sz="1800" dirty="0">
                          <a:solidFill>
                            <a:schemeClr val="tx1"/>
                          </a:solidFill>
                          <a:effectLst/>
                        </a:rPr>
                        <a:t> </a:t>
                      </a:r>
                      <a:r>
                        <a:rPr lang="en-US" sz="1800" dirty="0" err="1">
                          <a:solidFill>
                            <a:schemeClr val="tx1"/>
                          </a:solidFill>
                          <a:effectLst/>
                        </a:rPr>
                        <a:t>nhóm</a:t>
                      </a:r>
                      <a:r>
                        <a:rPr lang="en-US" sz="1800" dirty="0">
                          <a:solidFill>
                            <a:schemeClr val="tx1"/>
                          </a:solidFill>
                          <a:effectLst/>
                        </a:rPr>
                        <a:t> </a:t>
                      </a:r>
                      <a:r>
                        <a:rPr lang="en-US" sz="1800" dirty="0" err="1">
                          <a:solidFill>
                            <a:schemeClr val="tx1"/>
                          </a:solidFill>
                          <a:effectLst/>
                        </a:rPr>
                        <a:t>và</a:t>
                      </a:r>
                      <a:r>
                        <a:rPr lang="en-US" sz="1800" dirty="0">
                          <a:solidFill>
                            <a:schemeClr val="tx1"/>
                          </a:solidFill>
                          <a:effectLst/>
                        </a:rPr>
                        <a:t> </a:t>
                      </a:r>
                      <a:r>
                        <a:rPr lang="en-US" sz="1800" dirty="0" err="1">
                          <a:solidFill>
                            <a:schemeClr val="tx1"/>
                          </a:solidFill>
                          <a:effectLst/>
                        </a:rPr>
                        <a:t>sự</a:t>
                      </a:r>
                      <a:r>
                        <a:rPr lang="en-US" sz="1800" dirty="0">
                          <a:solidFill>
                            <a:schemeClr val="tx1"/>
                          </a:solidFill>
                          <a:effectLst/>
                        </a:rPr>
                        <a:t> </a:t>
                      </a:r>
                      <a:r>
                        <a:rPr lang="en-US" sz="1800" dirty="0" err="1">
                          <a:solidFill>
                            <a:schemeClr val="tx1"/>
                          </a:solidFill>
                          <a:effectLst/>
                        </a:rPr>
                        <a:t>hài</a:t>
                      </a:r>
                      <a:r>
                        <a:rPr lang="en-US" sz="1800" dirty="0">
                          <a:solidFill>
                            <a:schemeClr val="tx1"/>
                          </a:solidFill>
                          <a:effectLst/>
                        </a:rPr>
                        <a:t> </a:t>
                      </a:r>
                      <a:r>
                        <a:rPr lang="en-US" sz="1800" dirty="0" err="1">
                          <a:solidFill>
                            <a:schemeClr val="tx1"/>
                          </a:solidFill>
                          <a:effectLst/>
                        </a:rPr>
                        <a:t>lòng</a:t>
                      </a:r>
                      <a:r>
                        <a:rPr lang="en-US" sz="1800" dirty="0">
                          <a:solidFill>
                            <a:schemeClr val="tx1"/>
                          </a:solidFill>
                          <a:effectLst/>
                        </a:rPr>
                        <a:t> </a:t>
                      </a:r>
                      <a:r>
                        <a:rPr lang="en-US" sz="1800" dirty="0" err="1">
                          <a:solidFill>
                            <a:schemeClr val="tx1"/>
                          </a:solidFill>
                          <a:effectLst/>
                        </a:rPr>
                        <a:t>của</a:t>
                      </a:r>
                      <a:r>
                        <a:rPr lang="en-US" sz="1800" dirty="0">
                          <a:solidFill>
                            <a:schemeClr val="tx1"/>
                          </a:solidFill>
                          <a:effectLst/>
                        </a:rPr>
                        <a:t> </a:t>
                      </a:r>
                      <a:r>
                        <a:rPr lang="en-US" sz="1800" dirty="0" err="1">
                          <a:solidFill>
                            <a:schemeClr val="tx1"/>
                          </a:solidFill>
                          <a:effectLst/>
                        </a:rPr>
                        <a:t>cá</a:t>
                      </a:r>
                      <a:r>
                        <a:rPr lang="en-US" sz="1800" dirty="0">
                          <a:solidFill>
                            <a:schemeClr val="tx1"/>
                          </a:solidFill>
                          <a:effectLst/>
                        </a:rPr>
                        <a:t> </a:t>
                      </a:r>
                      <a:r>
                        <a:rPr lang="en-US" sz="1800" dirty="0" err="1">
                          <a:solidFill>
                            <a:schemeClr val="tx1"/>
                          </a:solidFill>
                          <a:effectLst/>
                        </a:rPr>
                        <a:t>nhân</a:t>
                      </a:r>
                      <a:endParaRPr lang="vi-VN" sz="1800" dirty="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800" dirty="0">
                          <a:solidFill>
                            <a:schemeClr val="tx1"/>
                          </a:solidFill>
                          <a:effectLst/>
                        </a:rPr>
                        <a:t>2.</a:t>
                      </a:r>
                      <a:endParaRPr lang="vi-VN" sz="1800" dirty="0">
                        <a:solidFill>
                          <a:schemeClr val="tx1"/>
                        </a:solidFill>
                        <a:effectLst/>
                      </a:endParaRPr>
                    </a:p>
                    <a:p>
                      <a:pPr algn="just">
                        <a:lnSpc>
                          <a:spcPct val="115000"/>
                        </a:lnSpc>
                        <a:spcAft>
                          <a:spcPts val="0"/>
                        </a:spcAft>
                      </a:pPr>
                      <a:r>
                        <a:rPr lang="en-US" sz="1800" dirty="0" err="1">
                          <a:solidFill>
                            <a:schemeClr val="tx1"/>
                          </a:solidFill>
                          <a:effectLst/>
                        </a:rPr>
                        <a:t>Sự</a:t>
                      </a:r>
                      <a:r>
                        <a:rPr lang="en-US" sz="1800" dirty="0">
                          <a:solidFill>
                            <a:schemeClr val="tx1"/>
                          </a:solidFill>
                          <a:effectLst/>
                        </a:rPr>
                        <a:t> </a:t>
                      </a:r>
                      <a:r>
                        <a:rPr lang="en-US" sz="1800" dirty="0" err="1">
                          <a:solidFill>
                            <a:schemeClr val="tx1"/>
                          </a:solidFill>
                          <a:effectLst/>
                        </a:rPr>
                        <a:t>quan</a:t>
                      </a:r>
                      <a:r>
                        <a:rPr lang="en-US" sz="1800" dirty="0">
                          <a:solidFill>
                            <a:schemeClr val="tx1"/>
                          </a:solidFill>
                          <a:effectLst/>
                        </a:rPr>
                        <a:t> </a:t>
                      </a:r>
                      <a:r>
                        <a:rPr lang="en-US" sz="1800" dirty="0" err="1">
                          <a:solidFill>
                            <a:schemeClr val="tx1"/>
                          </a:solidFill>
                          <a:effectLst/>
                        </a:rPr>
                        <a:t>tâm</a:t>
                      </a:r>
                      <a:r>
                        <a:rPr lang="en-US" sz="1800" dirty="0">
                          <a:solidFill>
                            <a:schemeClr val="tx1"/>
                          </a:solidFill>
                          <a:effectLst/>
                        </a:rPr>
                        <a:t> </a:t>
                      </a:r>
                      <a:r>
                        <a:rPr lang="en-US" sz="1800" dirty="0" err="1">
                          <a:solidFill>
                            <a:schemeClr val="tx1"/>
                          </a:solidFill>
                          <a:effectLst/>
                        </a:rPr>
                        <a:t>cao</a:t>
                      </a:r>
                      <a:endParaRPr lang="vi-VN" sz="1800" dirty="0">
                        <a:solidFill>
                          <a:schemeClr val="tx1"/>
                        </a:solidFill>
                        <a:effectLst/>
                      </a:endParaRPr>
                    </a:p>
                    <a:p>
                      <a:pPr algn="just">
                        <a:lnSpc>
                          <a:spcPct val="115000"/>
                        </a:lnSpc>
                        <a:spcAft>
                          <a:spcPts val="0"/>
                        </a:spcAft>
                      </a:pPr>
                      <a:r>
                        <a:rPr lang="en-US" sz="1800" dirty="0" err="1">
                          <a:solidFill>
                            <a:schemeClr val="tx1"/>
                          </a:solidFill>
                          <a:effectLst/>
                        </a:rPr>
                        <a:t>Phong</a:t>
                      </a:r>
                      <a:r>
                        <a:rPr lang="en-US" sz="1800" dirty="0">
                          <a:solidFill>
                            <a:schemeClr val="tx1"/>
                          </a:solidFill>
                          <a:effectLst/>
                        </a:rPr>
                        <a:t> </a:t>
                      </a:r>
                      <a:r>
                        <a:rPr lang="en-US" sz="1800" dirty="0" err="1">
                          <a:solidFill>
                            <a:schemeClr val="tx1"/>
                          </a:solidFill>
                          <a:effectLst/>
                        </a:rPr>
                        <a:t>cách</a:t>
                      </a:r>
                      <a:r>
                        <a:rPr lang="en-US" sz="1800" dirty="0">
                          <a:solidFill>
                            <a:schemeClr val="tx1"/>
                          </a:solidFill>
                          <a:effectLst/>
                        </a:rPr>
                        <a:t> </a:t>
                      </a:r>
                      <a:r>
                        <a:rPr lang="en-US" sz="1800" dirty="0" err="1">
                          <a:solidFill>
                            <a:schemeClr val="tx1"/>
                          </a:solidFill>
                          <a:effectLst/>
                        </a:rPr>
                        <a:t>tổ</a:t>
                      </a:r>
                      <a:r>
                        <a:rPr lang="en-US" sz="1800" dirty="0">
                          <a:solidFill>
                            <a:schemeClr val="tx1"/>
                          </a:solidFill>
                          <a:effectLst/>
                        </a:rPr>
                        <a:t> </a:t>
                      </a:r>
                      <a:r>
                        <a:rPr lang="en-US" sz="1800" dirty="0" err="1">
                          <a:solidFill>
                            <a:schemeClr val="tx1"/>
                          </a:solidFill>
                          <a:effectLst/>
                        </a:rPr>
                        <a:t>chức</a:t>
                      </a:r>
                      <a:r>
                        <a:rPr lang="en-US" sz="1800" dirty="0">
                          <a:solidFill>
                            <a:schemeClr val="tx1"/>
                          </a:solidFill>
                          <a:effectLst/>
                        </a:rPr>
                        <a:t> </a:t>
                      </a:r>
                      <a:r>
                        <a:rPr lang="en-US" sz="1800" dirty="0" err="1">
                          <a:solidFill>
                            <a:schemeClr val="tx1"/>
                          </a:solidFill>
                          <a:effectLst/>
                        </a:rPr>
                        <a:t>cao</a:t>
                      </a:r>
                      <a:endParaRPr lang="vi-VN" sz="1800" dirty="0">
                        <a:solidFill>
                          <a:schemeClr val="tx1"/>
                        </a:solidFill>
                        <a:effectLst/>
                      </a:endParaRPr>
                    </a:p>
                    <a:p>
                      <a:pPr algn="just">
                        <a:lnSpc>
                          <a:spcPct val="115000"/>
                        </a:lnSpc>
                        <a:spcAft>
                          <a:spcPts val="0"/>
                        </a:spcAft>
                      </a:pPr>
                      <a:r>
                        <a:rPr lang="en-US" sz="1800" dirty="0" err="1">
                          <a:solidFill>
                            <a:schemeClr val="tx1"/>
                          </a:solidFill>
                          <a:effectLst/>
                        </a:rPr>
                        <a:t>Lãnh</a:t>
                      </a:r>
                      <a:r>
                        <a:rPr lang="en-US" sz="1800" dirty="0">
                          <a:solidFill>
                            <a:schemeClr val="tx1"/>
                          </a:solidFill>
                          <a:effectLst/>
                        </a:rPr>
                        <a:t> </a:t>
                      </a:r>
                      <a:r>
                        <a:rPr lang="en-US" sz="1800" dirty="0" err="1">
                          <a:solidFill>
                            <a:schemeClr val="tx1"/>
                          </a:solidFill>
                          <a:effectLst/>
                        </a:rPr>
                        <a:t>đạo</a:t>
                      </a:r>
                      <a:r>
                        <a:rPr lang="en-US" sz="1800" dirty="0">
                          <a:solidFill>
                            <a:schemeClr val="tx1"/>
                          </a:solidFill>
                          <a:effectLst/>
                        </a:rPr>
                        <a:t> </a:t>
                      </a:r>
                      <a:r>
                        <a:rPr lang="en-US" sz="1800" dirty="0" err="1">
                          <a:solidFill>
                            <a:schemeClr val="tx1"/>
                          </a:solidFill>
                          <a:effectLst/>
                        </a:rPr>
                        <a:t>cố</a:t>
                      </a:r>
                      <a:r>
                        <a:rPr lang="en-US" sz="1800" dirty="0">
                          <a:solidFill>
                            <a:schemeClr val="tx1"/>
                          </a:solidFill>
                          <a:effectLst/>
                        </a:rPr>
                        <a:t> </a:t>
                      </a:r>
                      <a:r>
                        <a:rPr lang="en-US" sz="1800" dirty="0" err="1">
                          <a:solidFill>
                            <a:schemeClr val="tx1"/>
                          </a:solidFill>
                          <a:effectLst/>
                        </a:rPr>
                        <a:t>gắng</a:t>
                      </a:r>
                      <a:r>
                        <a:rPr lang="en-US" sz="1800" dirty="0">
                          <a:solidFill>
                            <a:schemeClr val="tx1"/>
                          </a:solidFill>
                          <a:effectLst/>
                        </a:rPr>
                        <a:t> </a:t>
                      </a:r>
                      <a:r>
                        <a:rPr lang="en-US" sz="1800" dirty="0" err="1">
                          <a:solidFill>
                            <a:schemeClr val="tx1"/>
                          </a:solidFill>
                          <a:effectLst/>
                        </a:rPr>
                        <a:t>hoàn</a:t>
                      </a:r>
                      <a:r>
                        <a:rPr lang="en-US" sz="1800" dirty="0">
                          <a:solidFill>
                            <a:schemeClr val="tx1"/>
                          </a:solidFill>
                          <a:effectLst/>
                        </a:rPr>
                        <a:t> </a:t>
                      </a:r>
                      <a:r>
                        <a:rPr lang="en-US" sz="1800" dirty="0" err="1">
                          <a:solidFill>
                            <a:schemeClr val="tx1"/>
                          </a:solidFill>
                          <a:effectLst/>
                        </a:rPr>
                        <a:t>thành</a:t>
                      </a:r>
                      <a:r>
                        <a:rPr lang="en-US" sz="1800" dirty="0">
                          <a:solidFill>
                            <a:schemeClr val="tx1"/>
                          </a:solidFill>
                          <a:effectLst/>
                        </a:rPr>
                        <a:t> </a:t>
                      </a:r>
                      <a:r>
                        <a:rPr lang="en-US" sz="1800" dirty="0" err="1">
                          <a:solidFill>
                            <a:schemeClr val="tx1"/>
                          </a:solidFill>
                          <a:effectLst/>
                        </a:rPr>
                        <a:t>công</a:t>
                      </a:r>
                      <a:r>
                        <a:rPr lang="en-US" sz="1800" dirty="0">
                          <a:solidFill>
                            <a:schemeClr val="tx1"/>
                          </a:solidFill>
                          <a:effectLst/>
                        </a:rPr>
                        <a:t> </a:t>
                      </a:r>
                      <a:r>
                        <a:rPr lang="en-US" sz="1800" dirty="0" err="1">
                          <a:solidFill>
                            <a:schemeClr val="tx1"/>
                          </a:solidFill>
                          <a:effectLst/>
                        </a:rPr>
                        <a:t>việc</a:t>
                      </a:r>
                      <a:r>
                        <a:rPr lang="en-US" sz="1800" dirty="0">
                          <a:solidFill>
                            <a:schemeClr val="tx1"/>
                          </a:solidFill>
                          <a:effectLst/>
                        </a:rPr>
                        <a:t> </a:t>
                      </a:r>
                      <a:r>
                        <a:rPr lang="en-US" sz="1800" dirty="0" err="1">
                          <a:solidFill>
                            <a:schemeClr val="tx1"/>
                          </a:solidFill>
                          <a:effectLst/>
                        </a:rPr>
                        <a:t>trong</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vừa</a:t>
                      </a:r>
                      <a:r>
                        <a:rPr lang="en-US" sz="1800" dirty="0">
                          <a:solidFill>
                            <a:schemeClr val="tx1"/>
                          </a:solidFill>
                          <a:effectLst/>
                        </a:rPr>
                        <a:t> </a:t>
                      </a:r>
                      <a:r>
                        <a:rPr lang="en-US" sz="1800" dirty="0" err="1">
                          <a:solidFill>
                            <a:schemeClr val="tx1"/>
                          </a:solidFill>
                          <a:effectLst/>
                        </a:rPr>
                        <a:t>phải</a:t>
                      </a:r>
                      <a:r>
                        <a:rPr lang="en-US" sz="1800" dirty="0">
                          <a:solidFill>
                            <a:schemeClr val="tx1"/>
                          </a:solidFill>
                          <a:effectLst/>
                        </a:rPr>
                        <a:t> </a:t>
                      </a:r>
                      <a:r>
                        <a:rPr lang="en-US" sz="1800" dirty="0" err="1">
                          <a:solidFill>
                            <a:schemeClr val="tx1"/>
                          </a:solidFill>
                          <a:effectLst/>
                        </a:rPr>
                        <a:t>giữ</a:t>
                      </a:r>
                      <a:r>
                        <a:rPr lang="en-US" sz="1800" dirty="0">
                          <a:solidFill>
                            <a:schemeClr val="tx1"/>
                          </a:solidFill>
                          <a:effectLst/>
                        </a:rPr>
                        <a:t> </a:t>
                      </a:r>
                      <a:r>
                        <a:rPr lang="en-US" sz="1800" dirty="0" err="1">
                          <a:solidFill>
                            <a:schemeClr val="tx1"/>
                          </a:solidFill>
                          <a:effectLst/>
                        </a:rPr>
                        <a:t>được</a:t>
                      </a:r>
                      <a:r>
                        <a:rPr lang="en-US" sz="1800" dirty="0">
                          <a:solidFill>
                            <a:schemeClr val="tx1"/>
                          </a:solidFill>
                          <a:effectLst/>
                        </a:rPr>
                        <a:t> </a:t>
                      </a:r>
                      <a:r>
                        <a:rPr lang="en-US" sz="1800" dirty="0" err="1">
                          <a:solidFill>
                            <a:schemeClr val="tx1"/>
                          </a:solidFill>
                          <a:effectLst/>
                        </a:rPr>
                        <a:t>sự</a:t>
                      </a:r>
                      <a:r>
                        <a:rPr lang="en-US" sz="1800" dirty="0">
                          <a:solidFill>
                            <a:schemeClr val="tx1"/>
                          </a:solidFill>
                          <a:effectLst/>
                        </a:rPr>
                        <a:t> </a:t>
                      </a:r>
                      <a:r>
                        <a:rPr lang="en-US" sz="1800" dirty="0" err="1">
                          <a:solidFill>
                            <a:schemeClr val="tx1"/>
                          </a:solidFill>
                          <a:effectLst/>
                        </a:rPr>
                        <a:t>cân</a:t>
                      </a:r>
                      <a:r>
                        <a:rPr lang="en-US" sz="1800" dirty="0">
                          <a:solidFill>
                            <a:schemeClr val="tx1"/>
                          </a:solidFill>
                          <a:effectLst/>
                        </a:rPr>
                        <a:t> </a:t>
                      </a:r>
                      <a:r>
                        <a:rPr lang="en-US" sz="1800" dirty="0" err="1">
                          <a:solidFill>
                            <a:schemeClr val="tx1"/>
                          </a:solidFill>
                          <a:effectLst/>
                        </a:rPr>
                        <a:t>bằng</a:t>
                      </a:r>
                      <a:r>
                        <a:rPr lang="en-US" sz="1800" dirty="0">
                          <a:solidFill>
                            <a:schemeClr val="tx1"/>
                          </a:solidFill>
                          <a:effectLst/>
                        </a:rPr>
                        <a:t> </a:t>
                      </a:r>
                      <a:r>
                        <a:rPr lang="en-US" sz="1800" dirty="0" err="1">
                          <a:solidFill>
                            <a:schemeClr val="tx1"/>
                          </a:solidFill>
                          <a:effectLst/>
                        </a:rPr>
                        <a:t>trong</a:t>
                      </a:r>
                      <a:r>
                        <a:rPr lang="en-US" sz="1800" dirty="0">
                          <a:solidFill>
                            <a:schemeClr val="tx1"/>
                          </a:solidFill>
                          <a:effectLst/>
                        </a:rPr>
                        <a:t> </a:t>
                      </a:r>
                      <a:r>
                        <a:rPr lang="en-US" sz="1800" dirty="0" err="1">
                          <a:solidFill>
                            <a:schemeClr val="tx1"/>
                          </a:solidFill>
                          <a:effectLst/>
                        </a:rPr>
                        <a:t>nhóm</a:t>
                      </a:r>
                      <a:endParaRPr lang="vi-VN" sz="1800" dirty="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490563">
                <a:tc vMerge="1">
                  <a:txBody>
                    <a:bodyPr/>
                    <a:lstStyle/>
                    <a:p>
                      <a:endParaRPr lang="vi-VN"/>
                    </a:p>
                  </a:txBody>
                  <a:tcPr/>
                </a:tc>
                <a:tc>
                  <a:txBody>
                    <a:bodyPr/>
                    <a:lstStyle/>
                    <a:p>
                      <a:pPr algn="ctr">
                        <a:lnSpc>
                          <a:spcPct val="115000"/>
                        </a:lnSpc>
                        <a:spcAft>
                          <a:spcPts val="0"/>
                        </a:spcAft>
                      </a:pPr>
                      <a:r>
                        <a:rPr lang="en-US" sz="1600" dirty="0">
                          <a:effectLst/>
                        </a:rPr>
                        <a:t> </a:t>
                      </a:r>
                      <a:endParaRPr lang="vi-VN" sz="1600" dirty="0">
                        <a:effectLst/>
                      </a:endParaRPr>
                    </a:p>
                    <a:p>
                      <a:pPr algn="ctr">
                        <a:lnSpc>
                          <a:spcPct val="115000"/>
                        </a:lnSpc>
                        <a:spcAft>
                          <a:spcPts val="0"/>
                        </a:spcAft>
                      </a:pPr>
                      <a:r>
                        <a:rPr lang="en-US" sz="1600" dirty="0">
                          <a:effectLst/>
                        </a:rPr>
                        <a:t> </a:t>
                      </a:r>
                      <a:endParaRPr lang="vi-VN" sz="1600" dirty="0">
                        <a:effectLst/>
                      </a:endParaRPr>
                    </a:p>
                    <a:p>
                      <a:pPr algn="ctr">
                        <a:lnSpc>
                          <a:spcPct val="115000"/>
                        </a:lnSpc>
                        <a:spcAft>
                          <a:spcPts val="0"/>
                        </a:spcAft>
                      </a:pPr>
                      <a:r>
                        <a:rPr lang="en-US" sz="1600" dirty="0">
                          <a:effectLst/>
                        </a:rPr>
                        <a:t> </a:t>
                      </a:r>
                      <a:endParaRPr lang="vi-VN" sz="1600" dirty="0">
                        <a:effectLst/>
                      </a:endParaRPr>
                    </a:p>
                    <a:p>
                      <a:pPr algn="ctr">
                        <a:lnSpc>
                          <a:spcPct val="115000"/>
                        </a:lnSpc>
                        <a:spcAft>
                          <a:spcPts val="0"/>
                        </a:spcAft>
                      </a:pPr>
                      <a:r>
                        <a:rPr lang="en-US" sz="1600" dirty="0">
                          <a:effectLst/>
                        </a:rPr>
                        <a:t> </a:t>
                      </a:r>
                      <a:r>
                        <a:rPr lang="en-US" sz="2000" b="1" dirty="0" err="1">
                          <a:effectLst/>
                        </a:rPr>
                        <a:t>THẤP</a:t>
                      </a:r>
                      <a:endParaRPr lang="vi-VN" sz="2000" b="1"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800" b="1" dirty="0">
                          <a:effectLst/>
                        </a:rPr>
                        <a:t>3.</a:t>
                      </a:r>
                      <a:endParaRPr lang="vi-VN" sz="1800" b="1" dirty="0">
                        <a:effectLst/>
                      </a:endParaRPr>
                    </a:p>
                    <a:p>
                      <a:pPr algn="just">
                        <a:lnSpc>
                          <a:spcPct val="115000"/>
                        </a:lnSpc>
                        <a:spcAft>
                          <a:spcPts val="0"/>
                        </a:spcAft>
                      </a:pPr>
                      <a:r>
                        <a:rPr lang="en-US" sz="1800" b="1" dirty="0" err="1">
                          <a:effectLst/>
                        </a:rPr>
                        <a:t>Sự</a:t>
                      </a:r>
                      <a:r>
                        <a:rPr lang="en-US" sz="1800" b="1" dirty="0">
                          <a:effectLst/>
                        </a:rPr>
                        <a:t> </a:t>
                      </a:r>
                      <a:r>
                        <a:rPr lang="en-US" sz="1800" b="1" dirty="0" err="1">
                          <a:effectLst/>
                        </a:rPr>
                        <a:t>quan</a:t>
                      </a:r>
                      <a:r>
                        <a:rPr lang="en-US" sz="1800" b="1" dirty="0">
                          <a:effectLst/>
                        </a:rPr>
                        <a:t> </a:t>
                      </a:r>
                      <a:r>
                        <a:rPr lang="en-US" sz="1800" b="1" dirty="0" err="1">
                          <a:effectLst/>
                        </a:rPr>
                        <a:t>tâm</a:t>
                      </a:r>
                      <a:r>
                        <a:rPr lang="en-US" sz="1800" b="1" dirty="0">
                          <a:effectLst/>
                        </a:rPr>
                        <a:t> </a:t>
                      </a:r>
                      <a:r>
                        <a:rPr lang="en-US" sz="1800" b="1" dirty="0" err="1">
                          <a:effectLst/>
                        </a:rPr>
                        <a:t>thấp</a:t>
                      </a:r>
                      <a:endParaRPr lang="vi-VN" sz="1800" b="1" dirty="0">
                        <a:effectLst/>
                      </a:endParaRPr>
                    </a:p>
                    <a:p>
                      <a:pPr algn="just">
                        <a:lnSpc>
                          <a:spcPct val="115000"/>
                        </a:lnSpc>
                        <a:spcAft>
                          <a:spcPts val="0"/>
                        </a:spcAft>
                      </a:pPr>
                      <a:r>
                        <a:rPr lang="en-US" sz="1800" b="1" dirty="0" err="1">
                          <a:effectLst/>
                        </a:rPr>
                        <a:t>Phong</a:t>
                      </a:r>
                      <a:r>
                        <a:rPr lang="en-US" sz="1800" b="1" dirty="0">
                          <a:effectLst/>
                        </a:rPr>
                        <a:t> </a:t>
                      </a:r>
                      <a:r>
                        <a:rPr lang="en-US" sz="1800" b="1" dirty="0" err="1">
                          <a:effectLst/>
                        </a:rPr>
                        <a:t>cách</a:t>
                      </a:r>
                      <a:r>
                        <a:rPr lang="en-US" sz="1800" b="1" dirty="0">
                          <a:effectLst/>
                        </a:rPr>
                        <a:t> </a:t>
                      </a:r>
                      <a:r>
                        <a:rPr lang="en-US" sz="1800" b="1" dirty="0" err="1">
                          <a:effectLst/>
                        </a:rPr>
                        <a:t>tổ</a:t>
                      </a:r>
                      <a:r>
                        <a:rPr lang="en-US" sz="1800" b="1" dirty="0">
                          <a:effectLst/>
                        </a:rPr>
                        <a:t> </a:t>
                      </a:r>
                      <a:r>
                        <a:rPr lang="en-US" sz="1800" b="1" dirty="0" err="1">
                          <a:effectLst/>
                        </a:rPr>
                        <a:t>chức</a:t>
                      </a:r>
                      <a:r>
                        <a:rPr lang="en-US" sz="1800" b="1" dirty="0">
                          <a:effectLst/>
                        </a:rPr>
                        <a:t> </a:t>
                      </a:r>
                      <a:r>
                        <a:rPr lang="en-US" sz="1800" b="1" dirty="0" err="1">
                          <a:effectLst/>
                        </a:rPr>
                        <a:t>thấp</a:t>
                      </a:r>
                      <a:endParaRPr lang="vi-VN" sz="1800" b="1" dirty="0">
                        <a:effectLst/>
                      </a:endParaRPr>
                    </a:p>
                    <a:p>
                      <a:pPr algn="just">
                        <a:lnSpc>
                          <a:spcPct val="115000"/>
                        </a:lnSpc>
                        <a:spcAft>
                          <a:spcPts val="0"/>
                        </a:spcAft>
                      </a:pPr>
                      <a:r>
                        <a:rPr lang="en-US" sz="1800" b="1" dirty="0" err="1">
                          <a:effectLst/>
                        </a:rPr>
                        <a:t>Lãnh</a:t>
                      </a:r>
                      <a:r>
                        <a:rPr lang="en-US" sz="1800" b="1" dirty="0">
                          <a:effectLst/>
                        </a:rPr>
                        <a:t> </a:t>
                      </a:r>
                      <a:r>
                        <a:rPr lang="en-US" sz="1800" b="1" dirty="0" err="1">
                          <a:effectLst/>
                        </a:rPr>
                        <a:t>đạo</a:t>
                      </a:r>
                      <a:r>
                        <a:rPr lang="en-US" sz="1800" b="1" dirty="0">
                          <a:effectLst/>
                        </a:rPr>
                        <a:t> </a:t>
                      </a:r>
                      <a:r>
                        <a:rPr lang="en-US" sz="1800" b="1" dirty="0" err="1">
                          <a:effectLst/>
                        </a:rPr>
                        <a:t>trở</a:t>
                      </a:r>
                      <a:r>
                        <a:rPr lang="en-US" sz="1800" b="1" dirty="0">
                          <a:effectLst/>
                        </a:rPr>
                        <a:t> </a:t>
                      </a:r>
                      <a:r>
                        <a:rPr lang="en-US" sz="1800" b="1" dirty="0" err="1">
                          <a:effectLst/>
                        </a:rPr>
                        <a:t>nên</a:t>
                      </a:r>
                      <a:r>
                        <a:rPr lang="en-US" sz="1800" b="1" dirty="0">
                          <a:effectLst/>
                        </a:rPr>
                        <a:t> </a:t>
                      </a:r>
                      <a:r>
                        <a:rPr lang="en-US" sz="1800" b="1" dirty="0" err="1">
                          <a:effectLst/>
                        </a:rPr>
                        <a:t>bị</a:t>
                      </a:r>
                      <a:r>
                        <a:rPr lang="en-US" sz="1800" b="1" dirty="0">
                          <a:effectLst/>
                        </a:rPr>
                        <a:t> </a:t>
                      </a:r>
                      <a:r>
                        <a:rPr lang="en-US" sz="1800" b="1" dirty="0" err="1">
                          <a:effectLst/>
                        </a:rPr>
                        <a:t>động</a:t>
                      </a:r>
                      <a:r>
                        <a:rPr lang="en-US" sz="1800" b="1" dirty="0">
                          <a:effectLst/>
                        </a:rPr>
                        <a:t> </a:t>
                      </a:r>
                      <a:r>
                        <a:rPr lang="en-US" sz="1800" b="1" dirty="0" err="1">
                          <a:effectLst/>
                        </a:rPr>
                        <a:t>và</a:t>
                      </a:r>
                      <a:r>
                        <a:rPr lang="en-US" sz="1800" b="1" dirty="0">
                          <a:effectLst/>
                        </a:rPr>
                        <a:t> </a:t>
                      </a:r>
                      <a:r>
                        <a:rPr lang="en-US" sz="1800" b="1" dirty="0" err="1">
                          <a:effectLst/>
                        </a:rPr>
                        <a:t>bỏ</a:t>
                      </a:r>
                      <a:r>
                        <a:rPr lang="en-US" sz="1800" b="1" dirty="0">
                          <a:effectLst/>
                        </a:rPr>
                        <a:t> </a:t>
                      </a:r>
                      <a:r>
                        <a:rPr lang="en-US" sz="1800" b="1" dirty="0" err="1">
                          <a:effectLst/>
                        </a:rPr>
                        <a:t>bê</a:t>
                      </a:r>
                      <a:r>
                        <a:rPr lang="en-US" sz="1800" b="1" dirty="0">
                          <a:effectLst/>
                        </a:rPr>
                        <a:t> </a:t>
                      </a:r>
                      <a:r>
                        <a:rPr lang="en-US" sz="1800" b="1" dirty="0" err="1">
                          <a:effectLst/>
                        </a:rPr>
                        <a:t>tình</a:t>
                      </a:r>
                      <a:r>
                        <a:rPr lang="en-US" sz="1800" b="1" dirty="0">
                          <a:effectLst/>
                        </a:rPr>
                        <a:t> </a:t>
                      </a:r>
                      <a:r>
                        <a:rPr lang="en-US" sz="1800" b="1" dirty="0" err="1">
                          <a:effectLst/>
                        </a:rPr>
                        <a:t>huống</a:t>
                      </a:r>
                      <a:endParaRPr lang="vi-VN" sz="1800" b="1"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800" b="1" dirty="0">
                          <a:effectLst/>
                        </a:rPr>
                        <a:t>4.</a:t>
                      </a:r>
                      <a:endParaRPr lang="vi-VN" sz="1800" b="1" dirty="0">
                        <a:effectLst/>
                      </a:endParaRPr>
                    </a:p>
                    <a:p>
                      <a:pPr algn="just">
                        <a:lnSpc>
                          <a:spcPct val="115000"/>
                        </a:lnSpc>
                        <a:spcAft>
                          <a:spcPts val="0"/>
                        </a:spcAft>
                      </a:pPr>
                      <a:r>
                        <a:rPr lang="en-US" sz="1800" b="1" dirty="0" err="1">
                          <a:effectLst/>
                        </a:rPr>
                        <a:t>Sự</a:t>
                      </a:r>
                      <a:r>
                        <a:rPr lang="en-US" sz="1800" b="1" dirty="0">
                          <a:effectLst/>
                        </a:rPr>
                        <a:t> </a:t>
                      </a:r>
                      <a:r>
                        <a:rPr lang="en-US" sz="1800" b="1" dirty="0" err="1">
                          <a:effectLst/>
                        </a:rPr>
                        <a:t>quan</a:t>
                      </a:r>
                      <a:r>
                        <a:rPr lang="en-US" sz="1800" b="1" dirty="0">
                          <a:effectLst/>
                        </a:rPr>
                        <a:t> </a:t>
                      </a:r>
                      <a:r>
                        <a:rPr lang="en-US" sz="1800" b="1" dirty="0" err="1">
                          <a:effectLst/>
                        </a:rPr>
                        <a:t>tâm</a:t>
                      </a:r>
                      <a:r>
                        <a:rPr lang="en-US" sz="1800" b="1" dirty="0">
                          <a:effectLst/>
                        </a:rPr>
                        <a:t> </a:t>
                      </a:r>
                      <a:r>
                        <a:rPr lang="en-US" sz="1800" b="1" dirty="0" err="1">
                          <a:effectLst/>
                        </a:rPr>
                        <a:t>thấp</a:t>
                      </a:r>
                      <a:endParaRPr lang="vi-VN" sz="1800" b="1" dirty="0">
                        <a:effectLst/>
                      </a:endParaRPr>
                    </a:p>
                    <a:p>
                      <a:pPr algn="just">
                        <a:lnSpc>
                          <a:spcPct val="115000"/>
                        </a:lnSpc>
                        <a:spcAft>
                          <a:spcPts val="0"/>
                        </a:spcAft>
                      </a:pPr>
                      <a:r>
                        <a:rPr lang="en-US" sz="1800" b="1" dirty="0" err="1">
                          <a:effectLst/>
                        </a:rPr>
                        <a:t>Phong</a:t>
                      </a:r>
                      <a:r>
                        <a:rPr lang="en-US" sz="1800" b="1" dirty="0">
                          <a:effectLst/>
                        </a:rPr>
                        <a:t> </a:t>
                      </a:r>
                      <a:r>
                        <a:rPr lang="en-US" sz="1800" b="1" dirty="0" err="1">
                          <a:effectLst/>
                        </a:rPr>
                        <a:t>cách</a:t>
                      </a:r>
                      <a:r>
                        <a:rPr lang="en-US" sz="1800" b="1" dirty="0">
                          <a:effectLst/>
                        </a:rPr>
                        <a:t> </a:t>
                      </a:r>
                      <a:r>
                        <a:rPr lang="en-US" sz="1800" b="1" dirty="0" err="1">
                          <a:effectLst/>
                        </a:rPr>
                        <a:t>tổ</a:t>
                      </a:r>
                      <a:r>
                        <a:rPr lang="en-US" sz="1800" b="1" dirty="0">
                          <a:effectLst/>
                        </a:rPr>
                        <a:t> </a:t>
                      </a:r>
                      <a:r>
                        <a:rPr lang="en-US" sz="1800" b="1" dirty="0" err="1">
                          <a:effectLst/>
                        </a:rPr>
                        <a:t>chức</a:t>
                      </a:r>
                      <a:r>
                        <a:rPr lang="en-US" sz="1800" b="1" dirty="0">
                          <a:effectLst/>
                        </a:rPr>
                        <a:t> </a:t>
                      </a:r>
                      <a:r>
                        <a:rPr lang="en-US" sz="1800" b="1" dirty="0" err="1">
                          <a:effectLst/>
                        </a:rPr>
                        <a:t>cao</a:t>
                      </a:r>
                      <a:endParaRPr lang="vi-VN" sz="1800" b="1" dirty="0">
                        <a:effectLst/>
                      </a:endParaRPr>
                    </a:p>
                    <a:p>
                      <a:pPr algn="just">
                        <a:lnSpc>
                          <a:spcPct val="115000"/>
                        </a:lnSpc>
                        <a:spcAft>
                          <a:spcPts val="0"/>
                        </a:spcAft>
                      </a:pPr>
                      <a:r>
                        <a:rPr lang="en-US" sz="1800" b="1" dirty="0" err="1">
                          <a:effectLst/>
                        </a:rPr>
                        <a:t>Lãnh</a:t>
                      </a:r>
                      <a:r>
                        <a:rPr lang="en-US" sz="1800" b="1" dirty="0">
                          <a:effectLst/>
                        </a:rPr>
                        <a:t> </a:t>
                      </a:r>
                      <a:r>
                        <a:rPr lang="en-US" sz="1800" b="1" dirty="0" err="1">
                          <a:effectLst/>
                        </a:rPr>
                        <a:t>đạo</a:t>
                      </a:r>
                      <a:r>
                        <a:rPr lang="en-US" sz="1800" b="1" dirty="0">
                          <a:effectLst/>
                        </a:rPr>
                        <a:t> </a:t>
                      </a:r>
                      <a:r>
                        <a:rPr lang="en-US" sz="1800" b="1" dirty="0" err="1">
                          <a:effectLst/>
                        </a:rPr>
                        <a:t>tập</a:t>
                      </a:r>
                      <a:r>
                        <a:rPr lang="en-US" sz="1800" b="1" dirty="0">
                          <a:effectLst/>
                        </a:rPr>
                        <a:t> </a:t>
                      </a:r>
                      <a:r>
                        <a:rPr lang="en-US" sz="1800" b="1" dirty="0" err="1">
                          <a:effectLst/>
                        </a:rPr>
                        <a:t>trung</a:t>
                      </a:r>
                      <a:r>
                        <a:rPr lang="en-US" sz="1800" b="1" dirty="0">
                          <a:effectLst/>
                        </a:rPr>
                        <a:t> </a:t>
                      </a:r>
                      <a:r>
                        <a:rPr lang="en-US" sz="1800" b="1" dirty="0" err="1">
                          <a:effectLst/>
                        </a:rPr>
                        <a:t>vào</a:t>
                      </a:r>
                      <a:r>
                        <a:rPr lang="en-US" sz="1800" b="1" dirty="0">
                          <a:effectLst/>
                        </a:rPr>
                        <a:t> </a:t>
                      </a:r>
                      <a:r>
                        <a:rPr lang="en-US" sz="1800" b="1" dirty="0" err="1">
                          <a:effectLst/>
                        </a:rPr>
                        <a:t>việc</a:t>
                      </a:r>
                      <a:r>
                        <a:rPr lang="en-US" sz="1800" b="1" dirty="0">
                          <a:effectLst/>
                        </a:rPr>
                        <a:t> </a:t>
                      </a:r>
                      <a:r>
                        <a:rPr lang="en-US" sz="1800" b="1" dirty="0" err="1">
                          <a:effectLst/>
                        </a:rPr>
                        <a:t>hoàn</a:t>
                      </a:r>
                      <a:r>
                        <a:rPr lang="en-US" sz="1800" b="1" dirty="0">
                          <a:effectLst/>
                        </a:rPr>
                        <a:t> </a:t>
                      </a:r>
                      <a:r>
                        <a:rPr lang="en-US" sz="1800" b="1" dirty="0" err="1">
                          <a:effectLst/>
                        </a:rPr>
                        <a:t>thành</a:t>
                      </a:r>
                      <a:r>
                        <a:rPr lang="en-US" sz="1800" b="1" dirty="0">
                          <a:effectLst/>
                        </a:rPr>
                        <a:t> </a:t>
                      </a:r>
                      <a:r>
                        <a:rPr lang="en-US" sz="1800" b="1" dirty="0" err="1">
                          <a:effectLst/>
                        </a:rPr>
                        <a:t>công</a:t>
                      </a:r>
                      <a:r>
                        <a:rPr lang="en-US" sz="1800" b="1" dirty="0">
                          <a:effectLst/>
                        </a:rPr>
                        <a:t> </a:t>
                      </a:r>
                      <a:r>
                        <a:rPr lang="en-US" sz="1800" b="1" dirty="0" err="1">
                          <a:effectLst/>
                        </a:rPr>
                        <a:t>việc</a:t>
                      </a:r>
                      <a:endParaRPr lang="vi-VN" sz="1800" b="1"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93838">
                <a:tc vMerge="1">
                  <a:txBody>
                    <a:bodyPr/>
                    <a:lstStyle/>
                    <a:p>
                      <a:endParaRPr lang="vi-VN"/>
                    </a:p>
                  </a:txBody>
                  <a:tcPr/>
                </a:tc>
                <a:tc>
                  <a:txBody>
                    <a:bodyPr/>
                    <a:lstStyle/>
                    <a:p>
                      <a:pPr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tc gridSpan="2">
                  <a:txBody>
                    <a:bodyPr/>
                    <a:lstStyle/>
                    <a:p>
                      <a:pPr algn="just">
                        <a:lnSpc>
                          <a:spcPct val="115000"/>
                        </a:lnSpc>
                        <a:spcAft>
                          <a:spcPts val="0"/>
                        </a:spcAft>
                      </a:pPr>
                      <a:r>
                        <a:rPr lang="en-US" sz="1600" dirty="0">
                          <a:effectLst/>
                        </a:rPr>
                        <a:t> </a:t>
                      </a:r>
                      <a:endParaRPr lang="vi-VN" sz="1600" dirty="0">
                        <a:effectLst/>
                      </a:endParaRPr>
                    </a:p>
                    <a:p>
                      <a:pPr algn="just">
                        <a:lnSpc>
                          <a:spcPct val="115000"/>
                        </a:lnSpc>
                        <a:spcAft>
                          <a:spcPts val="0"/>
                        </a:spcAft>
                      </a:pPr>
                      <a:r>
                        <a:rPr lang="en-US" sz="2000" b="1" dirty="0">
                          <a:effectLst/>
                        </a:rPr>
                        <a:t>            </a:t>
                      </a:r>
                      <a:r>
                        <a:rPr lang="en-US" sz="2000" b="1" dirty="0" err="1">
                          <a:effectLst/>
                        </a:rPr>
                        <a:t>THẤP</a:t>
                      </a:r>
                      <a:r>
                        <a:rPr lang="en-US" sz="2000" b="1" dirty="0">
                          <a:effectLst/>
                        </a:rPr>
                        <a:t> </a:t>
                      </a:r>
                      <a:r>
                        <a:rPr lang="en-US" sz="1600" dirty="0">
                          <a:effectLst/>
                        </a:rPr>
                        <a:t>                                                                 </a:t>
                      </a:r>
                      <a:r>
                        <a:rPr lang="en-US" sz="2000" b="1" dirty="0">
                          <a:effectLst/>
                        </a:rPr>
                        <a:t>CAO</a:t>
                      </a:r>
                      <a:endParaRPr lang="vi-VN" sz="2000" b="1" dirty="0">
                        <a:effectLst/>
                        <a:latin typeface="Times New Roman"/>
                        <a:ea typeface="Calibri"/>
                        <a:cs typeface="Times New Roman"/>
                      </a:endParaRPr>
                    </a:p>
                  </a:txBody>
                  <a:tcPr marL="68580" marR="68580" marT="0" marB="0"/>
                </a:tc>
                <a:tc hMerge="1">
                  <a:txBody>
                    <a:bodyPr/>
                    <a:lstStyle/>
                    <a:p>
                      <a:endParaRPr lang="vi-VN"/>
                    </a:p>
                  </a:txBody>
                  <a:tcPr/>
                </a:tc>
                <a:extLst>
                  <a:ext uri="{0D108BD9-81ED-4DB2-BD59-A6C34878D82A}">
                    <a16:rowId xmlns:a16="http://schemas.microsoft.com/office/drawing/2014/main" val="10002"/>
                  </a:ext>
                </a:extLst>
              </a:tr>
              <a:tr h="499169">
                <a:tc vMerge="1">
                  <a:txBody>
                    <a:bodyPr/>
                    <a:lstStyle/>
                    <a:p>
                      <a:endParaRPr lang="vi-VN"/>
                    </a:p>
                  </a:txBody>
                  <a:tcPr/>
                </a:tc>
                <a:tc gridSpan="3">
                  <a:txBody>
                    <a:bodyPr/>
                    <a:lstStyle/>
                    <a:p>
                      <a:pPr algn="ctr">
                        <a:lnSpc>
                          <a:spcPct val="115000"/>
                        </a:lnSpc>
                        <a:spcAft>
                          <a:spcPts val="0"/>
                        </a:spcAft>
                      </a:pPr>
                      <a:r>
                        <a:rPr lang="en-US" sz="2000" b="1" dirty="0" err="1">
                          <a:effectLst/>
                        </a:rPr>
                        <a:t>Phong</a:t>
                      </a:r>
                      <a:r>
                        <a:rPr lang="en-US" sz="2000" b="1" dirty="0">
                          <a:effectLst/>
                        </a:rPr>
                        <a:t> </a:t>
                      </a:r>
                      <a:r>
                        <a:rPr lang="en-US" sz="2000" b="1" dirty="0" err="1">
                          <a:effectLst/>
                        </a:rPr>
                        <a:t>cách</a:t>
                      </a:r>
                      <a:r>
                        <a:rPr lang="en-US" sz="2000" b="1" dirty="0">
                          <a:effectLst/>
                        </a:rPr>
                        <a:t> </a:t>
                      </a:r>
                      <a:r>
                        <a:rPr lang="en-US" sz="2000" b="1" dirty="0" err="1">
                          <a:effectLst/>
                        </a:rPr>
                        <a:t>tổ</a:t>
                      </a:r>
                      <a:r>
                        <a:rPr lang="en-US" sz="2000" b="1" dirty="0">
                          <a:effectLst/>
                        </a:rPr>
                        <a:t> </a:t>
                      </a:r>
                      <a:r>
                        <a:rPr lang="en-US" sz="2000" b="1" dirty="0" err="1">
                          <a:effectLst/>
                        </a:rPr>
                        <a:t>chức</a:t>
                      </a:r>
                      <a:endParaRPr lang="vi-VN" sz="2000" b="1" dirty="0">
                        <a:effectLst/>
                        <a:latin typeface="Times New Roman"/>
                        <a:ea typeface="Calibri"/>
                        <a:cs typeface="Times New Roman"/>
                      </a:endParaRPr>
                    </a:p>
                  </a:txBody>
                  <a:tcPr marL="68580" marR="68580" marT="0" marB="0"/>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638787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9.3. </a:t>
            </a:r>
            <a:r>
              <a:rPr lang="en-US" sz="2800" dirty="0" err="1">
                <a:solidFill>
                  <a:schemeClr val="tx1"/>
                </a:solidFill>
              </a:rPr>
              <a:t>Các</a:t>
            </a:r>
            <a:r>
              <a:rPr lang="en-US" sz="2800" dirty="0">
                <a:solidFill>
                  <a:schemeClr val="tx1"/>
                </a:solidFill>
              </a:rPr>
              <a:t> </a:t>
            </a:r>
            <a:r>
              <a:rPr lang="en-US" sz="2800" dirty="0" err="1">
                <a:solidFill>
                  <a:schemeClr val="tx1"/>
                </a:solidFill>
              </a:rPr>
              <a:t>dạng</a:t>
            </a:r>
            <a:r>
              <a:rPr lang="en-US" sz="2800" dirty="0">
                <a:solidFill>
                  <a:schemeClr val="tx1"/>
                </a:solidFill>
              </a:rPr>
              <a:t> </a:t>
            </a:r>
            <a:r>
              <a:rPr lang="en-US" sz="2800" dirty="0" err="1">
                <a:solidFill>
                  <a:schemeClr val="tx1"/>
                </a:solidFill>
              </a:rPr>
              <a:t>hành</a:t>
            </a:r>
            <a:r>
              <a:rPr lang="en-US" sz="2800" dirty="0">
                <a:solidFill>
                  <a:schemeClr val="tx1"/>
                </a:solidFill>
              </a:rPr>
              <a:t> vi </a:t>
            </a:r>
            <a:r>
              <a:rPr lang="en-US" sz="2800" dirty="0" err="1">
                <a:solidFill>
                  <a:schemeClr val="tx1"/>
                </a:solidFill>
              </a:rPr>
              <a:t>của</a:t>
            </a:r>
            <a:r>
              <a:rPr lang="en-US" sz="2800" dirty="0">
                <a:solidFill>
                  <a:schemeClr val="tx1"/>
                </a:solidFill>
              </a:rPr>
              <a:t> </a:t>
            </a:r>
            <a:r>
              <a:rPr lang="en-US" sz="2800" dirty="0" err="1">
                <a:solidFill>
                  <a:schemeClr val="tx1"/>
                </a:solidFill>
              </a:rPr>
              <a:t>vai</a:t>
            </a:r>
            <a:r>
              <a:rPr lang="en-US" sz="2800" dirty="0">
                <a:solidFill>
                  <a:schemeClr val="tx1"/>
                </a:solidFill>
              </a:rPr>
              <a:t> </a:t>
            </a:r>
            <a:r>
              <a:rPr lang="en-US" sz="2800" dirty="0" err="1">
                <a:solidFill>
                  <a:schemeClr val="tx1"/>
                </a:solidFill>
              </a:rPr>
              <a:t>trò</a:t>
            </a:r>
            <a:r>
              <a:rPr lang="en-US" sz="2800" dirty="0">
                <a:solidFill>
                  <a:schemeClr val="tx1"/>
                </a:solidFill>
              </a:rPr>
              <a:t> </a:t>
            </a:r>
            <a:r>
              <a:rPr lang="en-US" sz="2800" dirty="0" err="1">
                <a:solidFill>
                  <a:schemeClr val="tx1"/>
                </a:solidFill>
              </a:rPr>
              <a:t>quản</a:t>
            </a:r>
            <a:r>
              <a:rPr lang="en-US" sz="2800" dirty="0">
                <a:solidFill>
                  <a:schemeClr val="tx1"/>
                </a:solidFill>
              </a:rPr>
              <a:t> </a:t>
            </a:r>
            <a:r>
              <a:rPr lang="en-US" sz="2800" dirty="0" err="1">
                <a:solidFill>
                  <a:schemeClr val="tx1"/>
                </a:solidFill>
              </a:rPr>
              <a:t>lý</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35142858"/>
              </p:ext>
            </p:extLst>
          </p:nvPr>
        </p:nvGraphicFramePr>
        <p:xfrm>
          <a:off x="498475" y="1399598"/>
          <a:ext cx="8264525" cy="4848802"/>
        </p:xfrm>
        <a:graphic>
          <a:graphicData uri="http://schemas.openxmlformats.org/drawingml/2006/table">
            <a:tbl>
              <a:tblPr firstRow="1" firstCol="1" bandRow="1" bandCol="1">
                <a:tableStyleId>{5C22544A-7EE6-4342-B048-85BDC9FD1C3A}</a:tableStyleId>
              </a:tblPr>
              <a:tblGrid>
                <a:gridCol w="579755">
                  <a:extLst>
                    <a:ext uri="{9D8B030D-6E8A-4147-A177-3AD203B41FA5}">
                      <a16:colId xmlns:a16="http://schemas.microsoft.com/office/drawing/2014/main" val="20000"/>
                    </a:ext>
                  </a:extLst>
                </a:gridCol>
                <a:gridCol w="1437164">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3275806">
                  <a:extLst>
                    <a:ext uri="{9D8B030D-6E8A-4147-A177-3AD203B41FA5}">
                      <a16:colId xmlns:a16="http://schemas.microsoft.com/office/drawing/2014/main" val="20003"/>
                    </a:ext>
                  </a:extLst>
                </a:gridCol>
              </a:tblGrid>
              <a:tr h="1809335">
                <a:tc rowSpan="3">
                  <a:txBody>
                    <a:bodyPr/>
                    <a:lstStyle/>
                    <a:p>
                      <a:pPr algn="ctr">
                        <a:lnSpc>
                          <a:spcPct val="115000"/>
                        </a:lnSpc>
                        <a:spcAft>
                          <a:spcPts val="0"/>
                        </a:spcAft>
                      </a:pPr>
                      <a:r>
                        <a:rPr lang="en-US" sz="2000" dirty="0" err="1">
                          <a:solidFill>
                            <a:schemeClr val="tx1"/>
                          </a:solidFill>
                          <a:effectLst/>
                        </a:rPr>
                        <a:t>Sự</a:t>
                      </a:r>
                      <a:r>
                        <a:rPr lang="en-US" sz="2000" dirty="0">
                          <a:solidFill>
                            <a:schemeClr val="tx1"/>
                          </a:solidFill>
                          <a:effectLst/>
                        </a:rPr>
                        <a:t> </a:t>
                      </a:r>
                      <a:r>
                        <a:rPr lang="en-US" sz="2000" dirty="0" err="1">
                          <a:solidFill>
                            <a:schemeClr val="tx1"/>
                          </a:solidFill>
                          <a:effectLst/>
                        </a:rPr>
                        <a:t>quan</a:t>
                      </a:r>
                      <a:r>
                        <a:rPr lang="en-US" sz="2000" dirty="0">
                          <a:solidFill>
                            <a:schemeClr val="tx1"/>
                          </a:solidFill>
                          <a:effectLst/>
                        </a:rPr>
                        <a:t> </a:t>
                      </a:r>
                      <a:r>
                        <a:rPr lang="en-US" sz="2000" dirty="0" err="1">
                          <a:solidFill>
                            <a:schemeClr val="tx1"/>
                          </a:solidFill>
                          <a:effectLst/>
                        </a:rPr>
                        <a:t>tâm</a:t>
                      </a:r>
                      <a:endParaRPr lang="vi-VN" sz="2000" dirty="0">
                        <a:solidFill>
                          <a:schemeClr val="tx1"/>
                        </a:solidFill>
                        <a:effectLst/>
                      </a:endParaRPr>
                    </a:p>
                    <a:p>
                      <a:pPr algn="just">
                        <a:lnSpc>
                          <a:spcPct val="115000"/>
                        </a:lnSpc>
                        <a:spcAft>
                          <a:spcPts val="0"/>
                        </a:spcAft>
                      </a:pPr>
                      <a:r>
                        <a:rPr lang="en-US" sz="1600" dirty="0">
                          <a:effectLst/>
                        </a:rPr>
                        <a:t> </a:t>
                      </a:r>
                      <a:endParaRPr lang="vi-VN" sz="1600" dirty="0">
                        <a:effectLst/>
                        <a:latin typeface="Times New Roman"/>
                        <a:ea typeface="Calibri"/>
                        <a:cs typeface="Times New Roman"/>
                      </a:endParaRPr>
                    </a:p>
                  </a:txBody>
                  <a:tcPr marL="68580" marR="68580" marT="0" marB="0" vert="vert270"/>
                </a:tc>
                <a:tc>
                  <a:txBody>
                    <a:bodyPr/>
                    <a:lstStyle/>
                    <a:p>
                      <a:pPr algn="just">
                        <a:lnSpc>
                          <a:spcPct val="115000"/>
                        </a:lnSpc>
                        <a:spcAft>
                          <a:spcPts val="0"/>
                        </a:spcAft>
                      </a:pPr>
                      <a:endParaRPr lang="en-US" sz="1800" dirty="0">
                        <a:solidFill>
                          <a:schemeClr val="tx1"/>
                        </a:solidFill>
                        <a:effectLst/>
                      </a:endParaRPr>
                    </a:p>
                    <a:p>
                      <a:pPr algn="just">
                        <a:lnSpc>
                          <a:spcPct val="115000"/>
                        </a:lnSpc>
                        <a:spcAft>
                          <a:spcPts val="0"/>
                        </a:spcAft>
                      </a:pPr>
                      <a:endParaRPr lang="en-US" sz="1800" dirty="0">
                        <a:solidFill>
                          <a:schemeClr val="tx1"/>
                        </a:solidFill>
                        <a:effectLst/>
                      </a:endParaRPr>
                    </a:p>
                    <a:p>
                      <a:pPr algn="just">
                        <a:lnSpc>
                          <a:spcPct val="115000"/>
                        </a:lnSpc>
                        <a:spcAft>
                          <a:spcPts val="0"/>
                        </a:spcAft>
                      </a:pPr>
                      <a:endParaRPr lang="en-US" sz="1800" dirty="0">
                        <a:solidFill>
                          <a:schemeClr val="tx1"/>
                        </a:solidFill>
                        <a:effectLst/>
                      </a:endParaRPr>
                    </a:p>
                    <a:p>
                      <a:pPr algn="ctr">
                        <a:lnSpc>
                          <a:spcPct val="115000"/>
                        </a:lnSpc>
                        <a:spcAft>
                          <a:spcPts val="0"/>
                        </a:spcAft>
                      </a:pPr>
                      <a:r>
                        <a:rPr lang="en-US" sz="1800" dirty="0">
                          <a:solidFill>
                            <a:schemeClr val="tx1"/>
                          </a:solidFill>
                          <a:effectLst/>
                        </a:rPr>
                        <a:t>CAO </a:t>
                      </a:r>
                      <a:endParaRPr lang="vi-VN" sz="1800" dirty="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800" dirty="0">
                          <a:solidFill>
                            <a:schemeClr val="tx1"/>
                          </a:solidFill>
                          <a:effectLst/>
                        </a:rPr>
                        <a:t>1.</a:t>
                      </a:r>
                      <a:endParaRPr lang="vi-VN" sz="1800" dirty="0">
                        <a:solidFill>
                          <a:schemeClr val="tx1"/>
                        </a:solidFill>
                        <a:effectLst/>
                      </a:endParaRPr>
                    </a:p>
                    <a:p>
                      <a:pPr algn="just">
                        <a:lnSpc>
                          <a:spcPct val="115000"/>
                        </a:lnSpc>
                        <a:spcAft>
                          <a:spcPts val="0"/>
                        </a:spcAft>
                      </a:pPr>
                      <a:r>
                        <a:rPr lang="en-US" sz="1800" dirty="0" err="1">
                          <a:solidFill>
                            <a:schemeClr val="tx1"/>
                          </a:solidFill>
                          <a:effectLst/>
                        </a:rPr>
                        <a:t>Nhân</a:t>
                      </a:r>
                      <a:r>
                        <a:rPr lang="en-US" sz="1800" dirty="0">
                          <a:solidFill>
                            <a:schemeClr val="tx1"/>
                          </a:solidFill>
                          <a:effectLst/>
                        </a:rPr>
                        <a:t> </a:t>
                      </a:r>
                      <a:r>
                        <a:rPr lang="en-US" sz="1800" dirty="0" err="1">
                          <a:solidFill>
                            <a:schemeClr val="tx1"/>
                          </a:solidFill>
                          <a:effectLst/>
                        </a:rPr>
                        <a:t>viên</a:t>
                      </a:r>
                      <a:r>
                        <a:rPr lang="en-US" sz="1800" dirty="0">
                          <a:solidFill>
                            <a:schemeClr val="tx1"/>
                          </a:solidFill>
                          <a:effectLst/>
                        </a:rPr>
                        <a:t> </a:t>
                      </a:r>
                      <a:r>
                        <a:rPr lang="en-US" sz="1800" dirty="0" err="1">
                          <a:solidFill>
                            <a:schemeClr val="tx1"/>
                          </a:solidFill>
                          <a:effectLst/>
                        </a:rPr>
                        <a:t>bán</a:t>
                      </a:r>
                      <a:r>
                        <a:rPr lang="en-US" sz="1800" dirty="0">
                          <a:solidFill>
                            <a:schemeClr val="tx1"/>
                          </a:solidFill>
                          <a:effectLst/>
                        </a:rPr>
                        <a:t> </a:t>
                      </a:r>
                      <a:r>
                        <a:rPr lang="en-US" sz="1800" dirty="0" err="1">
                          <a:solidFill>
                            <a:schemeClr val="tx1"/>
                          </a:solidFill>
                          <a:effectLst/>
                        </a:rPr>
                        <a:t>hàng</a:t>
                      </a:r>
                      <a:r>
                        <a:rPr lang="en-US" sz="1800" dirty="0">
                          <a:solidFill>
                            <a:schemeClr val="tx1"/>
                          </a:solidFill>
                          <a:effectLst/>
                        </a:rPr>
                        <a:t> </a:t>
                      </a:r>
                      <a:r>
                        <a:rPr lang="en-US" sz="1800" dirty="0" err="1">
                          <a:solidFill>
                            <a:schemeClr val="tx1"/>
                          </a:solidFill>
                          <a:effectLst/>
                        </a:rPr>
                        <a:t>giàu</a:t>
                      </a:r>
                      <a:r>
                        <a:rPr lang="en-US" sz="1800" dirty="0">
                          <a:solidFill>
                            <a:schemeClr val="tx1"/>
                          </a:solidFill>
                          <a:effectLst/>
                        </a:rPr>
                        <a:t> </a:t>
                      </a:r>
                      <a:r>
                        <a:rPr lang="en-US" sz="1800" dirty="0" err="1">
                          <a:solidFill>
                            <a:schemeClr val="tx1"/>
                          </a:solidFill>
                          <a:effectLst/>
                        </a:rPr>
                        <a:t>kinh</a:t>
                      </a:r>
                      <a:r>
                        <a:rPr lang="en-US" sz="1800" dirty="0">
                          <a:solidFill>
                            <a:schemeClr val="tx1"/>
                          </a:solidFill>
                          <a:effectLst/>
                        </a:rPr>
                        <a:t> </a:t>
                      </a:r>
                      <a:r>
                        <a:rPr lang="en-US" sz="1800" dirty="0" err="1">
                          <a:solidFill>
                            <a:schemeClr val="tx1"/>
                          </a:solidFill>
                          <a:effectLst/>
                        </a:rPr>
                        <a:t>nghiệm</a:t>
                      </a:r>
                      <a:r>
                        <a:rPr lang="en-US" sz="1800" dirty="0">
                          <a:solidFill>
                            <a:schemeClr val="tx1"/>
                          </a:solidFill>
                          <a:effectLst/>
                        </a:rPr>
                        <a:t> </a:t>
                      </a:r>
                      <a:r>
                        <a:rPr lang="en-US" sz="1800" dirty="0" err="1">
                          <a:solidFill>
                            <a:schemeClr val="tx1"/>
                          </a:solidFill>
                          <a:effectLst/>
                        </a:rPr>
                        <a:t>và</a:t>
                      </a:r>
                      <a:r>
                        <a:rPr lang="en-US" sz="1800" dirty="0">
                          <a:solidFill>
                            <a:schemeClr val="tx1"/>
                          </a:solidFill>
                          <a:effectLst/>
                        </a:rPr>
                        <a:t> </a:t>
                      </a:r>
                      <a:r>
                        <a:rPr lang="en-US" sz="1800" dirty="0" err="1">
                          <a:solidFill>
                            <a:schemeClr val="tx1"/>
                          </a:solidFill>
                          <a:effectLst/>
                        </a:rPr>
                        <a:t>có</a:t>
                      </a:r>
                      <a:r>
                        <a:rPr lang="en-US" sz="1800" dirty="0">
                          <a:solidFill>
                            <a:schemeClr val="tx1"/>
                          </a:solidFill>
                          <a:effectLst/>
                        </a:rPr>
                        <a:t> </a:t>
                      </a:r>
                      <a:r>
                        <a:rPr lang="en-US" sz="1800" dirty="0" err="1">
                          <a:solidFill>
                            <a:schemeClr val="tx1"/>
                          </a:solidFill>
                          <a:effectLst/>
                        </a:rPr>
                        <a:t>kết</a:t>
                      </a:r>
                      <a:r>
                        <a:rPr lang="en-US" sz="1800" dirty="0">
                          <a:solidFill>
                            <a:schemeClr val="tx1"/>
                          </a:solidFill>
                          <a:effectLst/>
                        </a:rPr>
                        <a:t> </a:t>
                      </a:r>
                      <a:r>
                        <a:rPr lang="en-US" sz="1800" dirty="0" err="1">
                          <a:solidFill>
                            <a:schemeClr val="tx1"/>
                          </a:solidFill>
                          <a:effectLst/>
                        </a:rPr>
                        <a:t>quả</a:t>
                      </a:r>
                      <a:r>
                        <a:rPr lang="en-US" sz="1800" dirty="0">
                          <a:solidFill>
                            <a:schemeClr val="tx1"/>
                          </a:solidFill>
                          <a:effectLst/>
                        </a:rPr>
                        <a:t> </a:t>
                      </a:r>
                      <a:r>
                        <a:rPr lang="en-US" sz="1800" dirty="0" err="1">
                          <a:solidFill>
                            <a:schemeClr val="tx1"/>
                          </a:solidFill>
                          <a:effectLst/>
                        </a:rPr>
                        <a:t>cao</a:t>
                      </a:r>
                      <a:r>
                        <a:rPr lang="en-US" sz="1800" dirty="0">
                          <a:solidFill>
                            <a:schemeClr val="tx1"/>
                          </a:solidFill>
                          <a:effectLst/>
                        </a:rPr>
                        <a:t> </a:t>
                      </a:r>
                      <a:r>
                        <a:rPr lang="en-US" sz="1800" dirty="0" err="1">
                          <a:solidFill>
                            <a:schemeClr val="tx1"/>
                          </a:solidFill>
                          <a:effectLst/>
                        </a:rPr>
                        <a:t>sẽ</a:t>
                      </a:r>
                      <a:r>
                        <a:rPr lang="en-US" sz="1800" dirty="0">
                          <a:solidFill>
                            <a:schemeClr val="tx1"/>
                          </a:solidFill>
                          <a:effectLst/>
                        </a:rPr>
                        <a:t> </a:t>
                      </a:r>
                      <a:r>
                        <a:rPr lang="en-US" sz="1800" dirty="0" err="1">
                          <a:solidFill>
                            <a:schemeClr val="tx1"/>
                          </a:solidFill>
                          <a:effectLst/>
                        </a:rPr>
                        <a:t>có</a:t>
                      </a:r>
                      <a:r>
                        <a:rPr lang="en-US" sz="1800" dirty="0">
                          <a:solidFill>
                            <a:schemeClr val="tx1"/>
                          </a:solidFill>
                          <a:effectLst/>
                        </a:rPr>
                        <a:t> </a:t>
                      </a:r>
                      <a:r>
                        <a:rPr lang="en-US" sz="1800" dirty="0" err="1">
                          <a:solidFill>
                            <a:schemeClr val="tx1"/>
                          </a:solidFill>
                          <a:effectLst/>
                        </a:rPr>
                        <a:t>xu</a:t>
                      </a:r>
                      <a:r>
                        <a:rPr lang="en-US" sz="1800" dirty="0">
                          <a:solidFill>
                            <a:schemeClr val="tx1"/>
                          </a:solidFill>
                          <a:effectLst/>
                        </a:rPr>
                        <a:t> </a:t>
                      </a:r>
                      <a:r>
                        <a:rPr lang="en-US" sz="1800" dirty="0" err="1">
                          <a:solidFill>
                            <a:schemeClr val="tx1"/>
                          </a:solidFill>
                          <a:effectLst/>
                        </a:rPr>
                        <a:t>hướng</a:t>
                      </a:r>
                      <a:r>
                        <a:rPr lang="en-US" sz="1800" dirty="0">
                          <a:solidFill>
                            <a:schemeClr val="tx1"/>
                          </a:solidFill>
                          <a:effectLst/>
                        </a:rPr>
                        <a:t> </a:t>
                      </a:r>
                      <a:r>
                        <a:rPr lang="en-US" sz="1800" dirty="0" err="1">
                          <a:solidFill>
                            <a:schemeClr val="tx1"/>
                          </a:solidFill>
                          <a:effectLst/>
                        </a:rPr>
                        <a:t>cạnh</a:t>
                      </a:r>
                      <a:r>
                        <a:rPr lang="en-US" sz="1800" dirty="0">
                          <a:solidFill>
                            <a:schemeClr val="tx1"/>
                          </a:solidFill>
                          <a:effectLst/>
                        </a:rPr>
                        <a:t> </a:t>
                      </a:r>
                      <a:r>
                        <a:rPr lang="en-US" sz="1800" dirty="0" err="1">
                          <a:solidFill>
                            <a:schemeClr val="tx1"/>
                          </a:solidFill>
                          <a:effectLst/>
                        </a:rPr>
                        <a:t>tranh</a:t>
                      </a:r>
                      <a:r>
                        <a:rPr lang="en-US" sz="1800" dirty="0">
                          <a:solidFill>
                            <a:schemeClr val="tx1"/>
                          </a:solidFill>
                          <a:effectLst/>
                        </a:rPr>
                        <a:t> </a:t>
                      </a:r>
                      <a:r>
                        <a:rPr lang="en-US" sz="1800" dirty="0" err="1">
                          <a:solidFill>
                            <a:schemeClr val="tx1"/>
                          </a:solidFill>
                          <a:effectLst/>
                        </a:rPr>
                        <a:t>quá</a:t>
                      </a:r>
                      <a:r>
                        <a:rPr lang="en-US" sz="1800" dirty="0">
                          <a:solidFill>
                            <a:schemeClr val="tx1"/>
                          </a:solidFill>
                          <a:effectLst/>
                        </a:rPr>
                        <a:t> </a:t>
                      </a:r>
                      <a:r>
                        <a:rPr lang="en-US" sz="1800" dirty="0" err="1">
                          <a:solidFill>
                            <a:schemeClr val="tx1"/>
                          </a:solidFill>
                          <a:effectLst/>
                        </a:rPr>
                        <a:t>mức</a:t>
                      </a:r>
                      <a:r>
                        <a:rPr lang="en-US" sz="1800" dirty="0">
                          <a:solidFill>
                            <a:schemeClr val="tx1"/>
                          </a:solidFill>
                          <a:effectLst/>
                        </a:rPr>
                        <a:t> </a:t>
                      </a:r>
                      <a:r>
                        <a:rPr lang="en-US" sz="1800" dirty="0" err="1">
                          <a:solidFill>
                            <a:schemeClr val="tx1"/>
                          </a:solidFill>
                          <a:effectLst/>
                        </a:rPr>
                        <a:t>với</a:t>
                      </a:r>
                      <a:r>
                        <a:rPr lang="en-US" sz="1800" dirty="0">
                          <a:solidFill>
                            <a:schemeClr val="tx1"/>
                          </a:solidFill>
                          <a:effectLst/>
                        </a:rPr>
                        <a:t> </a:t>
                      </a:r>
                      <a:r>
                        <a:rPr lang="en-US" sz="1800" dirty="0" err="1">
                          <a:solidFill>
                            <a:schemeClr val="tx1"/>
                          </a:solidFill>
                          <a:effectLst/>
                        </a:rPr>
                        <a:t>các</a:t>
                      </a:r>
                      <a:r>
                        <a:rPr lang="en-US" sz="1800" dirty="0">
                          <a:solidFill>
                            <a:schemeClr val="tx1"/>
                          </a:solidFill>
                          <a:effectLst/>
                        </a:rPr>
                        <a:t> </a:t>
                      </a:r>
                      <a:r>
                        <a:rPr lang="en-US" sz="1800" dirty="0" err="1">
                          <a:solidFill>
                            <a:schemeClr val="tx1"/>
                          </a:solidFill>
                          <a:effectLst/>
                        </a:rPr>
                        <a:t>nhân</a:t>
                      </a:r>
                      <a:r>
                        <a:rPr lang="en-US" sz="1800" dirty="0">
                          <a:solidFill>
                            <a:schemeClr val="tx1"/>
                          </a:solidFill>
                          <a:effectLst/>
                        </a:rPr>
                        <a:t> </a:t>
                      </a:r>
                      <a:r>
                        <a:rPr lang="en-US" sz="1800" dirty="0" err="1">
                          <a:solidFill>
                            <a:schemeClr val="tx1"/>
                          </a:solidFill>
                          <a:effectLst/>
                        </a:rPr>
                        <a:t>viên</a:t>
                      </a:r>
                      <a:r>
                        <a:rPr lang="en-US" sz="1800" dirty="0">
                          <a:solidFill>
                            <a:schemeClr val="tx1"/>
                          </a:solidFill>
                          <a:effectLst/>
                        </a:rPr>
                        <a:t> </a:t>
                      </a:r>
                      <a:r>
                        <a:rPr lang="en-US" sz="1800" dirty="0" err="1">
                          <a:solidFill>
                            <a:schemeClr val="tx1"/>
                          </a:solidFill>
                          <a:effectLst/>
                        </a:rPr>
                        <a:t>khác</a:t>
                      </a:r>
                      <a:r>
                        <a:rPr lang="en-US" sz="1800" dirty="0">
                          <a:solidFill>
                            <a:schemeClr val="tx1"/>
                          </a:solidFill>
                          <a:effectLst/>
                        </a:rPr>
                        <a:t>.</a:t>
                      </a:r>
                      <a:endParaRPr lang="vi-VN" sz="1800" dirty="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800" dirty="0">
                          <a:solidFill>
                            <a:schemeClr val="tx1"/>
                          </a:solidFill>
                          <a:effectLst/>
                        </a:rPr>
                        <a:t>2.</a:t>
                      </a:r>
                      <a:endParaRPr lang="vi-VN" sz="1800" dirty="0">
                        <a:solidFill>
                          <a:schemeClr val="tx1"/>
                        </a:solidFill>
                        <a:effectLst/>
                      </a:endParaRPr>
                    </a:p>
                    <a:p>
                      <a:pPr algn="just">
                        <a:lnSpc>
                          <a:spcPct val="115000"/>
                        </a:lnSpc>
                        <a:spcAft>
                          <a:spcPts val="0"/>
                        </a:spcAft>
                      </a:pPr>
                      <a:r>
                        <a:rPr lang="en-US" sz="1800" dirty="0" err="1">
                          <a:solidFill>
                            <a:schemeClr val="tx1"/>
                          </a:solidFill>
                          <a:effectLst/>
                        </a:rPr>
                        <a:t>Nhân</a:t>
                      </a:r>
                      <a:r>
                        <a:rPr lang="en-US" sz="1800" dirty="0">
                          <a:solidFill>
                            <a:schemeClr val="tx1"/>
                          </a:solidFill>
                          <a:effectLst/>
                        </a:rPr>
                        <a:t> </a:t>
                      </a:r>
                      <a:r>
                        <a:rPr lang="en-US" sz="1800" dirty="0" err="1">
                          <a:solidFill>
                            <a:schemeClr val="tx1"/>
                          </a:solidFill>
                          <a:effectLst/>
                        </a:rPr>
                        <a:t>viên</a:t>
                      </a:r>
                      <a:r>
                        <a:rPr lang="en-US" sz="1800" dirty="0">
                          <a:solidFill>
                            <a:schemeClr val="tx1"/>
                          </a:solidFill>
                          <a:effectLst/>
                        </a:rPr>
                        <a:t> </a:t>
                      </a:r>
                      <a:r>
                        <a:rPr lang="en-US" sz="1800" dirty="0" err="1">
                          <a:solidFill>
                            <a:schemeClr val="tx1"/>
                          </a:solidFill>
                          <a:effectLst/>
                        </a:rPr>
                        <a:t>thực</a:t>
                      </a:r>
                      <a:r>
                        <a:rPr lang="en-US" sz="1800" dirty="0">
                          <a:solidFill>
                            <a:schemeClr val="tx1"/>
                          </a:solidFill>
                          <a:effectLst/>
                        </a:rPr>
                        <a:t> </a:t>
                      </a:r>
                      <a:r>
                        <a:rPr lang="en-US" sz="1800" dirty="0" err="1">
                          <a:solidFill>
                            <a:schemeClr val="tx1"/>
                          </a:solidFill>
                          <a:effectLst/>
                        </a:rPr>
                        <a:t>tập</a:t>
                      </a:r>
                      <a:r>
                        <a:rPr lang="en-US" sz="1800" dirty="0">
                          <a:solidFill>
                            <a:schemeClr val="tx1"/>
                          </a:solidFill>
                          <a:effectLst/>
                        </a:rPr>
                        <a:t> </a:t>
                      </a:r>
                      <a:r>
                        <a:rPr lang="en-US" sz="1800" dirty="0" err="1">
                          <a:solidFill>
                            <a:schemeClr val="tx1"/>
                          </a:solidFill>
                          <a:effectLst/>
                        </a:rPr>
                        <a:t>mới</a:t>
                      </a:r>
                      <a:r>
                        <a:rPr lang="en-US" sz="1800" dirty="0">
                          <a:solidFill>
                            <a:schemeClr val="tx1"/>
                          </a:solidFill>
                          <a:effectLst/>
                        </a:rPr>
                        <a:t> </a:t>
                      </a:r>
                      <a:r>
                        <a:rPr lang="en-US" sz="1800" dirty="0" err="1">
                          <a:solidFill>
                            <a:schemeClr val="tx1"/>
                          </a:solidFill>
                          <a:effectLst/>
                        </a:rPr>
                        <a:t>vào</a:t>
                      </a:r>
                      <a:r>
                        <a:rPr lang="en-US" sz="1800" dirty="0">
                          <a:solidFill>
                            <a:schemeClr val="tx1"/>
                          </a:solidFill>
                          <a:effectLst/>
                        </a:rPr>
                        <a:t> </a:t>
                      </a:r>
                      <a:r>
                        <a:rPr lang="en-US" sz="1800" dirty="0" err="1">
                          <a:solidFill>
                            <a:schemeClr val="tx1"/>
                          </a:solidFill>
                          <a:effectLst/>
                        </a:rPr>
                        <a:t>và</a:t>
                      </a:r>
                      <a:r>
                        <a:rPr lang="en-US" sz="1800" dirty="0">
                          <a:solidFill>
                            <a:schemeClr val="tx1"/>
                          </a:solidFill>
                          <a:effectLst/>
                        </a:rPr>
                        <a:t> </a:t>
                      </a:r>
                      <a:r>
                        <a:rPr lang="en-US" sz="1800" dirty="0" err="1">
                          <a:solidFill>
                            <a:schemeClr val="tx1"/>
                          </a:solidFill>
                          <a:effectLst/>
                        </a:rPr>
                        <a:t>còn</a:t>
                      </a:r>
                      <a:r>
                        <a:rPr lang="en-US" sz="1800" dirty="0">
                          <a:solidFill>
                            <a:schemeClr val="tx1"/>
                          </a:solidFill>
                          <a:effectLst/>
                        </a:rPr>
                        <a:t> </a:t>
                      </a:r>
                      <a:r>
                        <a:rPr lang="en-US" sz="1800" dirty="0" err="1">
                          <a:solidFill>
                            <a:schemeClr val="tx1"/>
                          </a:solidFill>
                          <a:effectLst/>
                        </a:rPr>
                        <a:t>thiếu</a:t>
                      </a:r>
                      <a:r>
                        <a:rPr lang="en-US" sz="1800" dirty="0">
                          <a:solidFill>
                            <a:schemeClr val="tx1"/>
                          </a:solidFill>
                          <a:effectLst/>
                        </a:rPr>
                        <a:t> </a:t>
                      </a:r>
                      <a:r>
                        <a:rPr lang="en-US" sz="1800" dirty="0" err="1">
                          <a:solidFill>
                            <a:schemeClr val="tx1"/>
                          </a:solidFill>
                          <a:effectLst/>
                        </a:rPr>
                        <a:t>kinh</a:t>
                      </a:r>
                      <a:r>
                        <a:rPr lang="en-US" sz="1800" dirty="0">
                          <a:solidFill>
                            <a:schemeClr val="tx1"/>
                          </a:solidFill>
                          <a:effectLst/>
                        </a:rPr>
                        <a:t> </a:t>
                      </a:r>
                      <a:r>
                        <a:rPr lang="en-US" sz="1800" dirty="0" err="1">
                          <a:solidFill>
                            <a:schemeClr val="tx1"/>
                          </a:solidFill>
                          <a:effectLst/>
                        </a:rPr>
                        <a:t>nghiệm</a:t>
                      </a:r>
                      <a:r>
                        <a:rPr lang="en-US" sz="1800" dirty="0">
                          <a:solidFill>
                            <a:schemeClr val="tx1"/>
                          </a:solidFill>
                          <a:effectLst/>
                        </a:rPr>
                        <a:t>.</a:t>
                      </a:r>
                      <a:endParaRPr lang="vi-VN" sz="1800" dirty="0">
                        <a:solidFill>
                          <a:schemeClr val="tx1"/>
                        </a:solidFill>
                        <a:effectLst/>
                      </a:endParaRPr>
                    </a:p>
                    <a:p>
                      <a:pPr algn="just">
                        <a:lnSpc>
                          <a:spcPct val="115000"/>
                        </a:lnSpc>
                        <a:spcAft>
                          <a:spcPts val="0"/>
                        </a:spcAft>
                      </a:pPr>
                      <a:r>
                        <a:rPr lang="en-US" sz="1800" dirty="0">
                          <a:solidFill>
                            <a:schemeClr val="tx1"/>
                          </a:solidFill>
                          <a:effectLst/>
                        </a:rPr>
                        <a:t> </a:t>
                      </a:r>
                      <a:endParaRPr lang="vi-VN" sz="1800" dirty="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809335">
                <a:tc vMerge="1">
                  <a:txBody>
                    <a:bodyPr/>
                    <a:lstStyle/>
                    <a:p>
                      <a:endParaRPr lang="vi-VN"/>
                    </a:p>
                  </a:txBody>
                  <a:tcPr/>
                </a:tc>
                <a:tc>
                  <a:txBody>
                    <a:bodyPr/>
                    <a:lstStyle/>
                    <a:p>
                      <a:pPr algn="ctr">
                        <a:lnSpc>
                          <a:spcPct val="115000"/>
                        </a:lnSpc>
                        <a:spcAft>
                          <a:spcPts val="0"/>
                        </a:spcAft>
                      </a:pPr>
                      <a:endParaRPr lang="en-US" sz="1800" b="1" dirty="0">
                        <a:effectLst/>
                      </a:endParaRPr>
                    </a:p>
                    <a:p>
                      <a:pPr algn="ctr">
                        <a:lnSpc>
                          <a:spcPct val="115000"/>
                        </a:lnSpc>
                        <a:spcAft>
                          <a:spcPts val="0"/>
                        </a:spcAft>
                      </a:pPr>
                      <a:endParaRPr lang="en-US" sz="1800" b="1" dirty="0">
                        <a:effectLst/>
                      </a:endParaRPr>
                    </a:p>
                    <a:p>
                      <a:pPr algn="ctr">
                        <a:lnSpc>
                          <a:spcPct val="115000"/>
                        </a:lnSpc>
                        <a:spcAft>
                          <a:spcPts val="0"/>
                        </a:spcAft>
                      </a:pPr>
                      <a:endParaRPr lang="en-US" sz="1800" b="1" dirty="0">
                        <a:effectLst/>
                      </a:endParaRPr>
                    </a:p>
                    <a:p>
                      <a:pPr algn="ctr">
                        <a:lnSpc>
                          <a:spcPct val="115000"/>
                        </a:lnSpc>
                        <a:spcAft>
                          <a:spcPts val="0"/>
                        </a:spcAft>
                      </a:pPr>
                      <a:r>
                        <a:rPr lang="en-US" sz="1800" b="1" dirty="0" err="1">
                          <a:effectLst/>
                        </a:rPr>
                        <a:t>THẤP</a:t>
                      </a:r>
                      <a:endParaRPr lang="vi-VN" sz="1800" b="1"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800">
                          <a:effectLst/>
                        </a:rPr>
                        <a:t>3.</a:t>
                      </a:r>
                      <a:endParaRPr lang="vi-VN" sz="1800">
                        <a:effectLst/>
                      </a:endParaRPr>
                    </a:p>
                    <a:p>
                      <a:pPr algn="just">
                        <a:lnSpc>
                          <a:spcPct val="115000"/>
                        </a:lnSpc>
                        <a:spcAft>
                          <a:spcPts val="0"/>
                        </a:spcAft>
                      </a:pPr>
                      <a:r>
                        <a:rPr lang="en-US" sz="1800">
                          <a:effectLst/>
                        </a:rPr>
                        <a:t>Đại diện bán hàng có kinh nghiệm và có kết quả làm việc cao, biết mình nên làm những gì và yêu thích công việc của mình</a:t>
                      </a:r>
                      <a:endParaRPr lang="vi-VN" sz="18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800">
                          <a:effectLst/>
                        </a:rPr>
                        <a:t>4.</a:t>
                      </a:r>
                      <a:endParaRPr lang="vi-VN" sz="1800">
                        <a:effectLst/>
                      </a:endParaRPr>
                    </a:p>
                    <a:p>
                      <a:pPr algn="just">
                        <a:lnSpc>
                          <a:spcPct val="115000"/>
                        </a:lnSpc>
                        <a:spcAft>
                          <a:spcPts val="0"/>
                        </a:spcAft>
                      </a:pPr>
                      <a:r>
                        <a:rPr lang="en-US" sz="1800">
                          <a:effectLst/>
                        </a:rPr>
                        <a:t>Lực lượng bán hàng giàu kinh nghiệm được yêu cầu phải làm một công việc chưa từng được làm và không mấy dễ chịu</a:t>
                      </a:r>
                      <a:endParaRPr lang="vi-VN" sz="18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506709">
                <a:tc vMerge="1">
                  <a:txBody>
                    <a:bodyPr/>
                    <a:lstStyle/>
                    <a:p>
                      <a:endParaRPr lang="vi-VN"/>
                    </a:p>
                  </a:txBody>
                  <a:tcPr/>
                </a:tc>
                <a:tc>
                  <a:txBody>
                    <a:bodyPr/>
                    <a:lstStyle/>
                    <a:p>
                      <a:pPr algn="just">
                        <a:lnSpc>
                          <a:spcPct val="115000"/>
                        </a:lnSpc>
                        <a:spcAft>
                          <a:spcPts val="0"/>
                        </a:spcAft>
                      </a:pPr>
                      <a:r>
                        <a:rPr lang="en-US" sz="1800">
                          <a:effectLst/>
                        </a:rPr>
                        <a:t> </a:t>
                      </a:r>
                      <a:endParaRPr lang="vi-VN" sz="1800">
                        <a:effectLst/>
                        <a:latin typeface="Times New Roman"/>
                        <a:ea typeface="Calibri"/>
                        <a:cs typeface="Times New Roman"/>
                      </a:endParaRPr>
                    </a:p>
                  </a:txBody>
                  <a:tcPr marL="68580" marR="68580" marT="0" marB="0"/>
                </a:tc>
                <a:tc gridSpan="2">
                  <a:txBody>
                    <a:bodyPr/>
                    <a:lstStyle/>
                    <a:p>
                      <a:pPr algn="just">
                        <a:lnSpc>
                          <a:spcPct val="115000"/>
                        </a:lnSpc>
                        <a:spcAft>
                          <a:spcPts val="0"/>
                        </a:spcAft>
                      </a:pPr>
                      <a:r>
                        <a:rPr lang="en-US" sz="1800" b="1" dirty="0">
                          <a:effectLst/>
                        </a:rPr>
                        <a:t>                 </a:t>
                      </a:r>
                      <a:r>
                        <a:rPr lang="en-US" sz="1800" b="1" dirty="0" err="1">
                          <a:effectLst/>
                        </a:rPr>
                        <a:t>THẤP</a:t>
                      </a:r>
                      <a:r>
                        <a:rPr lang="en-US" sz="1800" b="1" dirty="0">
                          <a:effectLst/>
                        </a:rPr>
                        <a:t>  </a:t>
                      </a:r>
                      <a:r>
                        <a:rPr lang="en-US" sz="1800" dirty="0">
                          <a:effectLst/>
                        </a:rPr>
                        <a:t>                                                     </a:t>
                      </a:r>
                      <a:r>
                        <a:rPr lang="en-US" sz="1800" b="1" dirty="0">
                          <a:effectLst/>
                        </a:rPr>
                        <a:t>CAO  </a:t>
                      </a:r>
                      <a:r>
                        <a:rPr lang="en-US" sz="1800" dirty="0">
                          <a:effectLst/>
                        </a:rPr>
                        <a:t>                                                                                                           </a:t>
                      </a:r>
                      <a:endParaRPr lang="vi-VN" sz="1800" dirty="0">
                        <a:effectLst/>
                        <a:latin typeface="Times New Roman"/>
                        <a:ea typeface="Calibri"/>
                        <a:cs typeface="Times New Roman"/>
                      </a:endParaRPr>
                    </a:p>
                  </a:txBody>
                  <a:tcPr marL="68580" marR="68580" marT="0" marB="0"/>
                </a:tc>
                <a:tc hMerge="1">
                  <a:txBody>
                    <a:bodyPr/>
                    <a:lstStyle/>
                    <a:p>
                      <a:endParaRPr lang="vi-VN"/>
                    </a:p>
                  </a:txBody>
                  <a:tcPr/>
                </a:tc>
                <a:extLst>
                  <a:ext uri="{0D108BD9-81ED-4DB2-BD59-A6C34878D82A}">
                    <a16:rowId xmlns:a16="http://schemas.microsoft.com/office/drawing/2014/main" val="10002"/>
                  </a:ext>
                </a:extLst>
              </a:tr>
              <a:tr h="599021">
                <a:tc>
                  <a:txBody>
                    <a:bodyPr/>
                    <a:lstStyle/>
                    <a:p>
                      <a:pPr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tc gridSpan="2">
                  <a:txBody>
                    <a:bodyPr/>
                    <a:lstStyle/>
                    <a:p>
                      <a:pPr algn="ctr">
                        <a:lnSpc>
                          <a:spcPct val="115000"/>
                        </a:lnSpc>
                        <a:spcAft>
                          <a:spcPts val="0"/>
                        </a:spcAft>
                      </a:pPr>
                      <a:r>
                        <a:rPr lang="en-US" sz="2000" b="1" dirty="0" err="1">
                          <a:effectLst/>
                        </a:rPr>
                        <a:t>Phong</a:t>
                      </a:r>
                      <a:r>
                        <a:rPr lang="en-US" sz="2000" b="1" dirty="0">
                          <a:effectLst/>
                        </a:rPr>
                        <a:t> </a:t>
                      </a:r>
                      <a:r>
                        <a:rPr lang="en-US" sz="2000" b="1" dirty="0" err="1">
                          <a:effectLst/>
                        </a:rPr>
                        <a:t>cách</a:t>
                      </a:r>
                      <a:r>
                        <a:rPr lang="en-US" sz="2000" b="1" dirty="0">
                          <a:effectLst/>
                        </a:rPr>
                        <a:t> </a:t>
                      </a:r>
                      <a:r>
                        <a:rPr lang="en-US" sz="2000" b="1" dirty="0" err="1">
                          <a:effectLst/>
                        </a:rPr>
                        <a:t>tổ</a:t>
                      </a:r>
                      <a:r>
                        <a:rPr lang="en-US" sz="2000" b="1" dirty="0">
                          <a:effectLst/>
                        </a:rPr>
                        <a:t> </a:t>
                      </a:r>
                      <a:r>
                        <a:rPr lang="en-US" sz="2000" b="1" dirty="0" err="1">
                          <a:effectLst/>
                        </a:rPr>
                        <a:t>chức</a:t>
                      </a:r>
                      <a:endParaRPr lang="vi-VN" sz="2000" b="1" dirty="0">
                        <a:effectLst/>
                        <a:latin typeface="Times New Roman"/>
                        <a:ea typeface="Calibri"/>
                        <a:cs typeface="Times New Roman"/>
                      </a:endParaRPr>
                    </a:p>
                  </a:txBody>
                  <a:tcPr marL="68580" marR="68580" marT="0" marB="0"/>
                </a:tc>
                <a:tc hMerge="1">
                  <a:txBody>
                    <a:bodyPr/>
                    <a:lstStyle/>
                    <a:p>
                      <a:endParaRPr lang="vi-VN"/>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553708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10. </a:t>
            </a:r>
            <a:r>
              <a:rPr lang="en-US" sz="2800" dirty="0" err="1">
                <a:solidFill>
                  <a:schemeClr val="tx1"/>
                </a:solidFill>
              </a:rPr>
              <a:t>Thuyết</a:t>
            </a:r>
            <a:r>
              <a:rPr lang="en-US" sz="2800" dirty="0">
                <a:solidFill>
                  <a:schemeClr val="tx1"/>
                </a:solidFill>
              </a:rPr>
              <a:t> </a:t>
            </a:r>
            <a:r>
              <a:rPr lang="en-US" sz="2800" dirty="0" err="1">
                <a:solidFill>
                  <a:schemeClr val="tx1"/>
                </a:solidFill>
              </a:rPr>
              <a:t>ứng</a:t>
            </a:r>
            <a:r>
              <a:rPr lang="en-US" sz="2800" dirty="0">
                <a:solidFill>
                  <a:schemeClr val="tx1"/>
                </a:solidFill>
              </a:rPr>
              <a:t> </a:t>
            </a:r>
            <a:r>
              <a:rPr lang="en-US" sz="2800" dirty="0" err="1">
                <a:solidFill>
                  <a:schemeClr val="tx1"/>
                </a:solidFill>
              </a:rPr>
              <a:t>xử</a:t>
            </a:r>
            <a:endParaRPr lang="vi-VN" sz="2800" dirty="0">
              <a:solidFill>
                <a:schemeClr val="tx1"/>
              </a:solidFill>
            </a:endParaRPr>
          </a:p>
        </p:txBody>
      </p:sp>
      <p:sp>
        <p:nvSpPr>
          <p:cNvPr id="3" name="Content Placeholder 2"/>
          <p:cNvSpPr>
            <a:spLocks noGrp="1"/>
          </p:cNvSpPr>
          <p:nvPr>
            <p:ph sz="quarter" idx="1"/>
          </p:nvPr>
        </p:nvSpPr>
        <p:spPr/>
        <p:txBody>
          <a:bodyPr>
            <a:normAutofit/>
          </a:bodyPr>
          <a:lstStyle/>
          <a:p>
            <a:pPr>
              <a:buClr>
                <a:srgbClr val="FF0000"/>
              </a:buClr>
              <a:buFont typeface="Wingdings" pitchFamily="2" charset="2"/>
              <a:buChar char="v"/>
            </a:pPr>
            <a:r>
              <a:rPr lang="en-US" sz="2400" dirty="0" err="1"/>
              <a:t>Bản</a:t>
            </a:r>
            <a:r>
              <a:rPr lang="en-US" sz="2400" dirty="0"/>
              <a:t> </a:t>
            </a:r>
            <a:r>
              <a:rPr lang="en-US" sz="2400" dirty="0" err="1"/>
              <a:t>chất</a:t>
            </a:r>
            <a:r>
              <a:rPr lang="en-US" sz="2400" dirty="0"/>
              <a:t> </a:t>
            </a:r>
            <a:r>
              <a:rPr lang="en-US" sz="2400" dirty="0" err="1"/>
              <a:t>thuyết</a:t>
            </a:r>
            <a:r>
              <a:rPr lang="en-US" sz="2400" dirty="0"/>
              <a:t> </a:t>
            </a:r>
            <a:r>
              <a:rPr lang="en-US" sz="2400" dirty="0" err="1"/>
              <a:t>ứng</a:t>
            </a:r>
            <a:r>
              <a:rPr lang="en-US" sz="2400" dirty="0"/>
              <a:t> </a:t>
            </a:r>
            <a:r>
              <a:rPr lang="en-US" sz="2400" dirty="0" err="1"/>
              <a:t>xử</a:t>
            </a:r>
            <a:endParaRPr lang="en-US" sz="2400" dirty="0"/>
          </a:p>
          <a:p>
            <a:pPr>
              <a:buClr>
                <a:srgbClr val="FF0000"/>
              </a:buClr>
              <a:buFont typeface="Wingdings" pitchFamily="2" charset="2"/>
              <a:buChar char="v"/>
            </a:pPr>
            <a:r>
              <a:rPr lang="en-US" sz="2400" dirty="0" err="1"/>
              <a:t>Lý</a:t>
            </a:r>
            <a:r>
              <a:rPr lang="en-US" sz="2400" dirty="0"/>
              <a:t> </a:t>
            </a:r>
            <a:r>
              <a:rPr lang="en-US" sz="2400" dirty="0" err="1"/>
              <a:t>thuyết</a:t>
            </a:r>
            <a:r>
              <a:rPr lang="en-US" sz="2400" dirty="0"/>
              <a:t> </a:t>
            </a:r>
            <a:r>
              <a:rPr lang="en-US" sz="2400" dirty="0" err="1"/>
              <a:t>ngẫu</a:t>
            </a:r>
            <a:r>
              <a:rPr lang="en-US" sz="2400" dirty="0"/>
              <a:t> </a:t>
            </a:r>
            <a:r>
              <a:rPr lang="en-US" sz="2400" dirty="0" err="1"/>
              <a:t>nhiên</a:t>
            </a:r>
            <a:r>
              <a:rPr lang="en-US" sz="2400" dirty="0"/>
              <a:t> </a:t>
            </a:r>
            <a:r>
              <a:rPr lang="en-US" sz="2400" dirty="0" err="1"/>
              <a:t>của</a:t>
            </a:r>
            <a:r>
              <a:rPr lang="en-US" sz="2400" dirty="0"/>
              <a:t> </a:t>
            </a:r>
            <a:r>
              <a:rPr lang="en-US" sz="2400" dirty="0" err="1"/>
              <a:t>người</a:t>
            </a:r>
            <a:r>
              <a:rPr lang="en-US" sz="2400" dirty="0"/>
              <a:t> </a:t>
            </a:r>
            <a:r>
              <a:rPr lang="en-US" sz="2400" dirty="0" err="1"/>
              <a:t>lãnh</a:t>
            </a:r>
            <a:r>
              <a:rPr lang="en-US" sz="2400" dirty="0"/>
              <a:t> </a:t>
            </a:r>
            <a:r>
              <a:rPr lang="en-US" sz="2400" dirty="0" err="1"/>
              <a:t>đạo</a:t>
            </a:r>
            <a:endParaRPr lang="en-US" sz="2400" dirty="0"/>
          </a:p>
          <a:p>
            <a:pPr>
              <a:buClr>
                <a:srgbClr val="FF0000"/>
              </a:buClr>
              <a:buFont typeface="Wingdings" pitchFamily="2" charset="2"/>
              <a:buChar char="v"/>
            </a:pPr>
            <a:r>
              <a:rPr lang="en-US" sz="2400" dirty="0" err="1"/>
              <a:t>Vận</a:t>
            </a:r>
            <a:r>
              <a:rPr lang="en-US" sz="2400" dirty="0"/>
              <a:t> </a:t>
            </a:r>
            <a:r>
              <a:rPr lang="en-US" sz="2400" dirty="0" err="1"/>
              <a:t>dụng</a:t>
            </a:r>
            <a:r>
              <a:rPr lang="en-US" sz="2400" dirty="0"/>
              <a:t> </a:t>
            </a:r>
            <a:r>
              <a:rPr lang="en-US" sz="2400" dirty="0" err="1"/>
              <a:t>lý</a:t>
            </a:r>
            <a:r>
              <a:rPr lang="en-US" sz="2400" dirty="0"/>
              <a:t> </a:t>
            </a:r>
            <a:r>
              <a:rPr lang="en-US" sz="2400" dirty="0" err="1"/>
              <a:t>thuyết</a:t>
            </a:r>
            <a:r>
              <a:rPr lang="en-US" sz="2400" dirty="0"/>
              <a:t> </a:t>
            </a:r>
            <a:r>
              <a:rPr lang="en-US" sz="2400" dirty="0" err="1"/>
              <a:t>ứng</a:t>
            </a:r>
            <a:r>
              <a:rPr lang="en-US" sz="2400" dirty="0"/>
              <a:t> </a:t>
            </a:r>
            <a:r>
              <a:rPr lang="en-US" sz="2400" dirty="0" err="1"/>
              <a:t>xử</a:t>
            </a:r>
            <a:r>
              <a:rPr lang="en-US" sz="2400" dirty="0"/>
              <a:t> </a:t>
            </a:r>
            <a:r>
              <a:rPr lang="en-US" sz="2400" dirty="0" err="1"/>
              <a:t>trong</a:t>
            </a:r>
            <a:r>
              <a:rPr lang="en-US" sz="2400" dirty="0"/>
              <a:t> </a:t>
            </a:r>
            <a:r>
              <a:rPr lang="en-US" sz="2400" dirty="0" err="1"/>
              <a:t>lãnh</a:t>
            </a:r>
            <a:r>
              <a:rPr lang="en-US" sz="2400" dirty="0"/>
              <a:t> </a:t>
            </a:r>
            <a:r>
              <a:rPr lang="en-US" sz="2400" dirty="0" err="1"/>
              <a:t>đạo</a:t>
            </a:r>
            <a:r>
              <a:rPr lang="en-US" sz="2400" dirty="0"/>
              <a:t> </a:t>
            </a:r>
            <a:r>
              <a:rPr lang="en-US" sz="2400" dirty="0" err="1"/>
              <a:t>LLBH</a:t>
            </a:r>
            <a:endParaRPr lang="vi-VN" sz="2400" dirty="0"/>
          </a:p>
        </p:txBody>
      </p:sp>
    </p:spTree>
    <p:extLst>
      <p:ext uri="{BB962C8B-B14F-4D97-AF65-F5344CB8AC3E}">
        <p14:creationId xmlns:p14="http://schemas.microsoft.com/office/powerpoint/2010/main" val="34340415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10.1. </a:t>
            </a:r>
            <a:r>
              <a:rPr lang="en-US" sz="2800" dirty="0" err="1">
                <a:solidFill>
                  <a:schemeClr val="tx1"/>
                </a:solidFill>
              </a:rPr>
              <a:t>Bản</a:t>
            </a:r>
            <a:r>
              <a:rPr lang="en-US" sz="2800" dirty="0">
                <a:solidFill>
                  <a:schemeClr val="tx1"/>
                </a:solidFill>
              </a:rPr>
              <a:t> </a:t>
            </a:r>
            <a:r>
              <a:rPr lang="en-US" sz="2800" dirty="0" err="1">
                <a:solidFill>
                  <a:schemeClr val="tx1"/>
                </a:solidFill>
              </a:rPr>
              <a:t>chất</a:t>
            </a:r>
            <a:r>
              <a:rPr lang="en-US" sz="2800" dirty="0">
                <a:solidFill>
                  <a:schemeClr val="tx1"/>
                </a:solidFill>
              </a:rPr>
              <a:t> </a:t>
            </a:r>
            <a:r>
              <a:rPr lang="en-US" sz="2800" dirty="0" err="1">
                <a:solidFill>
                  <a:schemeClr val="tx1"/>
                </a:solidFill>
              </a:rPr>
              <a:t>thuyết</a:t>
            </a:r>
            <a:r>
              <a:rPr lang="en-US" sz="2800" dirty="0">
                <a:solidFill>
                  <a:schemeClr val="tx1"/>
                </a:solidFill>
              </a:rPr>
              <a:t> </a:t>
            </a:r>
            <a:r>
              <a:rPr lang="en-US" sz="2800" dirty="0" err="1">
                <a:solidFill>
                  <a:schemeClr val="tx1"/>
                </a:solidFill>
              </a:rPr>
              <a:t>ứng</a:t>
            </a:r>
            <a:r>
              <a:rPr lang="en-US" sz="2800" dirty="0">
                <a:solidFill>
                  <a:schemeClr val="tx1"/>
                </a:solidFill>
              </a:rPr>
              <a:t> </a:t>
            </a:r>
            <a:r>
              <a:rPr lang="en-US" sz="2800" dirty="0" err="1">
                <a:solidFill>
                  <a:schemeClr val="tx1"/>
                </a:solidFill>
              </a:rPr>
              <a:t>xử</a:t>
            </a:r>
            <a:endParaRPr lang="vi-VN" sz="2800" dirty="0">
              <a:solidFill>
                <a:schemeClr val="tx1"/>
              </a:solidFill>
            </a:endParaRPr>
          </a:p>
        </p:txBody>
      </p:sp>
      <p:sp>
        <p:nvSpPr>
          <p:cNvPr id="3" name="Content Placeholder 2"/>
          <p:cNvSpPr>
            <a:spLocks noGrp="1"/>
          </p:cNvSpPr>
          <p:nvPr>
            <p:ph sz="quarter" idx="1"/>
          </p:nvPr>
        </p:nvSpPr>
        <p:spPr>
          <a:xfrm>
            <a:off x="609600" y="1158244"/>
            <a:ext cx="8382000" cy="5166356"/>
          </a:xfrm>
        </p:spPr>
        <p:txBody>
          <a:bodyPr>
            <a:normAutofit/>
          </a:bodyPr>
          <a:lstStyle/>
          <a:p>
            <a:pPr algn="just">
              <a:buClr>
                <a:srgbClr val="FF0000"/>
              </a:buClr>
              <a:buFont typeface="Wingdings" pitchFamily="2" charset="2"/>
              <a:buChar char="v"/>
            </a:pPr>
            <a:r>
              <a:rPr lang="en-US" sz="2000" dirty="0" err="1"/>
              <a:t>Tập</a:t>
            </a:r>
            <a:r>
              <a:rPr lang="en-US" sz="2000" dirty="0"/>
              <a:t> </a:t>
            </a:r>
            <a:r>
              <a:rPr lang="en-US" sz="2000" dirty="0" err="1"/>
              <a:t>trung</a:t>
            </a:r>
            <a:r>
              <a:rPr lang="en-US" sz="2000" dirty="0"/>
              <a:t> </a:t>
            </a:r>
            <a:r>
              <a:rPr lang="en-US" sz="2000" dirty="0" err="1"/>
              <a:t>vào</a:t>
            </a:r>
            <a:r>
              <a:rPr lang="en-US" sz="2000" dirty="0"/>
              <a:t> </a:t>
            </a:r>
            <a:r>
              <a:rPr lang="en-US" sz="2000" dirty="0" err="1"/>
              <a:t>mối</a:t>
            </a:r>
            <a:r>
              <a:rPr lang="en-US" sz="2000" dirty="0"/>
              <a:t> </a:t>
            </a:r>
            <a:r>
              <a:rPr lang="en-US" sz="2000" dirty="0" err="1"/>
              <a:t>giao</a:t>
            </a:r>
            <a:r>
              <a:rPr lang="en-US" sz="2000" dirty="0"/>
              <a:t> </a:t>
            </a:r>
            <a:r>
              <a:rPr lang="en-US" sz="2000" dirty="0" err="1"/>
              <a:t>tiếp</a:t>
            </a:r>
            <a:r>
              <a:rPr lang="en-US" sz="2000" dirty="0"/>
              <a:t> </a:t>
            </a:r>
            <a:r>
              <a:rPr lang="en-US" sz="2000" dirty="0" err="1"/>
              <a:t>ứng</a:t>
            </a:r>
            <a:r>
              <a:rPr lang="en-US" sz="2000" dirty="0"/>
              <a:t> </a:t>
            </a:r>
            <a:r>
              <a:rPr lang="en-US" sz="2000" dirty="0" err="1"/>
              <a:t>xử</a:t>
            </a:r>
            <a:r>
              <a:rPr lang="en-US" sz="2000" dirty="0"/>
              <a:t> </a:t>
            </a:r>
            <a:r>
              <a:rPr lang="en-US" sz="2000" dirty="0" err="1"/>
              <a:t>giữa</a:t>
            </a:r>
            <a:r>
              <a:rPr lang="en-US" sz="2000" dirty="0"/>
              <a:t> </a:t>
            </a:r>
            <a:r>
              <a:rPr lang="en-US" sz="2000" dirty="0" err="1"/>
              <a:t>nhà</a:t>
            </a:r>
            <a:r>
              <a:rPr lang="en-US" sz="2000" dirty="0"/>
              <a:t> </a:t>
            </a:r>
            <a:r>
              <a:rPr lang="en-US" sz="2000" dirty="0" err="1"/>
              <a:t>lãnh</a:t>
            </a:r>
            <a:r>
              <a:rPr lang="en-US" sz="2000" dirty="0"/>
              <a:t> </a:t>
            </a:r>
            <a:r>
              <a:rPr lang="en-US" sz="2000" dirty="0" err="1"/>
              <a:t>đạo</a:t>
            </a:r>
            <a:r>
              <a:rPr lang="en-US" sz="2000" dirty="0"/>
              <a:t>, </a:t>
            </a:r>
            <a:r>
              <a:rPr lang="en-US" sz="2000" dirty="0" err="1"/>
              <a:t>nhân</a:t>
            </a:r>
            <a:r>
              <a:rPr lang="en-US" sz="2000" dirty="0"/>
              <a:t> </a:t>
            </a:r>
            <a:r>
              <a:rPr lang="en-US" sz="2000" dirty="0" err="1"/>
              <a:t>viên</a:t>
            </a:r>
            <a:r>
              <a:rPr lang="en-US" sz="2000" dirty="0"/>
              <a:t> </a:t>
            </a:r>
            <a:r>
              <a:rPr lang="en-US" sz="2000" dirty="0" err="1"/>
              <a:t>và</a:t>
            </a:r>
            <a:r>
              <a:rPr lang="en-US" sz="2000" dirty="0"/>
              <a:t> </a:t>
            </a:r>
            <a:r>
              <a:rPr lang="en-US" sz="2000" dirty="0" err="1"/>
              <a:t>tình</a:t>
            </a:r>
            <a:r>
              <a:rPr lang="en-US" sz="2000" dirty="0"/>
              <a:t> </a:t>
            </a:r>
            <a:r>
              <a:rPr lang="en-US" sz="2000" dirty="0" err="1"/>
              <a:t>huống</a:t>
            </a:r>
            <a:r>
              <a:rPr lang="en-US" sz="2000" dirty="0"/>
              <a:t>. </a:t>
            </a:r>
          </a:p>
          <a:p>
            <a:pPr algn="just">
              <a:buClr>
                <a:srgbClr val="FF0000"/>
              </a:buClr>
              <a:buFont typeface="Wingdings" pitchFamily="2" charset="2"/>
              <a:buChar char="v"/>
            </a:pPr>
            <a:r>
              <a:rPr lang="en-US" sz="2000" dirty="0" err="1"/>
              <a:t>Sự</a:t>
            </a:r>
            <a:r>
              <a:rPr lang="en-US" sz="2000" dirty="0"/>
              <a:t> </a:t>
            </a:r>
            <a:r>
              <a:rPr lang="en-US" sz="2000" dirty="0" err="1"/>
              <a:t>lãnh</a:t>
            </a:r>
            <a:r>
              <a:rPr lang="en-US" sz="2000" dirty="0"/>
              <a:t> </a:t>
            </a:r>
            <a:r>
              <a:rPr lang="en-US" sz="2000" dirty="0" err="1"/>
              <a:t>đạo</a:t>
            </a:r>
            <a:r>
              <a:rPr lang="en-US" sz="2000" dirty="0"/>
              <a:t> </a:t>
            </a:r>
            <a:r>
              <a:rPr lang="en-US" sz="2000" dirty="0" err="1"/>
              <a:t>thành</a:t>
            </a:r>
            <a:r>
              <a:rPr lang="en-US" sz="2000" dirty="0"/>
              <a:t> </a:t>
            </a:r>
            <a:r>
              <a:rPr lang="en-US" sz="2000" dirty="0" err="1"/>
              <a:t>công</a:t>
            </a:r>
            <a:r>
              <a:rPr lang="en-US" sz="2000" dirty="0"/>
              <a:t> </a:t>
            </a:r>
            <a:r>
              <a:rPr lang="en-US" sz="2000" dirty="0" err="1"/>
              <a:t>phụ</a:t>
            </a:r>
            <a:r>
              <a:rPr lang="en-US" sz="2000" dirty="0"/>
              <a:t> </a:t>
            </a:r>
            <a:r>
              <a:rPr lang="en-US" sz="2000" dirty="0" err="1"/>
              <a:t>thuộc</a:t>
            </a:r>
            <a:r>
              <a:rPr lang="en-US" sz="2000" dirty="0"/>
              <a:t> </a:t>
            </a:r>
            <a:r>
              <a:rPr lang="en-US" sz="2000" dirty="0" err="1"/>
              <a:t>vào</a:t>
            </a:r>
            <a:r>
              <a:rPr lang="en-US" sz="2000" dirty="0"/>
              <a:t> </a:t>
            </a:r>
            <a:r>
              <a:rPr lang="en-US" sz="2000" dirty="0" err="1"/>
              <a:t>rất</a:t>
            </a:r>
            <a:r>
              <a:rPr lang="en-US" sz="2000" dirty="0"/>
              <a:t> </a:t>
            </a:r>
            <a:r>
              <a:rPr lang="en-US" sz="2000" dirty="0" err="1"/>
              <a:t>nhiều</a:t>
            </a:r>
            <a:r>
              <a:rPr lang="en-US" sz="2000" dirty="0"/>
              <a:t> </a:t>
            </a:r>
            <a:r>
              <a:rPr lang="en-US" sz="2000" dirty="0" err="1"/>
              <a:t>yếu</a:t>
            </a:r>
            <a:r>
              <a:rPr lang="en-US" sz="2000" dirty="0"/>
              <a:t> </a:t>
            </a:r>
            <a:r>
              <a:rPr lang="en-US" sz="2000" dirty="0" err="1"/>
              <a:t>tố</a:t>
            </a:r>
            <a:r>
              <a:rPr lang="en-US" sz="2000" dirty="0"/>
              <a:t> </a:t>
            </a:r>
            <a:r>
              <a:rPr lang="en-US" sz="2000" dirty="0" err="1"/>
              <a:t>liên</a:t>
            </a:r>
            <a:r>
              <a:rPr lang="en-US" sz="2000" dirty="0"/>
              <a:t> </a:t>
            </a:r>
            <a:r>
              <a:rPr lang="en-US" sz="2000" dirty="0" err="1"/>
              <a:t>quan</a:t>
            </a:r>
            <a:r>
              <a:rPr lang="en-US" sz="2000" dirty="0"/>
              <a:t> </a:t>
            </a:r>
            <a:r>
              <a:rPr lang="en-US" sz="2000" dirty="0" err="1"/>
              <a:t>tới</a:t>
            </a:r>
            <a:r>
              <a:rPr lang="en-US" sz="2000" dirty="0"/>
              <a:t> </a:t>
            </a:r>
            <a:r>
              <a:rPr lang="en-US" sz="2000" dirty="0" err="1"/>
              <a:t>nhân</a:t>
            </a:r>
            <a:r>
              <a:rPr lang="en-US" sz="2000" dirty="0"/>
              <a:t> </a:t>
            </a:r>
            <a:r>
              <a:rPr lang="en-US" sz="2000" dirty="0" err="1"/>
              <a:t>viên</a:t>
            </a:r>
            <a:r>
              <a:rPr lang="en-US" sz="2000" dirty="0"/>
              <a:t> </a:t>
            </a:r>
            <a:r>
              <a:rPr lang="en-US" sz="2000" dirty="0" err="1"/>
              <a:t>bán</a:t>
            </a:r>
            <a:r>
              <a:rPr lang="en-US" sz="2000" dirty="0"/>
              <a:t> </a:t>
            </a:r>
            <a:r>
              <a:rPr lang="en-US" sz="2000" dirty="0" err="1"/>
              <a:t>hàng</a:t>
            </a:r>
            <a:r>
              <a:rPr lang="en-US" sz="2000" dirty="0"/>
              <a:t> </a:t>
            </a:r>
            <a:r>
              <a:rPr lang="en-US" sz="2000" dirty="0" err="1"/>
              <a:t>và</a:t>
            </a:r>
            <a:r>
              <a:rPr lang="en-US" sz="2000" dirty="0"/>
              <a:t> </a:t>
            </a:r>
            <a:r>
              <a:rPr lang="en-US" sz="2000" dirty="0" err="1"/>
              <a:t>các</a:t>
            </a:r>
            <a:r>
              <a:rPr lang="en-US" sz="2000" dirty="0"/>
              <a:t> </a:t>
            </a:r>
            <a:r>
              <a:rPr lang="en-US" sz="2000" dirty="0" err="1"/>
              <a:t>tình</a:t>
            </a:r>
            <a:r>
              <a:rPr lang="en-US" sz="2000" dirty="0"/>
              <a:t> </a:t>
            </a:r>
            <a:r>
              <a:rPr lang="en-US" sz="2000" dirty="0" err="1"/>
              <a:t>huống</a:t>
            </a:r>
            <a:r>
              <a:rPr lang="en-US" sz="2000" dirty="0"/>
              <a:t>      </a:t>
            </a:r>
            <a:r>
              <a:rPr lang="en-US" sz="2000" dirty="0" err="1"/>
              <a:t>các</a:t>
            </a:r>
            <a:r>
              <a:rPr lang="en-US" sz="2000" dirty="0"/>
              <a:t> </a:t>
            </a:r>
            <a:r>
              <a:rPr lang="en-US" sz="2000" dirty="0" err="1"/>
              <a:t>đặc</a:t>
            </a:r>
            <a:r>
              <a:rPr lang="en-US" sz="2000" dirty="0"/>
              <a:t> </a:t>
            </a:r>
            <a:r>
              <a:rPr lang="en-US" sz="2000" dirty="0" err="1"/>
              <a:t>trưng</a:t>
            </a:r>
            <a:r>
              <a:rPr lang="en-US" sz="2000" dirty="0"/>
              <a:t> </a:t>
            </a:r>
            <a:r>
              <a:rPr lang="en-US" sz="2000" dirty="0" err="1"/>
              <a:t>và</a:t>
            </a:r>
            <a:r>
              <a:rPr lang="en-US" sz="2000" dirty="0"/>
              <a:t> </a:t>
            </a:r>
            <a:r>
              <a:rPr lang="en-US" sz="2000" dirty="0" err="1"/>
              <a:t>hành</a:t>
            </a:r>
            <a:r>
              <a:rPr lang="en-US" sz="2000" dirty="0"/>
              <a:t> vi </a:t>
            </a:r>
            <a:r>
              <a:rPr lang="en-US" sz="2000" dirty="0" err="1"/>
              <a:t>của</a:t>
            </a:r>
            <a:r>
              <a:rPr lang="en-US" sz="2000" dirty="0"/>
              <a:t> </a:t>
            </a:r>
            <a:r>
              <a:rPr lang="en-US" sz="2000" dirty="0" err="1"/>
              <a:t>giám</a:t>
            </a:r>
            <a:r>
              <a:rPr lang="en-US" sz="2000" dirty="0"/>
              <a:t> </a:t>
            </a:r>
            <a:r>
              <a:rPr lang="en-US" sz="2000" dirty="0" err="1"/>
              <a:t>đốc</a:t>
            </a:r>
            <a:r>
              <a:rPr lang="en-US" sz="2000" dirty="0"/>
              <a:t> </a:t>
            </a:r>
            <a:r>
              <a:rPr lang="en-US" sz="2000" dirty="0" err="1"/>
              <a:t>bán</a:t>
            </a:r>
            <a:r>
              <a:rPr lang="en-US" sz="2000" dirty="0"/>
              <a:t> </a:t>
            </a:r>
            <a:r>
              <a:rPr lang="en-US" sz="2000" dirty="0" err="1"/>
              <a:t>hàng</a:t>
            </a:r>
            <a:r>
              <a:rPr lang="en-US" sz="2000" dirty="0"/>
              <a:t> </a:t>
            </a:r>
            <a:r>
              <a:rPr lang="en-US" sz="2000" dirty="0" err="1"/>
              <a:t>có</a:t>
            </a:r>
            <a:r>
              <a:rPr lang="en-US" sz="2000" dirty="0"/>
              <a:t> </a:t>
            </a:r>
            <a:r>
              <a:rPr lang="en-US" sz="2000" dirty="0" err="1"/>
              <a:t>thể</a:t>
            </a:r>
            <a:r>
              <a:rPr lang="en-US" sz="2000" dirty="0"/>
              <a:t> </a:t>
            </a:r>
            <a:r>
              <a:rPr lang="en-US" sz="2000" dirty="0" err="1"/>
              <a:t>ảnh</a:t>
            </a:r>
            <a:r>
              <a:rPr lang="en-US" sz="2000" dirty="0"/>
              <a:t> </a:t>
            </a:r>
            <a:r>
              <a:rPr lang="en-US" sz="2000" dirty="0" err="1"/>
              <a:t>hưởng</a:t>
            </a:r>
            <a:r>
              <a:rPr lang="en-US" sz="2000" dirty="0"/>
              <a:t> </a:t>
            </a:r>
            <a:r>
              <a:rPr lang="en-US" sz="2000" dirty="0" err="1"/>
              <a:t>trực</a:t>
            </a:r>
            <a:r>
              <a:rPr lang="en-US" sz="2000" dirty="0"/>
              <a:t> </a:t>
            </a:r>
            <a:r>
              <a:rPr lang="en-US" sz="2000" dirty="0" err="1"/>
              <a:t>tiếp</a:t>
            </a:r>
            <a:r>
              <a:rPr lang="en-US" sz="2000" dirty="0"/>
              <a:t> </a:t>
            </a:r>
            <a:r>
              <a:rPr lang="en-US" sz="2000" dirty="0" err="1"/>
              <a:t>lên</a:t>
            </a:r>
            <a:r>
              <a:rPr lang="en-US" sz="2000" dirty="0"/>
              <a:t> </a:t>
            </a:r>
            <a:r>
              <a:rPr lang="en-US" sz="2000" dirty="0" err="1"/>
              <a:t>cả</a:t>
            </a:r>
            <a:r>
              <a:rPr lang="en-US" sz="2000" dirty="0"/>
              <a:t> </a:t>
            </a:r>
            <a:r>
              <a:rPr lang="en-US" sz="2000" dirty="0" err="1"/>
              <a:t>lực</a:t>
            </a:r>
            <a:r>
              <a:rPr lang="en-US" sz="2000" dirty="0"/>
              <a:t> </a:t>
            </a:r>
            <a:r>
              <a:rPr lang="en-US" sz="2000" dirty="0" err="1"/>
              <a:t>lượng</a:t>
            </a:r>
            <a:r>
              <a:rPr lang="en-US" sz="2000" dirty="0"/>
              <a:t> </a:t>
            </a:r>
            <a:r>
              <a:rPr lang="en-US" sz="2000" dirty="0" err="1"/>
              <a:t>bán</a:t>
            </a:r>
            <a:r>
              <a:rPr lang="en-US" sz="2000" dirty="0"/>
              <a:t> </a:t>
            </a:r>
            <a:r>
              <a:rPr lang="en-US" sz="2000" dirty="0" err="1"/>
              <a:t>hàng</a:t>
            </a:r>
            <a:r>
              <a:rPr lang="en-US" sz="2000" dirty="0"/>
              <a:t> </a:t>
            </a:r>
            <a:r>
              <a:rPr lang="en-US" sz="2000" dirty="0" err="1"/>
              <a:t>và</a:t>
            </a:r>
            <a:r>
              <a:rPr lang="en-US" sz="2000" dirty="0"/>
              <a:t> </a:t>
            </a:r>
            <a:r>
              <a:rPr lang="en-US" sz="2000" dirty="0" err="1"/>
              <a:t>tình</a:t>
            </a:r>
            <a:r>
              <a:rPr lang="en-US" sz="2000" dirty="0"/>
              <a:t> </a:t>
            </a:r>
            <a:r>
              <a:rPr lang="en-US" sz="2000" dirty="0" err="1"/>
              <a:t>huống</a:t>
            </a:r>
            <a:r>
              <a:rPr lang="en-US" sz="2000" dirty="0"/>
              <a:t>. </a:t>
            </a:r>
          </a:p>
          <a:p>
            <a:pPr algn="just">
              <a:buClr>
                <a:srgbClr val="FF0000"/>
              </a:buClr>
              <a:buFont typeface="Wingdings" pitchFamily="2" charset="2"/>
              <a:buChar char="v"/>
            </a:pPr>
            <a:r>
              <a:rPr lang="en-US" sz="2000" dirty="0" err="1"/>
              <a:t>Nhân</a:t>
            </a:r>
            <a:r>
              <a:rPr lang="en-US" sz="2000" dirty="0"/>
              <a:t> </a:t>
            </a:r>
            <a:r>
              <a:rPr lang="en-US" sz="2000" dirty="0" err="1"/>
              <a:t>viên</a:t>
            </a:r>
            <a:r>
              <a:rPr lang="en-US" sz="2000" dirty="0"/>
              <a:t> </a:t>
            </a:r>
            <a:r>
              <a:rPr lang="en-US" sz="2000" dirty="0" err="1"/>
              <a:t>bán</a:t>
            </a:r>
            <a:r>
              <a:rPr lang="en-US" sz="2000" dirty="0"/>
              <a:t> </a:t>
            </a:r>
            <a:r>
              <a:rPr lang="en-US" sz="2000" dirty="0" err="1"/>
              <a:t>hàng</a:t>
            </a:r>
            <a:r>
              <a:rPr lang="en-US" sz="2000" dirty="0"/>
              <a:t> </a:t>
            </a:r>
            <a:r>
              <a:rPr lang="en-US" sz="2000" dirty="0" err="1"/>
              <a:t>cũng</a:t>
            </a:r>
            <a:r>
              <a:rPr lang="en-US" sz="2000" dirty="0"/>
              <a:t> </a:t>
            </a:r>
            <a:r>
              <a:rPr lang="en-US" sz="2000" dirty="0" err="1"/>
              <a:t>có</a:t>
            </a:r>
            <a:r>
              <a:rPr lang="en-US" sz="2000" dirty="0"/>
              <a:t> </a:t>
            </a:r>
            <a:r>
              <a:rPr lang="en-US" sz="2000" dirty="0" err="1"/>
              <a:t>thể</a:t>
            </a:r>
            <a:r>
              <a:rPr lang="en-US" sz="2000" dirty="0"/>
              <a:t> </a:t>
            </a:r>
            <a:r>
              <a:rPr lang="en-US" sz="2000" dirty="0" err="1"/>
              <a:t>ảnh</a:t>
            </a:r>
            <a:r>
              <a:rPr lang="en-US" sz="2000" dirty="0"/>
              <a:t> </a:t>
            </a:r>
            <a:r>
              <a:rPr lang="en-US" sz="2000" dirty="0" err="1"/>
              <a:t>hưởng</a:t>
            </a:r>
            <a:r>
              <a:rPr lang="en-US" sz="2000" dirty="0"/>
              <a:t> </a:t>
            </a:r>
            <a:r>
              <a:rPr lang="en-US" sz="2000" dirty="0" err="1"/>
              <a:t>tới</a:t>
            </a:r>
            <a:r>
              <a:rPr lang="en-US" sz="2000" dirty="0"/>
              <a:t> </a:t>
            </a:r>
            <a:r>
              <a:rPr lang="en-US" sz="2000" dirty="0" err="1"/>
              <a:t>nhà</a:t>
            </a:r>
            <a:r>
              <a:rPr lang="en-US" sz="2000" dirty="0"/>
              <a:t> </a:t>
            </a:r>
            <a:r>
              <a:rPr lang="en-US" sz="2000" dirty="0" err="1"/>
              <a:t>lãnh</a:t>
            </a:r>
            <a:r>
              <a:rPr lang="en-US" sz="2000" dirty="0"/>
              <a:t> </a:t>
            </a:r>
            <a:r>
              <a:rPr lang="en-US" sz="2000" dirty="0" err="1"/>
              <a:t>đạo</a:t>
            </a:r>
            <a:endParaRPr lang="vi-VN" sz="2000" dirty="0"/>
          </a:p>
        </p:txBody>
      </p:sp>
      <p:sp>
        <p:nvSpPr>
          <p:cNvPr id="5" name="Right Arrow 4"/>
          <p:cNvSpPr/>
          <p:nvPr/>
        </p:nvSpPr>
        <p:spPr>
          <a:xfrm>
            <a:off x="3806701" y="2487546"/>
            <a:ext cx="228600" cy="167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p:cNvGrpSpPr>
            <a:grpSpLocks/>
          </p:cNvGrpSpPr>
          <p:nvPr/>
        </p:nvGrpSpPr>
        <p:grpSpPr bwMode="auto">
          <a:xfrm>
            <a:off x="2141556" y="3505463"/>
            <a:ext cx="5181824" cy="2742972"/>
            <a:chOff x="1941" y="3487"/>
            <a:chExt cx="7707" cy="4673"/>
          </a:xfrm>
        </p:grpSpPr>
        <p:sp>
          <p:nvSpPr>
            <p:cNvPr id="13" name="Rectangle 12"/>
            <p:cNvSpPr>
              <a:spLocks noChangeArrowheads="1"/>
            </p:cNvSpPr>
            <p:nvPr/>
          </p:nvSpPr>
          <p:spPr bwMode="auto">
            <a:xfrm>
              <a:off x="3528" y="3487"/>
              <a:ext cx="4533" cy="17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1400" b="1" dirty="0" err="1">
                  <a:effectLst/>
                  <a:latin typeface="Times New Roman"/>
                  <a:ea typeface="Calibri"/>
                  <a:cs typeface="Times New Roman"/>
                </a:rPr>
                <a:t>NHÀ</a:t>
              </a:r>
              <a:r>
                <a:rPr lang="en-US" sz="1400" b="1" dirty="0">
                  <a:effectLst/>
                  <a:latin typeface="Times New Roman"/>
                  <a:ea typeface="Calibri"/>
                  <a:cs typeface="Times New Roman"/>
                </a:rPr>
                <a:t> </a:t>
              </a:r>
              <a:r>
                <a:rPr lang="en-US" sz="1400" b="1" dirty="0" err="1">
                  <a:effectLst/>
                  <a:latin typeface="Times New Roman"/>
                  <a:ea typeface="Calibri"/>
                  <a:cs typeface="Times New Roman"/>
                </a:rPr>
                <a:t>LÃNH</a:t>
              </a:r>
              <a:r>
                <a:rPr lang="en-US" sz="1400" b="1" dirty="0">
                  <a:effectLst/>
                  <a:latin typeface="Times New Roman"/>
                  <a:ea typeface="Calibri"/>
                  <a:cs typeface="Times New Roman"/>
                </a:rPr>
                <a:t> </a:t>
              </a:r>
              <a:r>
                <a:rPr lang="en-US" sz="1400" b="1" dirty="0" err="1">
                  <a:effectLst/>
                  <a:latin typeface="Times New Roman"/>
                  <a:ea typeface="Calibri"/>
                  <a:cs typeface="Times New Roman"/>
                </a:rPr>
                <a:t>ĐẠO</a:t>
              </a:r>
              <a:endParaRPr lang="vi-VN" sz="1400" dirty="0">
                <a:effectLst/>
                <a:latin typeface="Times New Roman"/>
                <a:ea typeface="Calibri"/>
                <a:cs typeface="Times New Roman"/>
              </a:endParaRPr>
            </a:p>
            <a:p>
              <a:pPr algn="ctr">
                <a:lnSpc>
                  <a:spcPct val="115000"/>
                </a:lnSpc>
                <a:spcAft>
                  <a:spcPts val="0"/>
                </a:spcAft>
              </a:pPr>
              <a:r>
                <a:rPr lang="en-US" sz="1400" dirty="0">
                  <a:effectLst/>
                  <a:latin typeface="Times New Roman"/>
                  <a:ea typeface="Calibri"/>
                  <a:cs typeface="Times New Roman"/>
                </a:rPr>
                <a:t>(</a:t>
              </a:r>
              <a:r>
                <a:rPr lang="en-US" sz="1400" dirty="0" err="1">
                  <a:effectLst/>
                  <a:latin typeface="Times New Roman"/>
                  <a:ea typeface="Calibri"/>
                  <a:cs typeface="Times New Roman"/>
                </a:rPr>
                <a:t>Giám</a:t>
              </a:r>
              <a:r>
                <a:rPr lang="en-US" sz="1400" dirty="0">
                  <a:effectLst/>
                  <a:latin typeface="Times New Roman"/>
                  <a:ea typeface="Calibri"/>
                  <a:cs typeface="Times New Roman"/>
                </a:rPr>
                <a:t> </a:t>
              </a:r>
              <a:r>
                <a:rPr lang="en-US" sz="1400" dirty="0" err="1">
                  <a:effectLst/>
                  <a:latin typeface="Times New Roman"/>
                  <a:ea typeface="Calibri"/>
                  <a:cs typeface="Times New Roman"/>
                </a:rPr>
                <a:t>đốc</a:t>
              </a:r>
              <a:r>
                <a:rPr lang="en-US" sz="1400" dirty="0">
                  <a:effectLst/>
                  <a:latin typeface="Times New Roman"/>
                  <a:ea typeface="Calibri"/>
                  <a:cs typeface="Times New Roman"/>
                </a:rPr>
                <a:t> </a:t>
              </a:r>
              <a:r>
                <a:rPr lang="en-US" sz="1400" dirty="0" err="1">
                  <a:effectLst/>
                  <a:latin typeface="Times New Roman"/>
                  <a:ea typeface="Calibri"/>
                  <a:cs typeface="Times New Roman"/>
                </a:rPr>
                <a:t>bán</a:t>
              </a:r>
              <a:r>
                <a:rPr lang="en-US" sz="1400" dirty="0">
                  <a:effectLst/>
                  <a:latin typeface="Times New Roman"/>
                  <a:ea typeface="Calibri"/>
                  <a:cs typeface="Times New Roman"/>
                </a:rPr>
                <a:t> </a:t>
              </a:r>
              <a:r>
                <a:rPr lang="en-US" sz="1400" dirty="0" err="1">
                  <a:effectLst/>
                  <a:latin typeface="Times New Roman"/>
                  <a:ea typeface="Calibri"/>
                  <a:cs typeface="Times New Roman"/>
                </a:rPr>
                <a:t>hàng</a:t>
              </a:r>
              <a:r>
                <a:rPr lang="en-US" sz="1400" dirty="0">
                  <a:effectLst/>
                  <a:latin typeface="Times New Roman"/>
                  <a:ea typeface="Calibri"/>
                  <a:cs typeface="Times New Roman"/>
                </a:rPr>
                <a:t>)</a:t>
              </a:r>
              <a:endParaRPr lang="vi-VN" sz="1400" dirty="0">
                <a:effectLst/>
                <a:latin typeface="Times New Roman"/>
                <a:ea typeface="Calibri"/>
                <a:cs typeface="Times New Roman"/>
              </a:endParaRPr>
            </a:p>
            <a:p>
              <a:pPr marL="342900" lvl="0" indent="-342900" algn="just">
                <a:lnSpc>
                  <a:spcPct val="115000"/>
                </a:lnSpc>
                <a:spcAft>
                  <a:spcPts val="0"/>
                </a:spcAft>
                <a:buFont typeface="Symbol"/>
                <a:buChar char=""/>
              </a:pPr>
              <a:r>
                <a:rPr lang="en-US" sz="1400" dirty="0" err="1">
                  <a:effectLst/>
                  <a:latin typeface="Times New Roman"/>
                  <a:ea typeface="Calibri"/>
                  <a:cs typeface="Times New Roman"/>
                </a:rPr>
                <a:t>Đặc</a:t>
              </a:r>
              <a:r>
                <a:rPr lang="en-US" sz="1400" dirty="0">
                  <a:effectLst/>
                  <a:latin typeface="Times New Roman"/>
                  <a:ea typeface="Calibri"/>
                  <a:cs typeface="Times New Roman"/>
                </a:rPr>
                <a:t> </a:t>
              </a:r>
              <a:r>
                <a:rPr lang="en-US" sz="1400" dirty="0" err="1">
                  <a:effectLst/>
                  <a:latin typeface="Times New Roman"/>
                  <a:ea typeface="Calibri"/>
                  <a:cs typeface="Times New Roman"/>
                </a:rPr>
                <a:t>trưng</a:t>
              </a:r>
              <a:r>
                <a:rPr lang="en-US" sz="1400" dirty="0">
                  <a:effectLst/>
                  <a:latin typeface="Times New Roman"/>
                  <a:ea typeface="Calibri"/>
                  <a:cs typeface="Times New Roman"/>
                </a:rPr>
                <a:t> </a:t>
              </a:r>
              <a:r>
                <a:rPr lang="en-US" sz="1400" dirty="0" err="1">
                  <a:effectLst/>
                  <a:latin typeface="Times New Roman"/>
                  <a:ea typeface="Calibri"/>
                  <a:cs typeface="Times New Roman"/>
                </a:rPr>
                <a:t>cá</a:t>
              </a:r>
              <a:r>
                <a:rPr lang="en-US" sz="1400" dirty="0">
                  <a:effectLst/>
                  <a:latin typeface="Times New Roman"/>
                  <a:ea typeface="Calibri"/>
                  <a:cs typeface="Times New Roman"/>
                </a:rPr>
                <a:t> </a:t>
              </a:r>
              <a:r>
                <a:rPr lang="en-US" sz="1400" dirty="0" err="1">
                  <a:effectLst/>
                  <a:latin typeface="Times New Roman"/>
                  <a:ea typeface="Calibri"/>
                  <a:cs typeface="Times New Roman"/>
                </a:rPr>
                <a:t>nhân</a:t>
              </a:r>
              <a:r>
                <a:rPr lang="en-US" sz="1400" dirty="0">
                  <a:effectLst/>
                  <a:latin typeface="Times New Roman"/>
                  <a:ea typeface="Calibri"/>
                  <a:cs typeface="Times New Roman"/>
                </a:rPr>
                <a:t>]</a:t>
              </a:r>
              <a:endParaRPr lang="vi-VN" sz="1400" dirty="0">
                <a:effectLst/>
                <a:latin typeface="Times New Roman"/>
                <a:ea typeface="Calibri"/>
                <a:cs typeface="Times New Roman"/>
              </a:endParaRPr>
            </a:p>
            <a:p>
              <a:pPr marL="342900" lvl="0" indent="-342900" algn="just">
                <a:lnSpc>
                  <a:spcPct val="115000"/>
                </a:lnSpc>
                <a:spcAft>
                  <a:spcPts val="0"/>
                </a:spcAft>
                <a:buFont typeface="Symbol"/>
                <a:buChar char=""/>
              </a:pPr>
              <a:r>
                <a:rPr lang="en-US" sz="1400" dirty="0" err="1">
                  <a:effectLst/>
                  <a:latin typeface="Times New Roman"/>
                  <a:ea typeface="Calibri"/>
                  <a:cs typeface="Times New Roman"/>
                </a:rPr>
                <a:t>Hành</a:t>
              </a:r>
              <a:r>
                <a:rPr lang="en-US" sz="1400" dirty="0">
                  <a:effectLst/>
                  <a:latin typeface="Times New Roman"/>
                  <a:ea typeface="Calibri"/>
                  <a:cs typeface="Times New Roman"/>
                </a:rPr>
                <a:t> vi</a:t>
              </a:r>
              <a:endParaRPr lang="vi-VN" sz="1400" dirty="0">
                <a:effectLst/>
                <a:latin typeface="Times New Roman"/>
                <a:ea typeface="Calibri"/>
                <a:cs typeface="Times New Roman"/>
              </a:endParaRPr>
            </a:p>
          </p:txBody>
        </p:sp>
        <p:sp>
          <p:nvSpPr>
            <p:cNvPr id="14" name="Rectangle 13"/>
            <p:cNvSpPr>
              <a:spLocks noChangeArrowheads="1"/>
            </p:cNvSpPr>
            <p:nvPr/>
          </p:nvSpPr>
          <p:spPr bwMode="auto">
            <a:xfrm>
              <a:off x="1941" y="5844"/>
              <a:ext cx="3495" cy="23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en-US" sz="1400" b="1" dirty="0">
                  <a:effectLst/>
                  <a:latin typeface="Times New Roman"/>
                  <a:ea typeface="Calibri"/>
                  <a:cs typeface="Times New Roman"/>
                </a:rPr>
                <a:t>            </a:t>
              </a:r>
              <a:r>
                <a:rPr lang="en-US" sz="1400" b="1" dirty="0" err="1">
                  <a:effectLst/>
                  <a:latin typeface="Times New Roman"/>
                  <a:ea typeface="Calibri"/>
                  <a:cs typeface="Times New Roman"/>
                </a:rPr>
                <a:t>NHÂN</a:t>
              </a:r>
              <a:r>
                <a:rPr lang="en-US" sz="1400" b="1" dirty="0">
                  <a:effectLst/>
                  <a:latin typeface="Times New Roman"/>
                  <a:ea typeface="Calibri"/>
                  <a:cs typeface="Times New Roman"/>
                </a:rPr>
                <a:t> </a:t>
              </a:r>
              <a:r>
                <a:rPr lang="en-US" sz="1400" b="1" dirty="0" err="1">
                  <a:effectLst/>
                  <a:latin typeface="Times New Roman"/>
                  <a:ea typeface="Calibri"/>
                  <a:cs typeface="Times New Roman"/>
                </a:rPr>
                <a:t>VIÊN</a:t>
              </a:r>
              <a:r>
                <a:rPr lang="en-US" sz="1400" b="1" dirty="0">
                  <a:effectLst/>
                  <a:latin typeface="Times New Roman"/>
                  <a:ea typeface="Calibri"/>
                  <a:cs typeface="Times New Roman"/>
                </a:rPr>
                <a:t> </a:t>
              </a:r>
              <a:endParaRPr lang="vi-VN" sz="1400" dirty="0">
                <a:effectLst/>
                <a:latin typeface="Times New Roman"/>
                <a:ea typeface="Calibri"/>
                <a:cs typeface="Times New Roman"/>
              </a:endParaRPr>
            </a:p>
            <a:p>
              <a:pPr marL="342900" lvl="0" indent="-342900" algn="just">
                <a:lnSpc>
                  <a:spcPct val="115000"/>
                </a:lnSpc>
                <a:spcAft>
                  <a:spcPts val="0"/>
                </a:spcAft>
                <a:buFont typeface="Symbol"/>
                <a:buChar char=""/>
              </a:pPr>
              <a:r>
                <a:rPr lang="en-US" sz="1400" dirty="0" err="1">
                  <a:effectLst/>
                  <a:latin typeface="Times New Roman"/>
                  <a:ea typeface="Calibri"/>
                  <a:cs typeface="Times New Roman"/>
                </a:rPr>
                <a:t>Kỹ</a:t>
              </a:r>
              <a:r>
                <a:rPr lang="en-US" sz="1400" dirty="0">
                  <a:effectLst/>
                  <a:latin typeface="Times New Roman"/>
                  <a:ea typeface="Calibri"/>
                  <a:cs typeface="Times New Roman"/>
                </a:rPr>
                <a:t> </a:t>
              </a:r>
              <a:r>
                <a:rPr lang="en-US" sz="1400" dirty="0" err="1">
                  <a:effectLst/>
                  <a:latin typeface="Times New Roman"/>
                  <a:ea typeface="Calibri"/>
                  <a:cs typeface="Times New Roman"/>
                </a:rPr>
                <a:t>năng</a:t>
              </a:r>
              <a:r>
                <a:rPr lang="en-US" sz="1400" dirty="0">
                  <a:effectLst/>
                  <a:latin typeface="Times New Roman"/>
                  <a:ea typeface="Calibri"/>
                  <a:cs typeface="Times New Roman"/>
                </a:rPr>
                <a:t> </a:t>
              </a:r>
              <a:r>
                <a:rPr lang="en-US" sz="1400" dirty="0" err="1">
                  <a:effectLst/>
                  <a:latin typeface="Times New Roman"/>
                  <a:ea typeface="Calibri"/>
                  <a:cs typeface="Times New Roman"/>
                </a:rPr>
                <a:t>nghề</a:t>
              </a:r>
              <a:r>
                <a:rPr lang="en-US" sz="1400" dirty="0">
                  <a:effectLst/>
                  <a:latin typeface="Times New Roman"/>
                  <a:ea typeface="Calibri"/>
                  <a:cs typeface="Times New Roman"/>
                </a:rPr>
                <a:t> </a:t>
              </a:r>
              <a:r>
                <a:rPr lang="en-US" sz="1400" dirty="0" err="1">
                  <a:effectLst/>
                  <a:latin typeface="Times New Roman"/>
                  <a:ea typeface="Calibri"/>
                  <a:cs typeface="Times New Roman"/>
                </a:rPr>
                <a:t>nghiệp</a:t>
              </a:r>
              <a:endParaRPr lang="vi-VN" sz="1400" dirty="0">
                <a:effectLst/>
                <a:latin typeface="Times New Roman"/>
                <a:ea typeface="Calibri"/>
                <a:cs typeface="Times New Roman"/>
              </a:endParaRPr>
            </a:p>
            <a:p>
              <a:pPr marL="342900" lvl="0" indent="-342900" algn="just">
                <a:lnSpc>
                  <a:spcPct val="115000"/>
                </a:lnSpc>
                <a:spcAft>
                  <a:spcPts val="0"/>
                </a:spcAft>
                <a:buFont typeface="Symbol"/>
                <a:buChar char=""/>
              </a:pPr>
              <a:r>
                <a:rPr lang="en-US" sz="1400" dirty="0" err="1">
                  <a:effectLst/>
                  <a:latin typeface="Times New Roman"/>
                  <a:ea typeface="Calibri"/>
                  <a:cs typeface="Times New Roman"/>
                </a:rPr>
                <a:t>Nhận</a:t>
              </a:r>
              <a:r>
                <a:rPr lang="en-US" sz="1400" dirty="0">
                  <a:effectLst/>
                  <a:latin typeface="Times New Roman"/>
                  <a:ea typeface="Calibri"/>
                  <a:cs typeface="Times New Roman"/>
                </a:rPr>
                <a:t> </a:t>
              </a:r>
              <a:r>
                <a:rPr lang="en-US" sz="1400" dirty="0" err="1">
                  <a:effectLst/>
                  <a:latin typeface="Times New Roman"/>
                  <a:ea typeface="Calibri"/>
                  <a:cs typeface="Times New Roman"/>
                </a:rPr>
                <a:t>thức</a:t>
              </a:r>
              <a:r>
                <a:rPr lang="en-US" sz="1400" dirty="0">
                  <a:effectLst/>
                  <a:latin typeface="Times New Roman"/>
                  <a:ea typeface="Calibri"/>
                  <a:cs typeface="Times New Roman"/>
                </a:rPr>
                <a:t> </a:t>
              </a:r>
              <a:r>
                <a:rPr lang="en-US" sz="1400" dirty="0" err="1">
                  <a:effectLst/>
                  <a:latin typeface="Times New Roman"/>
                  <a:ea typeface="Calibri"/>
                  <a:cs typeface="Times New Roman"/>
                </a:rPr>
                <a:t>trach</a:t>
              </a:r>
              <a:r>
                <a:rPr lang="en-US" sz="1400" dirty="0">
                  <a:effectLst/>
                  <a:latin typeface="Times New Roman"/>
                  <a:ea typeface="Calibri"/>
                  <a:cs typeface="Times New Roman"/>
                </a:rPr>
                <a:t> </a:t>
              </a:r>
              <a:r>
                <a:rPr lang="en-US" sz="1400" dirty="0" err="1">
                  <a:effectLst/>
                  <a:latin typeface="Times New Roman"/>
                  <a:ea typeface="Calibri"/>
                  <a:cs typeface="Times New Roman"/>
                </a:rPr>
                <a:t>nhiệm</a:t>
              </a:r>
              <a:endParaRPr lang="vi-VN" sz="1400" dirty="0">
                <a:effectLst/>
                <a:latin typeface="Times New Roman"/>
                <a:ea typeface="Calibri"/>
                <a:cs typeface="Times New Roman"/>
              </a:endParaRPr>
            </a:p>
            <a:p>
              <a:pPr marL="342900" lvl="0" indent="-342900" algn="just">
                <a:lnSpc>
                  <a:spcPct val="115000"/>
                </a:lnSpc>
                <a:spcAft>
                  <a:spcPts val="0"/>
                </a:spcAft>
                <a:buFont typeface="Symbol"/>
                <a:buChar char=""/>
              </a:pPr>
              <a:r>
                <a:rPr lang="en-US" sz="1400" dirty="0" err="1">
                  <a:effectLst/>
                  <a:latin typeface="Times New Roman"/>
                  <a:ea typeface="Calibri"/>
                  <a:cs typeface="Times New Roman"/>
                </a:rPr>
                <a:t>Động</a:t>
              </a:r>
              <a:r>
                <a:rPr lang="en-US" sz="1400" dirty="0">
                  <a:effectLst/>
                  <a:latin typeface="Times New Roman"/>
                  <a:ea typeface="Calibri"/>
                  <a:cs typeface="Times New Roman"/>
                </a:rPr>
                <a:t> </a:t>
              </a:r>
              <a:r>
                <a:rPr lang="en-US" sz="1400" dirty="0" err="1">
                  <a:effectLst/>
                  <a:latin typeface="Times New Roman"/>
                  <a:ea typeface="Calibri"/>
                  <a:cs typeface="Times New Roman"/>
                </a:rPr>
                <a:t>lực</a:t>
              </a:r>
              <a:endParaRPr lang="vi-VN" sz="1400" dirty="0">
                <a:effectLst/>
                <a:latin typeface="Times New Roman"/>
                <a:ea typeface="Calibri"/>
                <a:cs typeface="Times New Roman"/>
              </a:endParaRPr>
            </a:p>
            <a:p>
              <a:pPr marL="342900" lvl="0" indent="-342900" algn="just">
                <a:lnSpc>
                  <a:spcPct val="115000"/>
                </a:lnSpc>
                <a:spcAft>
                  <a:spcPts val="0"/>
                </a:spcAft>
                <a:buFont typeface="Symbol"/>
                <a:buChar char=""/>
              </a:pPr>
              <a:r>
                <a:rPr lang="en-US" sz="1400" dirty="0" err="1">
                  <a:effectLst/>
                  <a:latin typeface="Times New Roman"/>
                  <a:ea typeface="Calibri"/>
                  <a:cs typeface="Times New Roman"/>
                </a:rPr>
                <a:t>Hành</a:t>
              </a:r>
              <a:r>
                <a:rPr lang="en-US" sz="1400" dirty="0">
                  <a:effectLst/>
                  <a:latin typeface="Times New Roman"/>
                  <a:ea typeface="Calibri"/>
                  <a:cs typeface="Times New Roman"/>
                </a:rPr>
                <a:t> vi </a:t>
              </a:r>
              <a:r>
                <a:rPr lang="en-US" sz="1400" dirty="0" err="1">
                  <a:effectLst/>
                  <a:latin typeface="Times New Roman"/>
                  <a:ea typeface="Calibri"/>
                  <a:cs typeface="Times New Roman"/>
                </a:rPr>
                <a:t>nghề</a:t>
              </a:r>
              <a:r>
                <a:rPr lang="en-US" sz="1400" dirty="0">
                  <a:effectLst/>
                  <a:latin typeface="Times New Roman"/>
                  <a:ea typeface="Calibri"/>
                  <a:cs typeface="Times New Roman"/>
                </a:rPr>
                <a:t> </a:t>
              </a:r>
              <a:r>
                <a:rPr lang="en-US" sz="1400" dirty="0" err="1">
                  <a:effectLst/>
                  <a:latin typeface="Times New Roman"/>
                  <a:ea typeface="Calibri"/>
                  <a:cs typeface="Times New Roman"/>
                </a:rPr>
                <a:t>nghiệp</a:t>
              </a:r>
              <a:endParaRPr lang="vi-VN" sz="1400" dirty="0">
                <a:effectLst/>
                <a:latin typeface="Times New Roman"/>
                <a:ea typeface="Calibri"/>
                <a:cs typeface="Times New Roman"/>
              </a:endParaRPr>
            </a:p>
          </p:txBody>
        </p:sp>
        <p:sp>
          <p:nvSpPr>
            <p:cNvPr id="15" name="Rectangle 14"/>
            <p:cNvSpPr>
              <a:spLocks noChangeArrowheads="1"/>
            </p:cNvSpPr>
            <p:nvPr/>
          </p:nvSpPr>
          <p:spPr bwMode="auto">
            <a:xfrm>
              <a:off x="6072" y="5844"/>
              <a:ext cx="3576" cy="23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en-US" sz="1400" b="1" dirty="0" err="1">
                  <a:effectLst/>
                  <a:latin typeface="Times New Roman"/>
                  <a:ea typeface="Calibri"/>
                  <a:cs typeface="Times New Roman"/>
                </a:rPr>
                <a:t>TÌNH</a:t>
              </a:r>
              <a:r>
                <a:rPr lang="en-US" sz="1400" b="1" dirty="0">
                  <a:effectLst/>
                  <a:latin typeface="Times New Roman"/>
                  <a:ea typeface="Calibri"/>
                  <a:cs typeface="Times New Roman"/>
                </a:rPr>
                <a:t> </a:t>
              </a:r>
              <a:r>
                <a:rPr lang="en-US" sz="1400" b="1" dirty="0" err="1">
                  <a:effectLst/>
                  <a:latin typeface="Times New Roman"/>
                  <a:ea typeface="Calibri"/>
                  <a:cs typeface="Times New Roman"/>
                </a:rPr>
                <a:t>HUỐNG</a:t>
              </a:r>
              <a:r>
                <a:rPr lang="en-US" sz="1400" b="1" dirty="0">
                  <a:effectLst/>
                  <a:latin typeface="Times New Roman"/>
                  <a:ea typeface="Calibri"/>
                  <a:cs typeface="Times New Roman"/>
                </a:rPr>
                <a:t> </a:t>
              </a:r>
              <a:r>
                <a:rPr lang="en-US" sz="1400" b="1" dirty="0" err="1">
                  <a:effectLst/>
                  <a:latin typeface="Times New Roman"/>
                  <a:ea typeface="Calibri"/>
                  <a:cs typeface="Times New Roman"/>
                </a:rPr>
                <a:t>BIẾN</a:t>
              </a:r>
              <a:r>
                <a:rPr lang="en-US" sz="1400" b="1" dirty="0">
                  <a:effectLst/>
                  <a:latin typeface="Times New Roman"/>
                  <a:ea typeface="Calibri"/>
                  <a:cs typeface="Times New Roman"/>
                </a:rPr>
                <a:t> </a:t>
              </a:r>
              <a:r>
                <a:rPr lang="en-US" sz="1400" b="1" dirty="0" err="1">
                  <a:effectLst/>
                  <a:latin typeface="Times New Roman"/>
                  <a:ea typeface="Calibri"/>
                  <a:cs typeface="Times New Roman"/>
                </a:rPr>
                <a:t>ĐỔI</a:t>
              </a:r>
              <a:endParaRPr lang="vi-VN" sz="1400" dirty="0">
                <a:effectLst/>
                <a:latin typeface="Times New Roman"/>
                <a:ea typeface="Calibri"/>
                <a:cs typeface="Times New Roman"/>
              </a:endParaRPr>
            </a:p>
            <a:p>
              <a:pPr marL="342900" lvl="0" indent="-342900" algn="just">
                <a:lnSpc>
                  <a:spcPct val="115000"/>
                </a:lnSpc>
                <a:spcAft>
                  <a:spcPts val="0"/>
                </a:spcAft>
                <a:buFont typeface="Symbol"/>
                <a:buChar char=""/>
              </a:pPr>
              <a:r>
                <a:rPr lang="en-US" sz="1400" dirty="0" err="1">
                  <a:effectLst/>
                  <a:latin typeface="Times New Roman"/>
                  <a:ea typeface="Calibri"/>
                  <a:cs typeface="Times New Roman"/>
                </a:rPr>
                <a:t>Các</a:t>
              </a:r>
              <a:r>
                <a:rPr lang="en-US" sz="1400" dirty="0">
                  <a:effectLst/>
                  <a:latin typeface="Times New Roman"/>
                  <a:ea typeface="Calibri"/>
                  <a:cs typeface="Times New Roman"/>
                </a:rPr>
                <a:t> </a:t>
              </a:r>
              <a:r>
                <a:rPr lang="en-US" sz="1400" dirty="0" err="1">
                  <a:effectLst/>
                  <a:latin typeface="Times New Roman"/>
                  <a:ea typeface="Calibri"/>
                  <a:cs typeface="Times New Roman"/>
                </a:rPr>
                <a:t>yếu</a:t>
              </a:r>
              <a:r>
                <a:rPr lang="en-US" sz="1400" dirty="0">
                  <a:effectLst/>
                  <a:latin typeface="Times New Roman"/>
                  <a:ea typeface="Calibri"/>
                  <a:cs typeface="Times New Roman"/>
                </a:rPr>
                <a:t> </a:t>
              </a:r>
              <a:r>
                <a:rPr lang="en-US" sz="1400" dirty="0" err="1">
                  <a:effectLst/>
                  <a:latin typeface="Times New Roman"/>
                  <a:ea typeface="Calibri"/>
                  <a:cs typeface="Times New Roman"/>
                </a:rPr>
                <a:t>tố</a:t>
              </a:r>
              <a:r>
                <a:rPr lang="en-US" sz="1400" dirty="0">
                  <a:effectLst/>
                  <a:latin typeface="Times New Roman"/>
                  <a:ea typeface="Calibri"/>
                  <a:cs typeface="Times New Roman"/>
                </a:rPr>
                <a:t> </a:t>
              </a:r>
              <a:r>
                <a:rPr lang="en-US" sz="1400" dirty="0" err="1">
                  <a:effectLst/>
                  <a:latin typeface="Times New Roman"/>
                  <a:ea typeface="Calibri"/>
                  <a:cs typeface="Times New Roman"/>
                </a:rPr>
                <a:t>của</a:t>
              </a:r>
              <a:r>
                <a:rPr lang="en-US" sz="1400" dirty="0">
                  <a:effectLst/>
                  <a:latin typeface="Times New Roman"/>
                  <a:ea typeface="Calibri"/>
                  <a:cs typeface="Times New Roman"/>
                </a:rPr>
                <a:t> </a:t>
              </a:r>
              <a:r>
                <a:rPr lang="en-US" sz="1400" dirty="0" err="1">
                  <a:effectLst/>
                  <a:latin typeface="Times New Roman"/>
                  <a:ea typeface="Calibri"/>
                  <a:cs typeface="Times New Roman"/>
                </a:rPr>
                <a:t>tổ</a:t>
              </a:r>
              <a:r>
                <a:rPr lang="en-US" sz="1400" dirty="0">
                  <a:effectLst/>
                  <a:latin typeface="Times New Roman"/>
                  <a:ea typeface="Calibri"/>
                  <a:cs typeface="Times New Roman"/>
                </a:rPr>
                <a:t> </a:t>
              </a:r>
              <a:r>
                <a:rPr lang="en-US" sz="1400" dirty="0" err="1">
                  <a:effectLst/>
                  <a:latin typeface="Times New Roman"/>
                  <a:ea typeface="Calibri"/>
                  <a:cs typeface="Times New Roman"/>
                </a:rPr>
                <a:t>chức</a:t>
              </a:r>
              <a:endParaRPr lang="vi-VN" sz="1400" dirty="0">
                <a:effectLst/>
                <a:latin typeface="Times New Roman"/>
                <a:ea typeface="Calibri"/>
                <a:cs typeface="Times New Roman"/>
              </a:endParaRPr>
            </a:p>
            <a:p>
              <a:pPr marL="342900" lvl="0" indent="-342900" algn="just">
                <a:lnSpc>
                  <a:spcPct val="115000"/>
                </a:lnSpc>
                <a:spcAft>
                  <a:spcPts val="0"/>
                </a:spcAft>
                <a:buFont typeface="Symbol"/>
                <a:buChar char=""/>
              </a:pPr>
              <a:r>
                <a:rPr lang="en-US" sz="1400" dirty="0" err="1">
                  <a:effectLst/>
                  <a:latin typeface="Times New Roman"/>
                  <a:ea typeface="Calibri"/>
                  <a:cs typeface="Times New Roman"/>
                </a:rPr>
                <a:t>Môi</a:t>
              </a:r>
              <a:r>
                <a:rPr lang="en-US" sz="1400" dirty="0">
                  <a:effectLst/>
                  <a:latin typeface="Times New Roman"/>
                  <a:ea typeface="Calibri"/>
                  <a:cs typeface="Times New Roman"/>
                </a:rPr>
                <a:t> </a:t>
              </a:r>
              <a:r>
                <a:rPr lang="en-US" sz="1400" dirty="0" err="1">
                  <a:effectLst/>
                  <a:latin typeface="Times New Roman"/>
                  <a:ea typeface="Calibri"/>
                  <a:cs typeface="Times New Roman"/>
                </a:rPr>
                <a:t>trường</a:t>
              </a:r>
              <a:r>
                <a:rPr lang="en-US" sz="1400" dirty="0">
                  <a:effectLst/>
                  <a:latin typeface="Times New Roman"/>
                  <a:ea typeface="Calibri"/>
                  <a:cs typeface="Times New Roman"/>
                </a:rPr>
                <a:t> </a:t>
              </a:r>
              <a:r>
                <a:rPr lang="en-US" sz="1400" dirty="0" err="1">
                  <a:effectLst/>
                  <a:latin typeface="Times New Roman"/>
                  <a:ea typeface="Calibri"/>
                  <a:cs typeface="Times New Roman"/>
                </a:rPr>
                <a:t>bên</a:t>
              </a:r>
              <a:r>
                <a:rPr lang="en-US" sz="1400" dirty="0">
                  <a:effectLst/>
                  <a:latin typeface="Times New Roman"/>
                  <a:ea typeface="Calibri"/>
                  <a:cs typeface="Times New Roman"/>
                </a:rPr>
                <a:t> </a:t>
              </a:r>
              <a:r>
                <a:rPr lang="en-US" sz="1400" dirty="0" err="1">
                  <a:effectLst/>
                  <a:latin typeface="Times New Roman"/>
                  <a:ea typeface="Calibri"/>
                  <a:cs typeface="Times New Roman"/>
                </a:rPr>
                <a:t>ngoài</a:t>
              </a:r>
              <a:r>
                <a:rPr lang="en-US" sz="1400" dirty="0">
                  <a:effectLst/>
                  <a:latin typeface="Times New Roman"/>
                  <a:ea typeface="Calibri"/>
                  <a:cs typeface="Times New Roman"/>
                </a:rPr>
                <a:t> </a:t>
              </a:r>
              <a:endParaRPr lang="vi-VN" sz="1400" dirty="0">
                <a:effectLst/>
                <a:latin typeface="Times New Roman"/>
                <a:ea typeface="Calibri"/>
                <a:cs typeface="Times New Roman"/>
              </a:endParaRPr>
            </a:p>
          </p:txBody>
        </p:sp>
        <p:cxnSp>
          <p:nvCxnSpPr>
            <p:cNvPr id="16" name="AutoShape 366"/>
            <p:cNvCxnSpPr>
              <a:cxnSpLocks noChangeShapeType="1"/>
            </p:cNvCxnSpPr>
            <p:nvPr/>
          </p:nvCxnSpPr>
          <p:spPr bwMode="auto">
            <a:xfrm rot="16200000">
              <a:off x="4500" y="5292"/>
              <a:ext cx="576" cy="528"/>
            </a:xfrm>
            <a:prstGeom prst="bentConnector3">
              <a:avLst>
                <a:gd name="adj1" fmla="val 50000"/>
              </a:avLst>
            </a:prstGeom>
            <a:noFill/>
            <a:ln w="9525">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7" name="AutoShape 367"/>
            <p:cNvCxnSpPr>
              <a:cxnSpLocks noChangeShapeType="1"/>
            </p:cNvCxnSpPr>
            <p:nvPr/>
          </p:nvCxnSpPr>
          <p:spPr bwMode="auto">
            <a:xfrm rot="16200000" flipH="1">
              <a:off x="6354" y="5286"/>
              <a:ext cx="492" cy="456"/>
            </a:xfrm>
            <a:prstGeom prst="bentConnector3">
              <a:avLst>
                <a:gd name="adj1" fmla="val 50000"/>
              </a:avLst>
            </a:prstGeom>
            <a:noFill/>
            <a:ln w="9525">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8" name="AutoShape 368"/>
            <p:cNvCxnSpPr>
              <a:cxnSpLocks noChangeShapeType="1"/>
            </p:cNvCxnSpPr>
            <p:nvPr/>
          </p:nvCxnSpPr>
          <p:spPr bwMode="auto">
            <a:xfrm>
              <a:off x="5436" y="6624"/>
              <a:ext cx="636" cy="1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19" name="Rectangle 12"/>
          <p:cNvSpPr>
            <a:spLocks noChangeArrowheads="1"/>
          </p:cNvSpPr>
          <p:nvPr/>
        </p:nvSpPr>
        <p:spPr bwMode="auto">
          <a:xfrm>
            <a:off x="0" y="49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105107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10.2. </a:t>
            </a:r>
            <a:r>
              <a:rPr lang="en-US" sz="2800" dirty="0" err="1">
                <a:solidFill>
                  <a:schemeClr val="tx1"/>
                </a:solidFill>
              </a:rPr>
              <a:t>Lý</a:t>
            </a:r>
            <a:r>
              <a:rPr lang="en-US" sz="2800" dirty="0">
                <a:solidFill>
                  <a:schemeClr val="tx1"/>
                </a:solidFill>
              </a:rPr>
              <a:t> </a:t>
            </a:r>
            <a:r>
              <a:rPr lang="en-US" sz="2800" dirty="0" err="1">
                <a:solidFill>
                  <a:schemeClr val="tx1"/>
                </a:solidFill>
              </a:rPr>
              <a:t>thuyết</a:t>
            </a:r>
            <a:r>
              <a:rPr lang="en-US" sz="2800" dirty="0">
                <a:solidFill>
                  <a:schemeClr val="tx1"/>
                </a:solidFill>
              </a:rPr>
              <a:t> </a:t>
            </a:r>
            <a:r>
              <a:rPr lang="en-US" sz="2800" dirty="0" err="1">
                <a:solidFill>
                  <a:schemeClr val="tx1"/>
                </a:solidFill>
              </a:rPr>
              <a:t>ngẫu</a:t>
            </a:r>
            <a:r>
              <a:rPr lang="en-US" sz="2800" dirty="0">
                <a:solidFill>
                  <a:schemeClr val="tx1"/>
                </a:solidFill>
              </a:rPr>
              <a:t> </a:t>
            </a:r>
            <a:r>
              <a:rPr lang="en-US" sz="2800" dirty="0" err="1">
                <a:solidFill>
                  <a:schemeClr val="tx1"/>
                </a:solidFill>
              </a:rPr>
              <a:t>nhiên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endParaRPr lang="vi-VN" sz="28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70004724"/>
              </p:ext>
            </p:extLst>
          </p:nvPr>
        </p:nvGraphicFramePr>
        <p:xfrm>
          <a:off x="533400" y="1524000"/>
          <a:ext cx="8153400" cy="4738831"/>
        </p:xfrm>
        <a:graphic>
          <a:graphicData uri="http://schemas.openxmlformats.org/drawingml/2006/table">
            <a:tbl>
              <a:tblPr firstRow="1" firstCol="1" bandRow="1" bandCol="1">
                <a:tableStyleId>{5C22544A-7EE6-4342-B048-85BDC9FD1C3A}</a:tableStyleId>
              </a:tblPr>
              <a:tblGrid>
                <a:gridCol w="2530183">
                  <a:extLst>
                    <a:ext uri="{9D8B030D-6E8A-4147-A177-3AD203B41FA5}">
                      <a16:colId xmlns:a16="http://schemas.microsoft.com/office/drawing/2014/main" val="20000"/>
                    </a:ext>
                  </a:extLst>
                </a:gridCol>
                <a:gridCol w="2905123">
                  <a:extLst>
                    <a:ext uri="{9D8B030D-6E8A-4147-A177-3AD203B41FA5}">
                      <a16:colId xmlns:a16="http://schemas.microsoft.com/office/drawing/2014/main" val="20001"/>
                    </a:ext>
                  </a:extLst>
                </a:gridCol>
                <a:gridCol w="2718094">
                  <a:extLst>
                    <a:ext uri="{9D8B030D-6E8A-4147-A177-3AD203B41FA5}">
                      <a16:colId xmlns:a16="http://schemas.microsoft.com/office/drawing/2014/main" val="20002"/>
                    </a:ext>
                  </a:extLst>
                </a:gridCol>
              </a:tblGrid>
              <a:tr h="230117">
                <a:tc>
                  <a:txBody>
                    <a:bodyPr/>
                    <a:lstStyle/>
                    <a:p>
                      <a:pPr algn="ctr">
                        <a:lnSpc>
                          <a:spcPct val="115000"/>
                        </a:lnSpc>
                        <a:spcAft>
                          <a:spcPts val="0"/>
                        </a:spcAft>
                      </a:pPr>
                      <a:r>
                        <a:rPr lang="en-US" sz="1600" dirty="0">
                          <a:solidFill>
                            <a:schemeClr val="tx1"/>
                          </a:solidFill>
                          <a:effectLst/>
                        </a:rPr>
                        <a:t>I</a:t>
                      </a:r>
                      <a:endParaRPr lang="vi-VN" sz="1600" dirty="0">
                        <a:solidFill>
                          <a:schemeClr val="tx1"/>
                        </a:solidFill>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600">
                          <a:solidFill>
                            <a:schemeClr val="tx1"/>
                          </a:solidFill>
                          <a:effectLst/>
                        </a:rPr>
                        <a:t>II</a:t>
                      </a:r>
                      <a:endParaRPr lang="vi-VN" sz="1600">
                        <a:solidFill>
                          <a:schemeClr val="tx1"/>
                        </a:solidFill>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600">
                          <a:solidFill>
                            <a:schemeClr val="tx1"/>
                          </a:solidFill>
                          <a:effectLst/>
                        </a:rPr>
                        <a:t>III</a:t>
                      </a:r>
                      <a:endParaRPr lang="vi-VN" sz="160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231291">
                <a:tc>
                  <a:txBody>
                    <a:bodyPr/>
                    <a:lstStyle/>
                    <a:p>
                      <a:pPr algn="just">
                        <a:lnSpc>
                          <a:spcPct val="115000"/>
                        </a:lnSpc>
                        <a:spcAft>
                          <a:spcPts val="0"/>
                        </a:spcAft>
                      </a:pPr>
                      <a:r>
                        <a:rPr lang="en-US" sz="1600">
                          <a:solidFill>
                            <a:schemeClr val="tx1"/>
                          </a:solidFill>
                          <a:effectLst/>
                        </a:rPr>
                        <a:t>Nhà lãnh đạo thúc đẩy hoàn thành nhiệm vụ là tốt nhất khi tình huống rất triển vọng</a:t>
                      </a:r>
                      <a:endParaRPr lang="vi-VN" sz="160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600" b="1" dirty="0" err="1">
                          <a:solidFill>
                            <a:schemeClr val="tx1"/>
                          </a:solidFill>
                          <a:effectLst/>
                        </a:rPr>
                        <a:t>Nhà</a:t>
                      </a:r>
                      <a:r>
                        <a:rPr lang="en-US" sz="1600" b="1" dirty="0">
                          <a:solidFill>
                            <a:schemeClr val="tx1"/>
                          </a:solidFill>
                          <a:effectLst/>
                        </a:rPr>
                        <a:t> </a:t>
                      </a:r>
                      <a:r>
                        <a:rPr lang="en-US" sz="1600" b="1" dirty="0" err="1">
                          <a:solidFill>
                            <a:schemeClr val="tx1"/>
                          </a:solidFill>
                          <a:effectLst/>
                        </a:rPr>
                        <a:t>lãnh</a:t>
                      </a:r>
                      <a:r>
                        <a:rPr lang="en-US" sz="1600" b="1" dirty="0">
                          <a:solidFill>
                            <a:schemeClr val="tx1"/>
                          </a:solidFill>
                          <a:effectLst/>
                        </a:rPr>
                        <a:t> </a:t>
                      </a:r>
                      <a:r>
                        <a:rPr lang="en-US" sz="1600" b="1" dirty="0" err="1">
                          <a:solidFill>
                            <a:schemeClr val="tx1"/>
                          </a:solidFill>
                          <a:effectLst/>
                        </a:rPr>
                        <a:t>đạo</a:t>
                      </a:r>
                      <a:r>
                        <a:rPr lang="en-US" sz="1600" b="1" dirty="0">
                          <a:solidFill>
                            <a:schemeClr val="tx1"/>
                          </a:solidFill>
                          <a:effectLst/>
                        </a:rPr>
                        <a:t> </a:t>
                      </a:r>
                      <a:r>
                        <a:rPr lang="en-US" sz="1600" b="1" dirty="0" err="1">
                          <a:solidFill>
                            <a:schemeClr val="tx1"/>
                          </a:solidFill>
                          <a:effectLst/>
                        </a:rPr>
                        <a:t>thúc</a:t>
                      </a:r>
                      <a:r>
                        <a:rPr lang="en-US" sz="1600" b="1" dirty="0">
                          <a:solidFill>
                            <a:schemeClr val="tx1"/>
                          </a:solidFill>
                          <a:effectLst/>
                        </a:rPr>
                        <a:t> </a:t>
                      </a:r>
                      <a:r>
                        <a:rPr lang="en-US" sz="1600" b="1" dirty="0" err="1">
                          <a:solidFill>
                            <a:schemeClr val="tx1"/>
                          </a:solidFill>
                          <a:effectLst/>
                        </a:rPr>
                        <a:t>đẩy</a:t>
                      </a:r>
                      <a:r>
                        <a:rPr lang="en-US" sz="1600" b="1" dirty="0">
                          <a:solidFill>
                            <a:schemeClr val="tx1"/>
                          </a:solidFill>
                          <a:effectLst/>
                        </a:rPr>
                        <a:t> </a:t>
                      </a:r>
                      <a:r>
                        <a:rPr lang="en-US" sz="1600" b="1" dirty="0" err="1">
                          <a:solidFill>
                            <a:schemeClr val="tx1"/>
                          </a:solidFill>
                          <a:effectLst/>
                        </a:rPr>
                        <a:t>phát</a:t>
                      </a:r>
                      <a:r>
                        <a:rPr lang="en-US" sz="1600" b="1" dirty="0">
                          <a:solidFill>
                            <a:schemeClr val="tx1"/>
                          </a:solidFill>
                          <a:effectLst/>
                        </a:rPr>
                        <a:t> </a:t>
                      </a:r>
                      <a:r>
                        <a:rPr lang="en-US" sz="1600" b="1" dirty="0" err="1">
                          <a:solidFill>
                            <a:schemeClr val="tx1"/>
                          </a:solidFill>
                          <a:effectLst/>
                        </a:rPr>
                        <a:t>triển</a:t>
                      </a:r>
                      <a:r>
                        <a:rPr lang="en-US" sz="1600" b="1" dirty="0">
                          <a:solidFill>
                            <a:schemeClr val="tx1"/>
                          </a:solidFill>
                          <a:effectLst/>
                        </a:rPr>
                        <a:t> </a:t>
                      </a:r>
                      <a:r>
                        <a:rPr lang="en-US" sz="1600" b="1" dirty="0" err="1">
                          <a:solidFill>
                            <a:schemeClr val="tx1"/>
                          </a:solidFill>
                          <a:effectLst/>
                        </a:rPr>
                        <a:t>mối</a:t>
                      </a:r>
                      <a:r>
                        <a:rPr lang="en-US" sz="1600" b="1" dirty="0">
                          <a:solidFill>
                            <a:schemeClr val="tx1"/>
                          </a:solidFill>
                          <a:effectLst/>
                        </a:rPr>
                        <a:t> </a:t>
                      </a:r>
                      <a:r>
                        <a:rPr lang="en-US" sz="1600" b="1" dirty="0" err="1">
                          <a:solidFill>
                            <a:schemeClr val="tx1"/>
                          </a:solidFill>
                          <a:effectLst/>
                        </a:rPr>
                        <a:t>quan</a:t>
                      </a:r>
                      <a:r>
                        <a:rPr lang="en-US" sz="1600" b="1" dirty="0">
                          <a:solidFill>
                            <a:schemeClr val="tx1"/>
                          </a:solidFill>
                          <a:effectLst/>
                        </a:rPr>
                        <a:t> </a:t>
                      </a:r>
                      <a:r>
                        <a:rPr lang="en-US" sz="1600" b="1" dirty="0" err="1">
                          <a:solidFill>
                            <a:schemeClr val="tx1"/>
                          </a:solidFill>
                          <a:effectLst/>
                        </a:rPr>
                        <a:t>hệ</a:t>
                      </a:r>
                      <a:r>
                        <a:rPr lang="en-US" sz="1600" b="1" dirty="0">
                          <a:solidFill>
                            <a:schemeClr val="tx1"/>
                          </a:solidFill>
                          <a:effectLst/>
                        </a:rPr>
                        <a:t> </a:t>
                      </a:r>
                      <a:r>
                        <a:rPr lang="en-US" sz="1600" b="1" dirty="0" err="1">
                          <a:solidFill>
                            <a:schemeClr val="tx1"/>
                          </a:solidFill>
                          <a:effectLst/>
                        </a:rPr>
                        <a:t>là</a:t>
                      </a:r>
                      <a:r>
                        <a:rPr lang="en-US" sz="1600" b="1" dirty="0">
                          <a:solidFill>
                            <a:schemeClr val="tx1"/>
                          </a:solidFill>
                          <a:effectLst/>
                        </a:rPr>
                        <a:t> </a:t>
                      </a:r>
                      <a:r>
                        <a:rPr lang="en-US" sz="1600" b="1" dirty="0" err="1">
                          <a:solidFill>
                            <a:schemeClr val="tx1"/>
                          </a:solidFill>
                          <a:effectLst/>
                        </a:rPr>
                        <a:t>tốt</a:t>
                      </a:r>
                      <a:r>
                        <a:rPr lang="en-US" sz="1600" b="1" dirty="0">
                          <a:solidFill>
                            <a:schemeClr val="tx1"/>
                          </a:solidFill>
                          <a:effectLst/>
                        </a:rPr>
                        <a:t> </a:t>
                      </a:r>
                      <a:r>
                        <a:rPr lang="en-US" sz="1600" b="1" dirty="0" err="1">
                          <a:solidFill>
                            <a:schemeClr val="tx1"/>
                          </a:solidFill>
                          <a:effectLst/>
                        </a:rPr>
                        <a:t>nhất</a:t>
                      </a:r>
                      <a:r>
                        <a:rPr lang="en-US" sz="1600" b="1" dirty="0">
                          <a:solidFill>
                            <a:schemeClr val="tx1"/>
                          </a:solidFill>
                          <a:effectLst/>
                        </a:rPr>
                        <a:t> </a:t>
                      </a:r>
                      <a:r>
                        <a:rPr lang="en-US" sz="1600" b="1" dirty="0" err="1">
                          <a:solidFill>
                            <a:schemeClr val="tx1"/>
                          </a:solidFill>
                          <a:effectLst/>
                        </a:rPr>
                        <a:t>khi</a:t>
                      </a:r>
                      <a:r>
                        <a:rPr lang="en-US" sz="1600" b="1" dirty="0">
                          <a:solidFill>
                            <a:schemeClr val="tx1"/>
                          </a:solidFill>
                          <a:effectLst/>
                        </a:rPr>
                        <a:t> </a:t>
                      </a:r>
                      <a:r>
                        <a:rPr lang="en-US" sz="1600" b="1" dirty="0" err="1">
                          <a:solidFill>
                            <a:schemeClr val="tx1"/>
                          </a:solidFill>
                          <a:effectLst/>
                        </a:rPr>
                        <a:t>tình</a:t>
                      </a:r>
                      <a:r>
                        <a:rPr lang="en-US" sz="1600" b="1" dirty="0">
                          <a:solidFill>
                            <a:schemeClr val="tx1"/>
                          </a:solidFill>
                          <a:effectLst/>
                        </a:rPr>
                        <a:t> </a:t>
                      </a:r>
                      <a:r>
                        <a:rPr lang="en-US" sz="1600" b="1" dirty="0" err="1">
                          <a:solidFill>
                            <a:schemeClr val="tx1"/>
                          </a:solidFill>
                          <a:effectLst/>
                        </a:rPr>
                        <a:t>huống</a:t>
                      </a:r>
                      <a:r>
                        <a:rPr lang="en-US" sz="1600" b="1" dirty="0">
                          <a:solidFill>
                            <a:schemeClr val="tx1"/>
                          </a:solidFill>
                          <a:effectLst/>
                        </a:rPr>
                        <a:t> </a:t>
                      </a:r>
                      <a:r>
                        <a:rPr lang="en-US" sz="1600" b="1" dirty="0" err="1">
                          <a:solidFill>
                            <a:schemeClr val="tx1"/>
                          </a:solidFill>
                          <a:effectLst/>
                        </a:rPr>
                        <a:t>tương</a:t>
                      </a:r>
                      <a:r>
                        <a:rPr lang="en-US" sz="1600" b="1" dirty="0">
                          <a:solidFill>
                            <a:schemeClr val="tx1"/>
                          </a:solidFill>
                          <a:effectLst/>
                        </a:rPr>
                        <a:t> </a:t>
                      </a:r>
                      <a:r>
                        <a:rPr lang="en-US" sz="1600" b="1" dirty="0" err="1">
                          <a:solidFill>
                            <a:schemeClr val="tx1"/>
                          </a:solidFill>
                          <a:effectLst/>
                        </a:rPr>
                        <a:t>đối</a:t>
                      </a:r>
                      <a:r>
                        <a:rPr lang="en-US" sz="1600" b="1" dirty="0">
                          <a:solidFill>
                            <a:schemeClr val="tx1"/>
                          </a:solidFill>
                          <a:effectLst/>
                        </a:rPr>
                        <a:t> </a:t>
                      </a:r>
                      <a:r>
                        <a:rPr lang="en-US" sz="1600" b="1" dirty="0" err="1">
                          <a:solidFill>
                            <a:schemeClr val="tx1"/>
                          </a:solidFill>
                          <a:effectLst/>
                        </a:rPr>
                        <a:t>triển</a:t>
                      </a:r>
                      <a:r>
                        <a:rPr lang="en-US" sz="1600" b="1" dirty="0">
                          <a:solidFill>
                            <a:schemeClr val="tx1"/>
                          </a:solidFill>
                          <a:effectLst/>
                        </a:rPr>
                        <a:t> </a:t>
                      </a:r>
                      <a:r>
                        <a:rPr lang="en-US" sz="1600" b="1" dirty="0" err="1">
                          <a:solidFill>
                            <a:schemeClr val="tx1"/>
                          </a:solidFill>
                          <a:effectLst/>
                        </a:rPr>
                        <a:t>vọng</a:t>
                      </a:r>
                      <a:endParaRPr lang="vi-VN" sz="1600" b="1" dirty="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600" b="1" dirty="0" err="1">
                          <a:solidFill>
                            <a:schemeClr val="tx1"/>
                          </a:solidFill>
                          <a:effectLst/>
                        </a:rPr>
                        <a:t>Nhà</a:t>
                      </a:r>
                      <a:r>
                        <a:rPr lang="en-US" sz="1600" b="1" dirty="0">
                          <a:solidFill>
                            <a:schemeClr val="tx1"/>
                          </a:solidFill>
                          <a:effectLst/>
                        </a:rPr>
                        <a:t> </a:t>
                      </a:r>
                      <a:r>
                        <a:rPr lang="en-US" sz="1600" b="1" dirty="0" err="1">
                          <a:solidFill>
                            <a:schemeClr val="tx1"/>
                          </a:solidFill>
                          <a:effectLst/>
                        </a:rPr>
                        <a:t>lãnh</a:t>
                      </a:r>
                      <a:r>
                        <a:rPr lang="en-US" sz="1600" b="1" dirty="0">
                          <a:solidFill>
                            <a:schemeClr val="tx1"/>
                          </a:solidFill>
                          <a:effectLst/>
                        </a:rPr>
                        <a:t> </a:t>
                      </a:r>
                      <a:r>
                        <a:rPr lang="en-US" sz="1600" b="1" dirty="0" err="1">
                          <a:solidFill>
                            <a:schemeClr val="tx1"/>
                          </a:solidFill>
                          <a:effectLst/>
                        </a:rPr>
                        <a:t>đạo</a:t>
                      </a:r>
                      <a:r>
                        <a:rPr lang="en-US" sz="1600" b="1" dirty="0">
                          <a:solidFill>
                            <a:schemeClr val="tx1"/>
                          </a:solidFill>
                          <a:effectLst/>
                        </a:rPr>
                        <a:t> </a:t>
                      </a:r>
                      <a:r>
                        <a:rPr lang="en-US" sz="1600" b="1" dirty="0" err="1">
                          <a:solidFill>
                            <a:schemeClr val="tx1"/>
                          </a:solidFill>
                          <a:effectLst/>
                        </a:rPr>
                        <a:t>thúc</a:t>
                      </a:r>
                      <a:r>
                        <a:rPr lang="en-US" sz="1600" b="1" dirty="0">
                          <a:solidFill>
                            <a:schemeClr val="tx1"/>
                          </a:solidFill>
                          <a:effectLst/>
                        </a:rPr>
                        <a:t> </a:t>
                      </a:r>
                      <a:r>
                        <a:rPr lang="en-US" sz="1600" b="1" dirty="0" err="1">
                          <a:solidFill>
                            <a:schemeClr val="tx1"/>
                          </a:solidFill>
                          <a:effectLst/>
                        </a:rPr>
                        <a:t>đẩy</a:t>
                      </a:r>
                      <a:r>
                        <a:rPr lang="en-US" sz="1600" b="1" dirty="0">
                          <a:solidFill>
                            <a:schemeClr val="tx1"/>
                          </a:solidFill>
                          <a:effectLst/>
                        </a:rPr>
                        <a:t> </a:t>
                      </a:r>
                      <a:r>
                        <a:rPr lang="en-US" sz="1600" b="1" dirty="0" err="1">
                          <a:solidFill>
                            <a:schemeClr val="tx1"/>
                          </a:solidFill>
                          <a:effectLst/>
                        </a:rPr>
                        <a:t>hoàn</a:t>
                      </a:r>
                      <a:r>
                        <a:rPr lang="en-US" sz="1600" b="1" dirty="0">
                          <a:solidFill>
                            <a:schemeClr val="tx1"/>
                          </a:solidFill>
                          <a:effectLst/>
                        </a:rPr>
                        <a:t> </a:t>
                      </a:r>
                      <a:r>
                        <a:rPr lang="en-US" sz="1600" b="1" dirty="0" err="1">
                          <a:solidFill>
                            <a:schemeClr val="tx1"/>
                          </a:solidFill>
                          <a:effectLst/>
                        </a:rPr>
                        <a:t>thành</a:t>
                      </a:r>
                      <a:r>
                        <a:rPr lang="en-US" sz="1600" b="1" dirty="0">
                          <a:solidFill>
                            <a:schemeClr val="tx1"/>
                          </a:solidFill>
                          <a:effectLst/>
                        </a:rPr>
                        <a:t> </a:t>
                      </a:r>
                      <a:r>
                        <a:rPr lang="en-US" sz="1600" b="1" dirty="0" err="1">
                          <a:solidFill>
                            <a:schemeClr val="tx1"/>
                          </a:solidFill>
                          <a:effectLst/>
                        </a:rPr>
                        <a:t>nhiệm</a:t>
                      </a:r>
                      <a:r>
                        <a:rPr lang="en-US" sz="1600" b="1" dirty="0">
                          <a:solidFill>
                            <a:schemeClr val="tx1"/>
                          </a:solidFill>
                          <a:effectLst/>
                        </a:rPr>
                        <a:t> </a:t>
                      </a:r>
                      <a:r>
                        <a:rPr lang="en-US" sz="1600" b="1" dirty="0" err="1">
                          <a:solidFill>
                            <a:schemeClr val="tx1"/>
                          </a:solidFill>
                          <a:effectLst/>
                        </a:rPr>
                        <a:t>vụ</a:t>
                      </a:r>
                      <a:r>
                        <a:rPr lang="en-US" sz="1600" b="1" dirty="0">
                          <a:solidFill>
                            <a:schemeClr val="tx1"/>
                          </a:solidFill>
                          <a:effectLst/>
                        </a:rPr>
                        <a:t> </a:t>
                      </a:r>
                      <a:r>
                        <a:rPr lang="en-US" sz="1600" b="1" dirty="0" err="1">
                          <a:solidFill>
                            <a:schemeClr val="tx1"/>
                          </a:solidFill>
                          <a:effectLst/>
                        </a:rPr>
                        <a:t>là</a:t>
                      </a:r>
                      <a:r>
                        <a:rPr lang="en-US" sz="1600" b="1" dirty="0">
                          <a:solidFill>
                            <a:schemeClr val="tx1"/>
                          </a:solidFill>
                          <a:effectLst/>
                        </a:rPr>
                        <a:t> </a:t>
                      </a:r>
                      <a:r>
                        <a:rPr lang="en-US" sz="1600" b="1" dirty="0" err="1">
                          <a:solidFill>
                            <a:schemeClr val="tx1"/>
                          </a:solidFill>
                          <a:effectLst/>
                        </a:rPr>
                        <a:t>tốt</a:t>
                      </a:r>
                      <a:r>
                        <a:rPr lang="en-US" sz="1600" b="1" dirty="0">
                          <a:solidFill>
                            <a:schemeClr val="tx1"/>
                          </a:solidFill>
                          <a:effectLst/>
                        </a:rPr>
                        <a:t> </a:t>
                      </a:r>
                      <a:r>
                        <a:rPr lang="en-US" sz="1600" b="1" dirty="0" err="1">
                          <a:solidFill>
                            <a:schemeClr val="tx1"/>
                          </a:solidFill>
                          <a:effectLst/>
                        </a:rPr>
                        <a:t>nhất</a:t>
                      </a:r>
                      <a:r>
                        <a:rPr lang="en-US" sz="1600" b="1" dirty="0">
                          <a:solidFill>
                            <a:schemeClr val="tx1"/>
                          </a:solidFill>
                          <a:effectLst/>
                        </a:rPr>
                        <a:t> </a:t>
                      </a:r>
                      <a:r>
                        <a:rPr lang="en-US" sz="1600" b="1" dirty="0" err="1">
                          <a:solidFill>
                            <a:schemeClr val="tx1"/>
                          </a:solidFill>
                          <a:effectLst/>
                        </a:rPr>
                        <a:t>khi</a:t>
                      </a:r>
                      <a:r>
                        <a:rPr lang="en-US" sz="1600" b="1" dirty="0">
                          <a:solidFill>
                            <a:schemeClr val="tx1"/>
                          </a:solidFill>
                          <a:effectLst/>
                        </a:rPr>
                        <a:t> </a:t>
                      </a:r>
                      <a:r>
                        <a:rPr lang="en-US" sz="1600" b="1" dirty="0" err="1">
                          <a:solidFill>
                            <a:schemeClr val="tx1"/>
                          </a:solidFill>
                          <a:effectLst/>
                        </a:rPr>
                        <a:t>tình</a:t>
                      </a:r>
                      <a:r>
                        <a:rPr lang="en-US" sz="1600" b="1" dirty="0">
                          <a:solidFill>
                            <a:schemeClr val="tx1"/>
                          </a:solidFill>
                          <a:effectLst/>
                        </a:rPr>
                        <a:t> </a:t>
                      </a:r>
                      <a:r>
                        <a:rPr lang="en-US" sz="1600" b="1" dirty="0" err="1">
                          <a:solidFill>
                            <a:schemeClr val="tx1"/>
                          </a:solidFill>
                          <a:effectLst/>
                        </a:rPr>
                        <a:t>huống</a:t>
                      </a:r>
                      <a:r>
                        <a:rPr lang="en-US" sz="1600" b="1" dirty="0">
                          <a:solidFill>
                            <a:schemeClr val="tx1"/>
                          </a:solidFill>
                          <a:effectLst/>
                        </a:rPr>
                        <a:t> </a:t>
                      </a:r>
                      <a:r>
                        <a:rPr lang="en-US" sz="1600" b="1" dirty="0" err="1">
                          <a:solidFill>
                            <a:schemeClr val="tx1"/>
                          </a:solidFill>
                          <a:effectLst/>
                        </a:rPr>
                        <a:t>không</a:t>
                      </a:r>
                      <a:r>
                        <a:rPr lang="en-US" sz="1600" b="1" dirty="0">
                          <a:solidFill>
                            <a:schemeClr val="tx1"/>
                          </a:solidFill>
                          <a:effectLst/>
                        </a:rPr>
                        <a:t> </a:t>
                      </a:r>
                      <a:r>
                        <a:rPr lang="en-US" sz="1600" b="1" dirty="0" err="1">
                          <a:solidFill>
                            <a:schemeClr val="tx1"/>
                          </a:solidFill>
                          <a:effectLst/>
                        </a:rPr>
                        <a:t>có</a:t>
                      </a:r>
                      <a:r>
                        <a:rPr lang="en-US" sz="1600" b="1" dirty="0">
                          <a:solidFill>
                            <a:schemeClr val="tx1"/>
                          </a:solidFill>
                          <a:effectLst/>
                        </a:rPr>
                        <a:t> </a:t>
                      </a:r>
                      <a:r>
                        <a:rPr lang="en-US" sz="1600" b="1" dirty="0" err="1">
                          <a:solidFill>
                            <a:schemeClr val="tx1"/>
                          </a:solidFill>
                          <a:effectLst/>
                        </a:rPr>
                        <a:t>triển</a:t>
                      </a:r>
                      <a:r>
                        <a:rPr lang="en-US" sz="1600" b="1" dirty="0">
                          <a:solidFill>
                            <a:schemeClr val="tx1"/>
                          </a:solidFill>
                          <a:effectLst/>
                        </a:rPr>
                        <a:t> </a:t>
                      </a:r>
                      <a:r>
                        <a:rPr lang="en-US" sz="1600" b="1" dirty="0" err="1">
                          <a:solidFill>
                            <a:schemeClr val="tx1"/>
                          </a:solidFill>
                          <a:effectLst/>
                        </a:rPr>
                        <a:t>vọng</a:t>
                      </a:r>
                      <a:r>
                        <a:rPr lang="en-US" sz="1600" b="1" dirty="0">
                          <a:solidFill>
                            <a:schemeClr val="tx1"/>
                          </a:solidFill>
                          <a:effectLst/>
                        </a:rPr>
                        <a:t> </a:t>
                      </a:r>
                      <a:r>
                        <a:rPr lang="en-US" sz="1600" b="1" dirty="0" err="1">
                          <a:solidFill>
                            <a:schemeClr val="tx1"/>
                          </a:solidFill>
                          <a:effectLst/>
                        </a:rPr>
                        <a:t>cao</a:t>
                      </a:r>
                      <a:endParaRPr lang="vi-VN" sz="1600" b="1" dirty="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230117">
                <a:tc>
                  <a:txBody>
                    <a:bodyPr/>
                    <a:lstStyle/>
                    <a:p>
                      <a:pPr algn="ctr">
                        <a:lnSpc>
                          <a:spcPct val="115000"/>
                        </a:lnSpc>
                        <a:spcAft>
                          <a:spcPts val="0"/>
                        </a:spcAft>
                      </a:pPr>
                      <a:r>
                        <a:rPr lang="en-US" sz="1600" b="0">
                          <a:solidFill>
                            <a:schemeClr val="tx1"/>
                          </a:solidFill>
                          <a:effectLst/>
                        </a:rPr>
                        <a:t>Rất triển vọng</a:t>
                      </a:r>
                      <a:endParaRPr lang="vi-VN" sz="1600" b="0">
                        <a:solidFill>
                          <a:schemeClr val="tx1"/>
                        </a:solidFill>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600">
                          <a:solidFill>
                            <a:schemeClr val="tx1"/>
                          </a:solidFill>
                          <a:effectLst/>
                        </a:rPr>
                        <a:t>Tương đối triển vọng</a:t>
                      </a:r>
                      <a:endParaRPr lang="vi-VN" sz="1600">
                        <a:solidFill>
                          <a:schemeClr val="tx1"/>
                        </a:solidFill>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600">
                          <a:solidFill>
                            <a:schemeClr val="tx1"/>
                          </a:solidFill>
                          <a:effectLst/>
                        </a:rPr>
                        <a:t>Không có triển vọng cao</a:t>
                      </a:r>
                      <a:endParaRPr lang="vi-VN" sz="160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2983347">
                <a:tc>
                  <a:txBody>
                    <a:bodyPr/>
                    <a:lstStyle/>
                    <a:p>
                      <a:pPr marL="342900" lvl="0" indent="-342900" algn="just">
                        <a:lnSpc>
                          <a:spcPct val="115000"/>
                        </a:lnSpc>
                        <a:spcAft>
                          <a:spcPts val="0"/>
                        </a:spcAft>
                        <a:buFont typeface="Symbol"/>
                        <a:buChar char=""/>
                        <a:tabLst>
                          <a:tab pos="180340" algn="l"/>
                        </a:tabLst>
                      </a:pPr>
                      <a:r>
                        <a:rPr lang="en-US" sz="1600" b="0" dirty="0" err="1">
                          <a:solidFill>
                            <a:schemeClr val="tx1"/>
                          </a:solidFill>
                          <a:effectLst/>
                        </a:rPr>
                        <a:t>Lãnh</a:t>
                      </a:r>
                      <a:r>
                        <a:rPr lang="en-US" sz="1600" b="0" dirty="0">
                          <a:solidFill>
                            <a:schemeClr val="tx1"/>
                          </a:solidFill>
                          <a:effectLst/>
                        </a:rPr>
                        <a:t> </a:t>
                      </a:r>
                      <a:r>
                        <a:rPr lang="en-US" sz="1600" b="0" dirty="0" err="1">
                          <a:solidFill>
                            <a:schemeClr val="tx1"/>
                          </a:solidFill>
                          <a:effectLst/>
                        </a:rPr>
                        <a:t>đạo</a:t>
                      </a:r>
                      <a:r>
                        <a:rPr lang="en-US" sz="1600" b="0" dirty="0">
                          <a:solidFill>
                            <a:schemeClr val="tx1"/>
                          </a:solidFill>
                          <a:effectLst/>
                        </a:rPr>
                        <a:t> </a:t>
                      </a:r>
                      <a:r>
                        <a:rPr lang="en-US" sz="1600" b="0" dirty="0" err="1">
                          <a:solidFill>
                            <a:schemeClr val="tx1"/>
                          </a:solidFill>
                          <a:effectLst/>
                        </a:rPr>
                        <a:t>và</a:t>
                      </a:r>
                      <a:r>
                        <a:rPr lang="en-US" sz="1600" b="0" dirty="0">
                          <a:solidFill>
                            <a:schemeClr val="tx1"/>
                          </a:solidFill>
                          <a:effectLst/>
                        </a:rPr>
                        <a:t> </a:t>
                      </a:r>
                      <a:r>
                        <a:rPr lang="en-US" sz="1600" b="0" dirty="0" err="1">
                          <a:solidFill>
                            <a:schemeClr val="tx1"/>
                          </a:solidFill>
                          <a:effectLst/>
                        </a:rPr>
                        <a:t>thành</a:t>
                      </a:r>
                      <a:r>
                        <a:rPr lang="en-US" sz="1600" b="0" dirty="0">
                          <a:solidFill>
                            <a:schemeClr val="tx1"/>
                          </a:solidFill>
                          <a:effectLst/>
                        </a:rPr>
                        <a:t> </a:t>
                      </a:r>
                      <a:r>
                        <a:rPr lang="en-US" sz="1600" b="0" dirty="0" err="1">
                          <a:solidFill>
                            <a:schemeClr val="tx1"/>
                          </a:solidFill>
                          <a:effectLst/>
                        </a:rPr>
                        <a:t>viên</a:t>
                      </a:r>
                      <a:r>
                        <a:rPr lang="en-US" sz="1600" b="0" dirty="0">
                          <a:solidFill>
                            <a:schemeClr val="tx1"/>
                          </a:solidFill>
                          <a:effectLst/>
                        </a:rPr>
                        <a:t> </a:t>
                      </a:r>
                      <a:r>
                        <a:rPr lang="en-US" sz="1600" b="0" dirty="0" err="1">
                          <a:solidFill>
                            <a:schemeClr val="tx1"/>
                          </a:solidFill>
                          <a:effectLst/>
                        </a:rPr>
                        <a:t>nhóm</a:t>
                      </a:r>
                      <a:r>
                        <a:rPr lang="en-US" sz="1600" b="0" dirty="0">
                          <a:solidFill>
                            <a:schemeClr val="tx1"/>
                          </a:solidFill>
                          <a:effectLst/>
                        </a:rPr>
                        <a:t> </a:t>
                      </a:r>
                      <a:r>
                        <a:rPr lang="en-US" sz="1600" b="0" dirty="0" err="1">
                          <a:solidFill>
                            <a:schemeClr val="tx1"/>
                          </a:solidFill>
                          <a:effectLst/>
                        </a:rPr>
                        <a:t>phối</a:t>
                      </a:r>
                      <a:r>
                        <a:rPr lang="en-US" sz="1600" b="0" dirty="0">
                          <a:solidFill>
                            <a:schemeClr val="tx1"/>
                          </a:solidFill>
                          <a:effectLst/>
                        </a:rPr>
                        <a:t> </a:t>
                      </a:r>
                      <a:r>
                        <a:rPr lang="en-US" sz="1600" b="0" dirty="0" err="1">
                          <a:solidFill>
                            <a:schemeClr val="tx1"/>
                          </a:solidFill>
                          <a:effectLst/>
                        </a:rPr>
                        <a:t>hợp</a:t>
                      </a:r>
                      <a:r>
                        <a:rPr lang="en-US" sz="1600" b="0" dirty="0">
                          <a:solidFill>
                            <a:schemeClr val="tx1"/>
                          </a:solidFill>
                          <a:effectLst/>
                        </a:rPr>
                        <a:t> </a:t>
                      </a:r>
                      <a:r>
                        <a:rPr lang="en-US" sz="1600" b="0" dirty="0" err="1">
                          <a:solidFill>
                            <a:schemeClr val="tx1"/>
                          </a:solidFill>
                          <a:effectLst/>
                        </a:rPr>
                        <a:t>tốt</a:t>
                      </a:r>
                      <a:r>
                        <a:rPr lang="en-US" sz="1600" b="0" dirty="0">
                          <a:solidFill>
                            <a:schemeClr val="tx1"/>
                          </a:solidFill>
                          <a:effectLst/>
                        </a:rPr>
                        <a:t> </a:t>
                      </a:r>
                      <a:r>
                        <a:rPr lang="en-US" sz="1600" b="0" dirty="0" err="1">
                          <a:solidFill>
                            <a:schemeClr val="tx1"/>
                          </a:solidFill>
                          <a:effectLst/>
                        </a:rPr>
                        <a:t>với</a:t>
                      </a:r>
                      <a:r>
                        <a:rPr lang="en-US" sz="1600" b="0" dirty="0">
                          <a:solidFill>
                            <a:schemeClr val="tx1"/>
                          </a:solidFill>
                          <a:effectLst/>
                        </a:rPr>
                        <a:t> </a:t>
                      </a:r>
                      <a:r>
                        <a:rPr lang="en-US" sz="1600" b="0" dirty="0" err="1">
                          <a:solidFill>
                            <a:schemeClr val="tx1"/>
                          </a:solidFill>
                          <a:effectLst/>
                        </a:rPr>
                        <a:t>nhau</a:t>
                      </a:r>
                      <a:endParaRPr lang="vi-VN" sz="1600" b="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600" b="0" dirty="0" err="1">
                          <a:solidFill>
                            <a:schemeClr val="tx1"/>
                          </a:solidFill>
                          <a:effectLst/>
                        </a:rPr>
                        <a:t>Nhiệm</a:t>
                      </a:r>
                      <a:r>
                        <a:rPr lang="en-US" sz="1600" b="0" dirty="0">
                          <a:solidFill>
                            <a:schemeClr val="tx1"/>
                          </a:solidFill>
                          <a:effectLst/>
                        </a:rPr>
                        <a:t> </a:t>
                      </a:r>
                      <a:r>
                        <a:rPr lang="en-US" sz="1600" b="0" dirty="0" err="1">
                          <a:solidFill>
                            <a:schemeClr val="tx1"/>
                          </a:solidFill>
                          <a:effectLst/>
                        </a:rPr>
                        <a:t>vụ</a:t>
                      </a:r>
                      <a:r>
                        <a:rPr lang="en-US" sz="1600" b="0" dirty="0">
                          <a:solidFill>
                            <a:schemeClr val="tx1"/>
                          </a:solidFill>
                          <a:effectLst/>
                        </a:rPr>
                        <a:t> </a:t>
                      </a:r>
                      <a:r>
                        <a:rPr lang="en-US" sz="1600" b="0" dirty="0" err="1">
                          <a:solidFill>
                            <a:schemeClr val="tx1"/>
                          </a:solidFill>
                          <a:effectLst/>
                        </a:rPr>
                        <a:t>được</a:t>
                      </a:r>
                      <a:r>
                        <a:rPr lang="en-US" sz="1600" b="0" dirty="0">
                          <a:solidFill>
                            <a:schemeClr val="tx1"/>
                          </a:solidFill>
                          <a:effectLst/>
                        </a:rPr>
                        <a:t> </a:t>
                      </a:r>
                      <a:r>
                        <a:rPr lang="en-US" sz="1600" b="0" dirty="0" err="1">
                          <a:solidFill>
                            <a:schemeClr val="tx1"/>
                          </a:solidFill>
                          <a:effectLst/>
                        </a:rPr>
                        <a:t>vạch</a:t>
                      </a:r>
                      <a:r>
                        <a:rPr lang="en-US" sz="1600" b="0" dirty="0">
                          <a:solidFill>
                            <a:schemeClr val="tx1"/>
                          </a:solidFill>
                          <a:effectLst/>
                        </a:rPr>
                        <a:t> </a:t>
                      </a:r>
                      <a:r>
                        <a:rPr lang="en-US" sz="1600" b="0" dirty="0" err="1">
                          <a:solidFill>
                            <a:schemeClr val="tx1"/>
                          </a:solidFill>
                          <a:effectLst/>
                        </a:rPr>
                        <a:t>định</a:t>
                      </a:r>
                      <a:r>
                        <a:rPr lang="en-US" sz="1600" b="0" dirty="0">
                          <a:solidFill>
                            <a:schemeClr val="tx1"/>
                          </a:solidFill>
                          <a:effectLst/>
                        </a:rPr>
                        <a:t> </a:t>
                      </a:r>
                      <a:r>
                        <a:rPr lang="en-US" sz="1600" b="0" dirty="0" err="1">
                          <a:solidFill>
                            <a:schemeClr val="tx1"/>
                          </a:solidFill>
                          <a:effectLst/>
                        </a:rPr>
                        <a:t>rõ</a:t>
                      </a:r>
                      <a:r>
                        <a:rPr lang="en-US" sz="1600" b="0" dirty="0">
                          <a:solidFill>
                            <a:schemeClr val="tx1"/>
                          </a:solidFill>
                          <a:effectLst/>
                        </a:rPr>
                        <a:t> </a:t>
                      </a:r>
                      <a:r>
                        <a:rPr lang="en-US" sz="1600" b="0" dirty="0" err="1">
                          <a:solidFill>
                            <a:schemeClr val="tx1"/>
                          </a:solidFill>
                          <a:effectLst/>
                        </a:rPr>
                        <a:t>ràng</a:t>
                      </a:r>
                      <a:endParaRPr lang="vi-VN" sz="1600" b="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600" b="0" dirty="0" err="1">
                          <a:solidFill>
                            <a:schemeClr val="tx1"/>
                          </a:solidFill>
                          <a:effectLst/>
                        </a:rPr>
                        <a:t>Lãnh</a:t>
                      </a:r>
                      <a:r>
                        <a:rPr lang="en-US" sz="1600" b="0" dirty="0">
                          <a:solidFill>
                            <a:schemeClr val="tx1"/>
                          </a:solidFill>
                          <a:effectLst/>
                        </a:rPr>
                        <a:t> </a:t>
                      </a:r>
                      <a:r>
                        <a:rPr lang="en-US" sz="1600" b="0" dirty="0" err="1">
                          <a:solidFill>
                            <a:schemeClr val="tx1"/>
                          </a:solidFill>
                          <a:effectLst/>
                        </a:rPr>
                        <a:t>đạo</a:t>
                      </a:r>
                      <a:r>
                        <a:rPr lang="en-US" sz="1600" b="0" dirty="0">
                          <a:solidFill>
                            <a:schemeClr val="tx1"/>
                          </a:solidFill>
                          <a:effectLst/>
                        </a:rPr>
                        <a:t> </a:t>
                      </a:r>
                      <a:r>
                        <a:rPr lang="en-US" sz="1600" b="0" dirty="0" err="1">
                          <a:solidFill>
                            <a:schemeClr val="tx1"/>
                          </a:solidFill>
                          <a:effectLst/>
                        </a:rPr>
                        <a:t>có</a:t>
                      </a:r>
                      <a:r>
                        <a:rPr lang="en-US" sz="1600" b="0" dirty="0">
                          <a:solidFill>
                            <a:schemeClr val="tx1"/>
                          </a:solidFill>
                          <a:effectLst/>
                        </a:rPr>
                        <a:t> </a:t>
                      </a:r>
                      <a:r>
                        <a:rPr lang="en-US" sz="1600" b="0" dirty="0" err="1">
                          <a:solidFill>
                            <a:schemeClr val="tx1"/>
                          </a:solidFill>
                          <a:effectLst/>
                        </a:rPr>
                        <a:t>quyền</a:t>
                      </a:r>
                      <a:r>
                        <a:rPr lang="en-US" sz="1600" b="0" dirty="0">
                          <a:solidFill>
                            <a:schemeClr val="tx1"/>
                          </a:solidFill>
                          <a:effectLst/>
                        </a:rPr>
                        <a:t> </a:t>
                      </a:r>
                      <a:r>
                        <a:rPr lang="en-US" sz="1600" b="0" dirty="0" err="1">
                          <a:solidFill>
                            <a:schemeClr val="tx1"/>
                          </a:solidFill>
                          <a:effectLst/>
                        </a:rPr>
                        <a:t>lực</a:t>
                      </a:r>
                      <a:r>
                        <a:rPr lang="en-US" sz="1600" b="0" dirty="0">
                          <a:solidFill>
                            <a:schemeClr val="tx1"/>
                          </a:solidFill>
                          <a:effectLst/>
                        </a:rPr>
                        <a:t> </a:t>
                      </a:r>
                      <a:r>
                        <a:rPr lang="en-US" sz="1600" b="0" dirty="0" err="1">
                          <a:solidFill>
                            <a:schemeClr val="tx1"/>
                          </a:solidFill>
                          <a:effectLst/>
                        </a:rPr>
                        <a:t>chính</a:t>
                      </a:r>
                      <a:r>
                        <a:rPr lang="en-US" sz="1600" b="0" dirty="0">
                          <a:solidFill>
                            <a:schemeClr val="tx1"/>
                          </a:solidFill>
                          <a:effectLst/>
                        </a:rPr>
                        <a:t> </a:t>
                      </a:r>
                      <a:r>
                        <a:rPr lang="en-US" sz="1600" b="0" dirty="0" err="1">
                          <a:solidFill>
                            <a:schemeClr val="tx1"/>
                          </a:solidFill>
                          <a:effectLst/>
                        </a:rPr>
                        <a:t>thức</a:t>
                      </a:r>
                      <a:r>
                        <a:rPr lang="en-US" sz="1600" b="0" dirty="0">
                          <a:solidFill>
                            <a:schemeClr val="tx1"/>
                          </a:solidFill>
                          <a:effectLst/>
                        </a:rPr>
                        <a:t> </a:t>
                      </a:r>
                      <a:r>
                        <a:rPr lang="en-US" sz="1600" b="0" dirty="0" err="1">
                          <a:solidFill>
                            <a:schemeClr val="tx1"/>
                          </a:solidFill>
                          <a:effectLst/>
                        </a:rPr>
                        <a:t>đối</a:t>
                      </a:r>
                      <a:r>
                        <a:rPr lang="en-US" sz="1600" b="0" dirty="0">
                          <a:solidFill>
                            <a:schemeClr val="tx1"/>
                          </a:solidFill>
                          <a:effectLst/>
                        </a:rPr>
                        <a:t> </a:t>
                      </a:r>
                      <a:r>
                        <a:rPr lang="en-US" sz="1600" b="0" dirty="0" err="1">
                          <a:solidFill>
                            <a:schemeClr val="tx1"/>
                          </a:solidFill>
                          <a:effectLst/>
                        </a:rPr>
                        <a:t>với</a:t>
                      </a:r>
                      <a:r>
                        <a:rPr lang="en-US" sz="1600" b="0" dirty="0">
                          <a:solidFill>
                            <a:schemeClr val="tx1"/>
                          </a:solidFill>
                          <a:effectLst/>
                        </a:rPr>
                        <a:t> </a:t>
                      </a:r>
                      <a:r>
                        <a:rPr lang="en-US" sz="1600" b="0" dirty="0" err="1">
                          <a:solidFill>
                            <a:schemeClr val="tx1"/>
                          </a:solidFill>
                          <a:effectLst/>
                        </a:rPr>
                        <a:t>hệ</a:t>
                      </a:r>
                      <a:r>
                        <a:rPr lang="en-US" sz="1600" b="0" dirty="0">
                          <a:solidFill>
                            <a:schemeClr val="tx1"/>
                          </a:solidFill>
                          <a:effectLst/>
                        </a:rPr>
                        <a:t> </a:t>
                      </a:r>
                      <a:r>
                        <a:rPr lang="en-US" sz="1600" b="0" dirty="0" err="1">
                          <a:solidFill>
                            <a:schemeClr val="tx1"/>
                          </a:solidFill>
                          <a:effectLst/>
                        </a:rPr>
                        <a:t>thống</a:t>
                      </a:r>
                      <a:r>
                        <a:rPr lang="en-US" sz="1600" b="0" dirty="0">
                          <a:solidFill>
                            <a:schemeClr val="tx1"/>
                          </a:solidFill>
                          <a:effectLst/>
                        </a:rPr>
                        <a:t> </a:t>
                      </a:r>
                      <a:r>
                        <a:rPr lang="en-US" sz="1600" b="0" dirty="0" err="1">
                          <a:solidFill>
                            <a:schemeClr val="tx1"/>
                          </a:solidFill>
                          <a:effectLst/>
                        </a:rPr>
                        <a:t>khen</a:t>
                      </a:r>
                      <a:r>
                        <a:rPr lang="en-US" sz="1600" b="0" dirty="0">
                          <a:solidFill>
                            <a:schemeClr val="tx1"/>
                          </a:solidFill>
                          <a:effectLst/>
                        </a:rPr>
                        <a:t> </a:t>
                      </a:r>
                      <a:r>
                        <a:rPr lang="en-US" sz="1600" b="0" dirty="0" err="1">
                          <a:solidFill>
                            <a:schemeClr val="tx1"/>
                          </a:solidFill>
                          <a:effectLst/>
                        </a:rPr>
                        <a:t>thưởng</a:t>
                      </a:r>
                      <a:endParaRPr lang="vi-VN" sz="1600" b="0" dirty="0">
                        <a:solidFill>
                          <a:schemeClr val="tx1"/>
                        </a:solidFill>
                        <a:effectLst/>
                        <a:latin typeface="Times New Roman"/>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tabLst>
                          <a:tab pos="159385" algn="l"/>
                        </a:tabLst>
                      </a:pPr>
                      <a:endParaRPr lang="en-US" sz="1600" dirty="0">
                        <a:solidFill>
                          <a:schemeClr val="tx1"/>
                        </a:solidFill>
                        <a:effectLst/>
                      </a:endParaRPr>
                    </a:p>
                    <a:p>
                      <a:pPr marL="342900" lvl="0" indent="-342900" algn="just">
                        <a:lnSpc>
                          <a:spcPct val="115000"/>
                        </a:lnSpc>
                        <a:spcAft>
                          <a:spcPts val="0"/>
                        </a:spcAft>
                        <a:buFont typeface="Symbol"/>
                        <a:buChar char=""/>
                        <a:tabLst>
                          <a:tab pos="159385" algn="l"/>
                        </a:tabLst>
                      </a:pPr>
                      <a:endParaRPr lang="en-US" sz="1600" dirty="0">
                        <a:solidFill>
                          <a:schemeClr val="tx1"/>
                        </a:solidFill>
                        <a:effectLst/>
                      </a:endParaRPr>
                    </a:p>
                    <a:p>
                      <a:pPr marL="342900" lvl="0" indent="-342900" algn="just">
                        <a:lnSpc>
                          <a:spcPct val="115000"/>
                        </a:lnSpc>
                        <a:spcAft>
                          <a:spcPts val="0"/>
                        </a:spcAft>
                        <a:buFont typeface="Symbol"/>
                        <a:buChar char=""/>
                        <a:tabLst>
                          <a:tab pos="159385" algn="l"/>
                        </a:tabLst>
                      </a:pPr>
                      <a:endParaRPr lang="en-US" sz="1600" dirty="0">
                        <a:solidFill>
                          <a:schemeClr val="tx1"/>
                        </a:solidFill>
                        <a:effectLst/>
                      </a:endParaRPr>
                    </a:p>
                    <a:p>
                      <a:pPr marL="342900" lvl="0" indent="-342900" algn="just">
                        <a:lnSpc>
                          <a:spcPct val="115000"/>
                        </a:lnSpc>
                        <a:spcAft>
                          <a:spcPts val="0"/>
                        </a:spcAft>
                        <a:buFont typeface="Symbol"/>
                        <a:buChar char=""/>
                        <a:tabLst>
                          <a:tab pos="159385" algn="l"/>
                        </a:tabLst>
                      </a:pPr>
                      <a:r>
                        <a:rPr lang="en-US" sz="1600" dirty="0" err="1">
                          <a:solidFill>
                            <a:schemeClr val="tx1"/>
                          </a:solidFill>
                          <a:effectLst/>
                        </a:rPr>
                        <a:t>Là</a:t>
                      </a:r>
                      <a:r>
                        <a:rPr lang="en-US" sz="1600" dirty="0">
                          <a:solidFill>
                            <a:schemeClr val="tx1"/>
                          </a:solidFill>
                          <a:effectLst/>
                        </a:rPr>
                        <a:t> </a:t>
                      </a:r>
                      <a:r>
                        <a:rPr lang="en-US" sz="1600" dirty="0" err="1">
                          <a:solidFill>
                            <a:schemeClr val="tx1"/>
                          </a:solidFill>
                          <a:effectLst/>
                        </a:rPr>
                        <a:t>sự</a:t>
                      </a:r>
                      <a:r>
                        <a:rPr lang="en-US" sz="1600" dirty="0">
                          <a:solidFill>
                            <a:schemeClr val="tx1"/>
                          </a:solidFill>
                          <a:effectLst/>
                        </a:rPr>
                        <a:t> </a:t>
                      </a:r>
                      <a:r>
                        <a:rPr lang="en-US" sz="1600" dirty="0" err="1">
                          <a:solidFill>
                            <a:schemeClr val="tx1"/>
                          </a:solidFill>
                          <a:effectLst/>
                        </a:rPr>
                        <a:t>kết</a:t>
                      </a:r>
                      <a:r>
                        <a:rPr lang="en-US" sz="1600" dirty="0">
                          <a:solidFill>
                            <a:schemeClr val="tx1"/>
                          </a:solidFill>
                          <a:effectLst/>
                        </a:rPr>
                        <a:t> </a:t>
                      </a:r>
                      <a:r>
                        <a:rPr lang="en-US" sz="1600" dirty="0" err="1">
                          <a:solidFill>
                            <a:schemeClr val="tx1"/>
                          </a:solidFill>
                          <a:effectLst/>
                        </a:rPr>
                        <a:t>hợp</a:t>
                      </a:r>
                      <a:r>
                        <a:rPr lang="en-US" sz="1600" dirty="0">
                          <a:solidFill>
                            <a:schemeClr val="tx1"/>
                          </a:solidFill>
                          <a:effectLst/>
                        </a:rPr>
                        <a:t> </a:t>
                      </a:r>
                      <a:r>
                        <a:rPr lang="en-US" sz="1600" dirty="0" err="1">
                          <a:solidFill>
                            <a:schemeClr val="tx1"/>
                          </a:solidFill>
                          <a:effectLst/>
                        </a:rPr>
                        <a:t>của</a:t>
                      </a:r>
                      <a:r>
                        <a:rPr lang="en-US" sz="1600" dirty="0">
                          <a:solidFill>
                            <a:schemeClr val="tx1"/>
                          </a:solidFill>
                          <a:effectLst/>
                        </a:rPr>
                        <a:t> </a:t>
                      </a:r>
                      <a:r>
                        <a:rPr lang="en-US" sz="1600" dirty="0" err="1">
                          <a:solidFill>
                            <a:schemeClr val="tx1"/>
                          </a:solidFill>
                          <a:effectLst/>
                        </a:rPr>
                        <a:t>cả</a:t>
                      </a:r>
                      <a:r>
                        <a:rPr lang="en-US" sz="1600" dirty="0">
                          <a:solidFill>
                            <a:schemeClr val="tx1"/>
                          </a:solidFill>
                          <a:effectLst/>
                        </a:rPr>
                        <a:t> </a:t>
                      </a:r>
                      <a:r>
                        <a:rPr lang="en-US" sz="1600" dirty="0" err="1">
                          <a:solidFill>
                            <a:schemeClr val="tx1"/>
                          </a:solidFill>
                          <a:effectLst/>
                        </a:rPr>
                        <a:t>yếu</a:t>
                      </a:r>
                      <a:r>
                        <a:rPr lang="en-US" sz="1600" dirty="0">
                          <a:solidFill>
                            <a:schemeClr val="tx1"/>
                          </a:solidFill>
                          <a:effectLst/>
                        </a:rPr>
                        <a:t> </a:t>
                      </a:r>
                      <a:r>
                        <a:rPr lang="en-US" sz="1600" dirty="0" err="1">
                          <a:solidFill>
                            <a:schemeClr val="tx1"/>
                          </a:solidFill>
                          <a:effectLst/>
                        </a:rPr>
                        <a:t>tố</a:t>
                      </a:r>
                      <a:r>
                        <a:rPr lang="en-US" sz="1600" dirty="0">
                          <a:solidFill>
                            <a:schemeClr val="tx1"/>
                          </a:solidFill>
                          <a:effectLst/>
                        </a:rPr>
                        <a:t> </a:t>
                      </a:r>
                      <a:r>
                        <a:rPr lang="en-US" sz="1600" dirty="0" err="1">
                          <a:solidFill>
                            <a:schemeClr val="tx1"/>
                          </a:solidFill>
                          <a:effectLst/>
                        </a:rPr>
                        <a:t>hứa</a:t>
                      </a:r>
                      <a:r>
                        <a:rPr lang="en-US" sz="1600" dirty="0">
                          <a:solidFill>
                            <a:schemeClr val="tx1"/>
                          </a:solidFill>
                          <a:effectLst/>
                        </a:rPr>
                        <a:t> </a:t>
                      </a:r>
                      <a:r>
                        <a:rPr lang="en-US" sz="1600" dirty="0" err="1">
                          <a:solidFill>
                            <a:schemeClr val="tx1"/>
                          </a:solidFill>
                          <a:effectLst/>
                        </a:rPr>
                        <a:t>hẹn</a:t>
                      </a:r>
                      <a:r>
                        <a:rPr lang="en-US" sz="1600" dirty="0">
                          <a:solidFill>
                            <a:schemeClr val="tx1"/>
                          </a:solidFill>
                          <a:effectLst/>
                        </a:rPr>
                        <a:t> </a:t>
                      </a:r>
                      <a:r>
                        <a:rPr lang="en-US" sz="1600" dirty="0" err="1">
                          <a:solidFill>
                            <a:schemeClr val="tx1"/>
                          </a:solidFill>
                          <a:effectLst/>
                        </a:rPr>
                        <a:t>và</a:t>
                      </a:r>
                      <a:r>
                        <a:rPr lang="en-US" sz="1600" dirty="0">
                          <a:solidFill>
                            <a:schemeClr val="tx1"/>
                          </a:solidFill>
                          <a:effectLst/>
                        </a:rPr>
                        <a:t> </a:t>
                      </a:r>
                      <a:r>
                        <a:rPr lang="en-US" sz="1600" dirty="0" err="1">
                          <a:solidFill>
                            <a:schemeClr val="tx1"/>
                          </a:solidFill>
                          <a:effectLst/>
                        </a:rPr>
                        <a:t>không</a:t>
                      </a:r>
                      <a:r>
                        <a:rPr lang="en-US" sz="1600" dirty="0">
                          <a:solidFill>
                            <a:schemeClr val="tx1"/>
                          </a:solidFill>
                          <a:effectLst/>
                        </a:rPr>
                        <a:t> </a:t>
                      </a:r>
                      <a:r>
                        <a:rPr lang="en-US" sz="1600" dirty="0" err="1">
                          <a:solidFill>
                            <a:schemeClr val="tx1"/>
                          </a:solidFill>
                          <a:effectLst/>
                        </a:rPr>
                        <a:t>hứa</a:t>
                      </a:r>
                      <a:r>
                        <a:rPr lang="en-US" sz="1600" dirty="0">
                          <a:solidFill>
                            <a:schemeClr val="tx1"/>
                          </a:solidFill>
                          <a:effectLst/>
                        </a:rPr>
                        <a:t> </a:t>
                      </a:r>
                      <a:r>
                        <a:rPr lang="en-US" sz="1600" dirty="0" err="1">
                          <a:solidFill>
                            <a:schemeClr val="tx1"/>
                          </a:solidFill>
                          <a:effectLst/>
                        </a:rPr>
                        <a:t>hẹn</a:t>
                      </a:r>
                      <a:endParaRPr lang="vi-VN" sz="1600" dirty="0">
                        <a:solidFill>
                          <a:schemeClr val="tx1"/>
                        </a:solidFill>
                        <a:effectLst/>
                        <a:latin typeface="Times New Roman"/>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tabLst>
                          <a:tab pos="138430" algn="l"/>
                        </a:tabLst>
                      </a:pPr>
                      <a:r>
                        <a:rPr lang="en-US" sz="1600" dirty="0" err="1">
                          <a:solidFill>
                            <a:schemeClr val="tx1"/>
                          </a:solidFill>
                          <a:effectLst/>
                        </a:rPr>
                        <a:t>Lãnh</a:t>
                      </a:r>
                      <a:r>
                        <a:rPr lang="en-US" sz="1600" dirty="0">
                          <a:solidFill>
                            <a:schemeClr val="tx1"/>
                          </a:solidFill>
                          <a:effectLst/>
                        </a:rPr>
                        <a:t> </a:t>
                      </a:r>
                      <a:r>
                        <a:rPr lang="en-US" sz="1600" dirty="0" err="1">
                          <a:solidFill>
                            <a:schemeClr val="tx1"/>
                          </a:solidFill>
                          <a:effectLst/>
                        </a:rPr>
                        <a:t>đạo</a:t>
                      </a:r>
                      <a:r>
                        <a:rPr lang="en-US" sz="1600" dirty="0">
                          <a:solidFill>
                            <a:schemeClr val="tx1"/>
                          </a:solidFill>
                          <a:effectLst/>
                        </a:rPr>
                        <a:t> </a:t>
                      </a:r>
                      <a:r>
                        <a:rPr lang="en-US" sz="1600" dirty="0" err="1">
                          <a:solidFill>
                            <a:schemeClr val="tx1"/>
                          </a:solidFill>
                          <a:effectLst/>
                        </a:rPr>
                        <a:t>và</a:t>
                      </a:r>
                      <a:r>
                        <a:rPr lang="en-US" sz="1600" dirty="0">
                          <a:solidFill>
                            <a:schemeClr val="tx1"/>
                          </a:solidFill>
                          <a:effectLst/>
                        </a:rPr>
                        <a:t> </a:t>
                      </a:r>
                      <a:r>
                        <a:rPr lang="en-US" sz="1600" dirty="0" err="1">
                          <a:solidFill>
                            <a:schemeClr val="tx1"/>
                          </a:solidFill>
                          <a:effectLst/>
                        </a:rPr>
                        <a:t>thành</a:t>
                      </a:r>
                      <a:r>
                        <a:rPr lang="en-US" sz="1600" dirty="0">
                          <a:solidFill>
                            <a:schemeClr val="tx1"/>
                          </a:solidFill>
                          <a:effectLst/>
                        </a:rPr>
                        <a:t> </a:t>
                      </a:r>
                      <a:r>
                        <a:rPr lang="en-US" sz="1600" dirty="0" err="1">
                          <a:solidFill>
                            <a:schemeClr val="tx1"/>
                          </a:solidFill>
                          <a:effectLst/>
                        </a:rPr>
                        <a:t>viên</a:t>
                      </a:r>
                      <a:r>
                        <a:rPr lang="en-US" sz="1600" dirty="0">
                          <a:solidFill>
                            <a:schemeClr val="tx1"/>
                          </a:solidFill>
                          <a:effectLst/>
                        </a:rPr>
                        <a:t> </a:t>
                      </a:r>
                      <a:r>
                        <a:rPr lang="en-US" sz="1600" dirty="0" err="1">
                          <a:solidFill>
                            <a:schemeClr val="tx1"/>
                          </a:solidFill>
                          <a:effectLst/>
                        </a:rPr>
                        <a:t>nhóm</a:t>
                      </a:r>
                      <a:r>
                        <a:rPr lang="en-US" sz="1600" dirty="0">
                          <a:solidFill>
                            <a:schemeClr val="tx1"/>
                          </a:solidFill>
                          <a:effectLst/>
                        </a:rPr>
                        <a:t> </a:t>
                      </a:r>
                      <a:r>
                        <a:rPr lang="en-US" sz="1600" dirty="0" err="1">
                          <a:solidFill>
                            <a:schemeClr val="tx1"/>
                          </a:solidFill>
                          <a:effectLst/>
                        </a:rPr>
                        <a:t>không</a:t>
                      </a:r>
                      <a:r>
                        <a:rPr lang="en-US" sz="1600" dirty="0">
                          <a:solidFill>
                            <a:schemeClr val="tx1"/>
                          </a:solidFill>
                          <a:effectLst/>
                        </a:rPr>
                        <a:t> </a:t>
                      </a:r>
                      <a:r>
                        <a:rPr lang="en-US" sz="1600" dirty="0" err="1">
                          <a:solidFill>
                            <a:schemeClr val="tx1"/>
                          </a:solidFill>
                          <a:effectLst/>
                        </a:rPr>
                        <a:t>phối</a:t>
                      </a:r>
                      <a:r>
                        <a:rPr lang="en-US" sz="1600" dirty="0">
                          <a:solidFill>
                            <a:schemeClr val="tx1"/>
                          </a:solidFill>
                          <a:effectLst/>
                        </a:rPr>
                        <a:t> </a:t>
                      </a:r>
                      <a:r>
                        <a:rPr lang="en-US" sz="1600" dirty="0" err="1">
                          <a:solidFill>
                            <a:schemeClr val="tx1"/>
                          </a:solidFill>
                          <a:effectLst/>
                        </a:rPr>
                        <a:t>hợp</a:t>
                      </a:r>
                      <a:r>
                        <a:rPr lang="en-US" sz="1600" dirty="0">
                          <a:solidFill>
                            <a:schemeClr val="tx1"/>
                          </a:solidFill>
                          <a:effectLst/>
                        </a:rPr>
                        <a:t> </a:t>
                      </a:r>
                      <a:r>
                        <a:rPr lang="en-US" sz="1600" dirty="0" err="1">
                          <a:solidFill>
                            <a:schemeClr val="tx1"/>
                          </a:solidFill>
                          <a:effectLst/>
                        </a:rPr>
                        <a:t>tốt</a:t>
                      </a:r>
                      <a:r>
                        <a:rPr lang="en-US" sz="1600" dirty="0">
                          <a:solidFill>
                            <a:schemeClr val="tx1"/>
                          </a:solidFill>
                          <a:effectLst/>
                        </a:rPr>
                        <a:t> </a:t>
                      </a:r>
                      <a:r>
                        <a:rPr lang="en-US" sz="1600" dirty="0" err="1">
                          <a:solidFill>
                            <a:schemeClr val="tx1"/>
                          </a:solidFill>
                          <a:effectLst/>
                        </a:rPr>
                        <a:t>với</a:t>
                      </a:r>
                      <a:r>
                        <a:rPr lang="en-US" sz="1600" dirty="0">
                          <a:solidFill>
                            <a:schemeClr val="tx1"/>
                          </a:solidFill>
                          <a:effectLst/>
                        </a:rPr>
                        <a:t> </a:t>
                      </a:r>
                      <a:r>
                        <a:rPr lang="en-US" sz="1600" dirty="0" err="1">
                          <a:solidFill>
                            <a:schemeClr val="tx1"/>
                          </a:solidFill>
                          <a:effectLst/>
                        </a:rPr>
                        <a:t>nhau</a:t>
                      </a:r>
                      <a:endParaRPr lang="vi-VN" sz="1600" dirty="0">
                        <a:solidFill>
                          <a:schemeClr val="tx1"/>
                        </a:solidFill>
                        <a:effectLst/>
                      </a:endParaRPr>
                    </a:p>
                    <a:p>
                      <a:pPr marL="342900" lvl="0" indent="-342900" algn="just">
                        <a:lnSpc>
                          <a:spcPct val="115000"/>
                        </a:lnSpc>
                        <a:spcAft>
                          <a:spcPts val="0"/>
                        </a:spcAft>
                        <a:buFont typeface="Symbol"/>
                        <a:buChar char=""/>
                        <a:tabLst>
                          <a:tab pos="138430" algn="l"/>
                        </a:tabLst>
                      </a:pPr>
                      <a:r>
                        <a:rPr lang="en-US" sz="1600" dirty="0" err="1">
                          <a:solidFill>
                            <a:schemeClr val="tx1"/>
                          </a:solidFill>
                          <a:effectLst/>
                        </a:rPr>
                        <a:t>Thành</a:t>
                      </a:r>
                      <a:r>
                        <a:rPr lang="en-US" sz="1600" dirty="0">
                          <a:solidFill>
                            <a:schemeClr val="tx1"/>
                          </a:solidFill>
                          <a:effectLst/>
                        </a:rPr>
                        <a:t> </a:t>
                      </a:r>
                      <a:r>
                        <a:rPr lang="en-US" sz="1600" dirty="0" err="1">
                          <a:solidFill>
                            <a:schemeClr val="tx1"/>
                          </a:solidFill>
                          <a:effectLst/>
                        </a:rPr>
                        <a:t>viên</a:t>
                      </a:r>
                      <a:r>
                        <a:rPr lang="en-US" sz="1600" dirty="0">
                          <a:solidFill>
                            <a:schemeClr val="tx1"/>
                          </a:solidFill>
                          <a:effectLst/>
                        </a:rPr>
                        <a:t> </a:t>
                      </a:r>
                      <a:r>
                        <a:rPr lang="en-US" sz="1600" dirty="0" err="1">
                          <a:solidFill>
                            <a:schemeClr val="tx1"/>
                          </a:solidFill>
                          <a:effectLst/>
                        </a:rPr>
                        <a:t>nhóm</a:t>
                      </a:r>
                      <a:r>
                        <a:rPr lang="en-US" sz="1600" dirty="0">
                          <a:solidFill>
                            <a:schemeClr val="tx1"/>
                          </a:solidFill>
                          <a:effectLst/>
                        </a:rPr>
                        <a:t> </a:t>
                      </a:r>
                      <a:r>
                        <a:rPr lang="en-US" sz="1600" dirty="0" err="1">
                          <a:solidFill>
                            <a:schemeClr val="tx1"/>
                          </a:solidFill>
                          <a:effectLst/>
                        </a:rPr>
                        <a:t>làm</a:t>
                      </a:r>
                      <a:r>
                        <a:rPr lang="en-US" sz="1600" dirty="0">
                          <a:solidFill>
                            <a:schemeClr val="tx1"/>
                          </a:solidFill>
                          <a:effectLst/>
                        </a:rPr>
                        <a:t> </a:t>
                      </a:r>
                      <a:r>
                        <a:rPr lang="en-US" sz="1600" dirty="0" err="1">
                          <a:solidFill>
                            <a:schemeClr val="tx1"/>
                          </a:solidFill>
                          <a:effectLst/>
                        </a:rPr>
                        <a:t>nhiệm</a:t>
                      </a:r>
                      <a:r>
                        <a:rPr lang="en-US" sz="1600" dirty="0">
                          <a:solidFill>
                            <a:schemeClr val="tx1"/>
                          </a:solidFill>
                          <a:effectLst/>
                        </a:rPr>
                        <a:t> </a:t>
                      </a:r>
                      <a:r>
                        <a:rPr lang="en-US" sz="1600" dirty="0" err="1">
                          <a:solidFill>
                            <a:schemeClr val="tx1"/>
                          </a:solidFill>
                          <a:effectLst/>
                        </a:rPr>
                        <a:t>vụ</a:t>
                      </a:r>
                      <a:r>
                        <a:rPr lang="en-US" sz="1600" dirty="0">
                          <a:solidFill>
                            <a:schemeClr val="tx1"/>
                          </a:solidFill>
                          <a:effectLst/>
                        </a:rPr>
                        <a:t> </a:t>
                      </a:r>
                      <a:r>
                        <a:rPr lang="en-US" sz="1600" dirty="0" err="1">
                          <a:solidFill>
                            <a:schemeClr val="tx1"/>
                          </a:solidFill>
                          <a:effectLst/>
                        </a:rPr>
                        <a:t>một</a:t>
                      </a:r>
                      <a:r>
                        <a:rPr lang="en-US" sz="1600" dirty="0">
                          <a:solidFill>
                            <a:schemeClr val="tx1"/>
                          </a:solidFill>
                          <a:effectLst/>
                        </a:rPr>
                        <a:t> </a:t>
                      </a:r>
                      <a:r>
                        <a:rPr lang="en-US" sz="1600" dirty="0" err="1">
                          <a:solidFill>
                            <a:schemeClr val="tx1"/>
                          </a:solidFill>
                          <a:effectLst/>
                        </a:rPr>
                        <a:t>cách</a:t>
                      </a:r>
                      <a:r>
                        <a:rPr lang="en-US" sz="1600" dirty="0">
                          <a:solidFill>
                            <a:schemeClr val="tx1"/>
                          </a:solidFill>
                          <a:effectLst/>
                        </a:rPr>
                        <a:t> </a:t>
                      </a:r>
                      <a:r>
                        <a:rPr lang="en-US" sz="1600" dirty="0" err="1">
                          <a:solidFill>
                            <a:schemeClr val="tx1"/>
                          </a:solidFill>
                          <a:effectLst/>
                        </a:rPr>
                        <a:t>lơ</a:t>
                      </a:r>
                      <a:r>
                        <a:rPr lang="en-US" sz="1600" dirty="0">
                          <a:solidFill>
                            <a:schemeClr val="tx1"/>
                          </a:solidFill>
                          <a:effectLst/>
                        </a:rPr>
                        <a:t> </a:t>
                      </a:r>
                      <a:r>
                        <a:rPr lang="en-US" sz="1600" dirty="0" err="1">
                          <a:solidFill>
                            <a:schemeClr val="tx1"/>
                          </a:solidFill>
                          <a:effectLst/>
                        </a:rPr>
                        <a:t>đãng</a:t>
                      </a:r>
                      <a:endParaRPr lang="vi-VN" sz="1600" dirty="0">
                        <a:solidFill>
                          <a:schemeClr val="tx1"/>
                        </a:solidFill>
                        <a:effectLst/>
                      </a:endParaRPr>
                    </a:p>
                    <a:p>
                      <a:pPr marL="342900" lvl="0" indent="-342900" algn="just">
                        <a:lnSpc>
                          <a:spcPct val="115000"/>
                        </a:lnSpc>
                        <a:spcAft>
                          <a:spcPts val="0"/>
                        </a:spcAft>
                        <a:buFont typeface="Symbol"/>
                        <a:buChar char=""/>
                        <a:tabLst>
                          <a:tab pos="138430" algn="l"/>
                        </a:tabLst>
                      </a:pPr>
                      <a:r>
                        <a:rPr lang="en-US" sz="1600" dirty="0" err="1">
                          <a:solidFill>
                            <a:schemeClr val="tx1"/>
                          </a:solidFill>
                          <a:effectLst/>
                        </a:rPr>
                        <a:t>Lãnh</a:t>
                      </a:r>
                      <a:r>
                        <a:rPr lang="en-US" sz="1600" dirty="0">
                          <a:solidFill>
                            <a:schemeClr val="tx1"/>
                          </a:solidFill>
                          <a:effectLst/>
                        </a:rPr>
                        <a:t> </a:t>
                      </a:r>
                      <a:r>
                        <a:rPr lang="en-US" sz="1600" dirty="0" err="1">
                          <a:solidFill>
                            <a:schemeClr val="tx1"/>
                          </a:solidFill>
                          <a:effectLst/>
                        </a:rPr>
                        <a:t>đạo</a:t>
                      </a:r>
                      <a:r>
                        <a:rPr lang="en-US" sz="1600" dirty="0">
                          <a:solidFill>
                            <a:schemeClr val="tx1"/>
                          </a:solidFill>
                          <a:effectLst/>
                        </a:rPr>
                        <a:t> </a:t>
                      </a:r>
                      <a:r>
                        <a:rPr lang="en-US" sz="1600" dirty="0" err="1">
                          <a:solidFill>
                            <a:schemeClr val="tx1"/>
                          </a:solidFill>
                          <a:effectLst/>
                        </a:rPr>
                        <a:t>thiếu</a:t>
                      </a:r>
                      <a:r>
                        <a:rPr lang="en-US" sz="1600" dirty="0">
                          <a:solidFill>
                            <a:schemeClr val="tx1"/>
                          </a:solidFill>
                          <a:effectLst/>
                        </a:rPr>
                        <a:t> </a:t>
                      </a:r>
                      <a:r>
                        <a:rPr lang="en-US" sz="1600" dirty="0" err="1">
                          <a:solidFill>
                            <a:schemeClr val="tx1"/>
                          </a:solidFill>
                          <a:effectLst/>
                        </a:rPr>
                        <a:t>quyền</a:t>
                      </a:r>
                      <a:r>
                        <a:rPr lang="en-US" sz="1600" dirty="0">
                          <a:solidFill>
                            <a:schemeClr val="tx1"/>
                          </a:solidFill>
                          <a:effectLst/>
                        </a:rPr>
                        <a:t> </a:t>
                      </a:r>
                      <a:r>
                        <a:rPr lang="en-US" sz="1600" dirty="0" err="1">
                          <a:solidFill>
                            <a:schemeClr val="tx1"/>
                          </a:solidFill>
                          <a:effectLst/>
                        </a:rPr>
                        <a:t>hành</a:t>
                      </a:r>
                      <a:r>
                        <a:rPr lang="en-US" sz="1600" dirty="0">
                          <a:solidFill>
                            <a:schemeClr val="tx1"/>
                          </a:solidFill>
                          <a:effectLst/>
                        </a:rPr>
                        <a:t> </a:t>
                      </a:r>
                      <a:r>
                        <a:rPr lang="en-US" sz="1600" dirty="0" err="1">
                          <a:solidFill>
                            <a:schemeClr val="tx1"/>
                          </a:solidFill>
                          <a:effectLst/>
                        </a:rPr>
                        <a:t>chính</a:t>
                      </a:r>
                      <a:r>
                        <a:rPr lang="en-US" sz="1600" dirty="0">
                          <a:solidFill>
                            <a:schemeClr val="tx1"/>
                          </a:solidFill>
                          <a:effectLst/>
                        </a:rPr>
                        <a:t> </a:t>
                      </a:r>
                      <a:r>
                        <a:rPr lang="en-US" sz="1600" dirty="0" err="1">
                          <a:solidFill>
                            <a:schemeClr val="tx1"/>
                          </a:solidFill>
                          <a:effectLst/>
                        </a:rPr>
                        <a:t>thức</a:t>
                      </a:r>
                      <a:r>
                        <a:rPr lang="en-US" sz="1600" dirty="0">
                          <a:solidFill>
                            <a:schemeClr val="tx1"/>
                          </a:solidFill>
                          <a:effectLst/>
                        </a:rPr>
                        <a:t> </a:t>
                      </a:r>
                      <a:r>
                        <a:rPr lang="en-US" sz="1600" dirty="0" err="1">
                          <a:solidFill>
                            <a:schemeClr val="tx1"/>
                          </a:solidFill>
                          <a:effectLst/>
                        </a:rPr>
                        <a:t>đối</a:t>
                      </a:r>
                      <a:r>
                        <a:rPr lang="en-US" sz="1600" dirty="0">
                          <a:solidFill>
                            <a:schemeClr val="tx1"/>
                          </a:solidFill>
                          <a:effectLst/>
                        </a:rPr>
                        <a:t> </a:t>
                      </a:r>
                      <a:r>
                        <a:rPr lang="en-US" sz="1600" dirty="0" err="1">
                          <a:solidFill>
                            <a:schemeClr val="tx1"/>
                          </a:solidFill>
                          <a:effectLst/>
                        </a:rPr>
                        <a:t>với</a:t>
                      </a:r>
                      <a:r>
                        <a:rPr lang="en-US" sz="1600" dirty="0">
                          <a:solidFill>
                            <a:schemeClr val="tx1"/>
                          </a:solidFill>
                          <a:effectLst/>
                        </a:rPr>
                        <a:t> </a:t>
                      </a:r>
                      <a:r>
                        <a:rPr lang="en-US" sz="1600" dirty="0" err="1">
                          <a:solidFill>
                            <a:schemeClr val="tx1"/>
                          </a:solidFill>
                          <a:effectLst/>
                        </a:rPr>
                        <a:t>hệ</a:t>
                      </a:r>
                      <a:r>
                        <a:rPr lang="en-US" sz="1600" dirty="0">
                          <a:solidFill>
                            <a:schemeClr val="tx1"/>
                          </a:solidFill>
                          <a:effectLst/>
                        </a:rPr>
                        <a:t> </a:t>
                      </a:r>
                      <a:r>
                        <a:rPr lang="en-US" sz="1600" dirty="0" err="1">
                          <a:solidFill>
                            <a:schemeClr val="tx1"/>
                          </a:solidFill>
                          <a:effectLst/>
                        </a:rPr>
                        <a:t>thống</a:t>
                      </a:r>
                      <a:r>
                        <a:rPr lang="en-US" sz="1600" dirty="0">
                          <a:solidFill>
                            <a:schemeClr val="tx1"/>
                          </a:solidFill>
                          <a:effectLst/>
                        </a:rPr>
                        <a:t> </a:t>
                      </a:r>
                      <a:r>
                        <a:rPr lang="en-US" sz="1600" dirty="0" err="1">
                          <a:solidFill>
                            <a:schemeClr val="tx1"/>
                          </a:solidFill>
                          <a:effectLst/>
                        </a:rPr>
                        <a:t>khen</a:t>
                      </a:r>
                      <a:r>
                        <a:rPr lang="en-US" sz="1600" dirty="0">
                          <a:solidFill>
                            <a:schemeClr val="tx1"/>
                          </a:solidFill>
                          <a:effectLst/>
                        </a:rPr>
                        <a:t> </a:t>
                      </a:r>
                      <a:r>
                        <a:rPr lang="en-US" sz="1600" dirty="0" err="1">
                          <a:solidFill>
                            <a:schemeClr val="tx1"/>
                          </a:solidFill>
                          <a:effectLst/>
                        </a:rPr>
                        <a:t>thưởng</a:t>
                      </a:r>
                      <a:endParaRPr lang="vi-VN" sz="1600" dirty="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4924488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600"/>
          </a:xfrm>
        </p:spPr>
        <p:txBody>
          <a:bodyPr>
            <a:noAutofit/>
          </a:bodyPr>
          <a:lstStyle/>
          <a:p>
            <a:pPr algn="ctr">
              <a:lnSpc>
                <a:spcPct val="100000"/>
              </a:lnSpc>
            </a:pPr>
            <a:r>
              <a:rPr lang="en-US" sz="2800" dirty="0">
                <a:solidFill>
                  <a:schemeClr val="tx1"/>
                </a:solidFill>
              </a:rPr>
              <a:t>10.3. </a:t>
            </a:r>
            <a:r>
              <a:rPr lang="en-US" sz="2800" dirty="0" err="1">
                <a:solidFill>
                  <a:schemeClr val="tx1"/>
                </a:solidFill>
              </a:rPr>
              <a:t>Vận</a:t>
            </a:r>
            <a:r>
              <a:rPr lang="en-US" sz="2800" dirty="0">
                <a:solidFill>
                  <a:schemeClr val="tx1"/>
                </a:solidFill>
              </a:rPr>
              <a:t> </a:t>
            </a:r>
            <a:r>
              <a:rPr lang="en-US" sz="2800" dirty="0" err="1">
                <a:solidFill>
                  <a:schemeClr val="tx1"/>
                </a:solidFill>
              </a:rPr>
              <a:t>dụng</a:t>
            </a:r>
            <a:r>
              <a:rPr lang="en-US" sz="2800" dirty="0">
                <a:solidFill>
                  <a:schemeClr val="tx1"/>
                </a:solidFill>
              </a:rPr>
              <a:t> </a:t>
            </a:r>
            <a:r>
              <a:rPr lang="en-US" sz="2800" dirty="0" err="1">
                <a:solidFill>
                  <a:schemeClr val="tx1"/>
                </a:solidFill>
              </a:rPr>
              <a:t>lý</a:t>
            </a:r>
            <a:r>
              <a:rPr lang="en-US" sz="2800" dirty="0">
                <a:solidFill>
                  <a:schemeClr val="tx1"/>
                </a:solidFill>
              </a:rPr>
              <a:t> </a:t>
            </a:r>
            <a:r>
              <a:rPr lang="en-US" sz="2800" dirty="0" err="1">
                <a:solidFill>
                  <a:schemeClr val="tx1"/>
                </a:solidFill>
              </a:rPr>
              <a:t>thuyết</a:t>
            </a:r>
            <a:r>
              <a:rPr lang="en-US" sz="2800" dirty="0">
                <a:solidFill>
                  <a:schemeClr val="tx1"/>
                </a:solidFill>
              </a:rPr>
              <a:t> </a:t>
            </a:r>
            <a:r>
              <a:rPr lang="en-US" sz="2800" dirty="0" err="1">
                <a:solidFill>
                  <a:schemeClr val="tx1"/>
                </a:solidFill>
              </a:rPr>
              <a:t>ứng</a:t>
            </a:r>
            <a:r>
              <a:rPr lang="en-US" sz="2800" dirty="0">
                <a:solidFill>
                  <a:schemeClr val="tx1"/>
                </a:solidFill>
              </a:rPr>
              <a:t> </a:t>
            </a:r>
            <a:r>
              <a:rPr lang="en-US" sz="2800" dirty="0" err="1">
                <a:solidFill>
                  <a:schemeClr val="tx1"/>
                </a:solidFill>
              </a:rPr>
              <a:t>xử</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r>
              <a:rPr lang="en-US" sz="2800" dirty="0">
                <a:solidFill>
                  <a:schemeClr val="tx1"/>
                </a:solidFill>
              </a:rPr>
              <a:t> </a:t>
            </a:r>
            <a:r>
              <a:rPr lang="en-US" sz="2800" dirty="0" err="1">
                <a:solidFill>
                  <a:schemeClr val="tx1"/>
                </a:solidFill>
              </a:rPr>
              <a:t>LLBH</a:t>
            </a:r>
            <a:endParaRPr lang="vi-VN" sz="2800" dirty="0">
              <a:solidFill>
                <a:schemeClr val="tx1"/>
              </a:solidFill>
            </a:endParaRPr>
          </a:p>
        </p:txBody>
      </p:sp>
      <p:sp>
        <p:nvSpPr>
          <p:cNvPr id="3" name="Content Placeholder 2"/>
          <p:cNvSpPr>
            <a:spLocks noGrp="1"/>
          </p:cNvSpPr>
          <p:nvPr>
            <p:ph sz="quarter" idx="1"/>
          </p:nvPr>
        </p:nvSpPr>
        <p:spPr>
          <a:xfrm>
            <a:off x="609600" y="1600200"/>
            <a:ext cx="8153400" cy="4709160"/>
          </a:xfrm>
        </p:spPr>
        <p:txBody>
          <a:bodyPr>
            <a:normAutofit fontScale="92500"/>
          </a:bodyPr>
          <a:lstStyle/>
          <a:p>
            <a:pPr algn="just">
              <a:lnSpc>
                <a:spcPct val="120000"/>
              </a:lnSpc>
              <a:buClr>
                <a:srgbClr val="FF0000"/>
              </a:buClr>
              <a:buFont typeface="Wingdings" pitchFamily="2" charset="2"/>
              <a:buChar char="v"/>
            </a:pPr>
            <a:r>
              <a:rPr lang="en-US" sz="2400" dirty="0" err="1"/>
              <a:t>Điều</a:t>
            </a:r>
            <a:r>
              <a:rPr lang="en-US" sz="2400" dirty="0"/>
              <a:t> </a:t>
            </a:r>
            <a:r>
              <a:rPr lang="en-US" sz="2400" dirty="0" err="1"/>
              <a:t>quan</a:t>
            </a:r>
            <a:r>
              <a:rPr lang="en-US" sz="2400" dirty="0"/>
              <a:t> </a:t>
            </a:r>
            <a:r>
              <a:rPr lang="en-US" sz="2400" dirty="0" err="1"/>
              <a:t>trọng</a:t>
            </a:r>
            <a:r>
              <a:rPr lang="en-US" sz="2400" dirty="0"/>
              <a:t> </a:t>
            </a:r>
            <a:r>
              <a:rPr lang="en-US" sz="2400" dirty="0" err="1"/>
              <a:t>nhất</a:t>
            </a:r>
            <a:r>
              <a:rPr lang="en-US" sz="2400" dirty="0"/>
              <a:t> </a:t>
            </a:r>
            <a:r>
              <a:rPr lang="en-US" sz="2400" dirty="0" err="1"/>
              <a:t>nên</a:t>
            </a:r>
            <a:r>
              <a:rPr lang="en-US" sz="2400" dirty="0"/>
              <a:t> </a:t>
            </a:r>
            <a:r>
              <a:rPr lang="en-US" sz="2400" dirty="0" err="1"/>
              <a:t>được</a:t>
            </a:r>
            <a:r>
              <a:rPr lang="en-US" sz="2400" dirty="0"/>
              <a:t> </a:t>
            </a:r>
            <a:r>
              <a:rPr lang="en-US" sz="2400" dirty="0" err="1"/>
              <a:t>hiểu</a:t>
            </a:r>
            <a:r>
              <a:rPr lang="en-US" sz="2400" dirty="0"/>
              <a:t> </a:t>
            </a:r>
            <a:r>
              <a:rPr lang="en-US" sz="2400" dirty="0" err="1"/>
              <a:t>rằng</a:t>
            </a:r>
            <a:r>
              <a:rPr lang="en-US" sz="2400" dirty="0"/>
              <a:t> </a:t>
            </a:r>
            <a:r>
              <a:rPr lang="en-US" sz="2400" dirty="0" err="1"/>
              <a:t>giám</a:t>
            </a:r>
            <a:r>
              <a:rPr lang="en-US" sz="2400" dirty="0"/>
              <a:t> </a:t>
            </a:r>
            <a:r>
              <a:rPr lang="en-US" sz="2400" dirty="0" err="1"/>
              <a:t>đốc</a:t>
            </a:r>
            <a:r>
              <a:rPr lang="en-US" sz="2400" dirty="0"/>
              <a:t> </a:t>
            </a:r>
            <a:r>
              <a:rPr lang="en-US" sz="2400" dirty="0" err="1"/>
              <a:t>bán</a:t>
            </a:r>
            <a:r>
              <a:rPr lang="en-US" sz="2400" dirty="0"/>
              <a:t> </a:t>
            </a:r>
            <a:r>
              <a:rPr lang="en-US" sz="2400" dirty="0" err="1"/>
              <a:t>hàng</a:t>
            </a:r>
            <a:r>
              <a:rPr lang="en-US" sz="2400" dirty="0"/>
              <a:t> </a:t>
            </a:r>
            <a:r>
              <a:rPr lang="en-US" sz="2400" dirty="0" err="1"/>
              <a:t>hoàn</a:t>
            </a:r>
            <a:r>
              <a:rPr lang="en-US" sz="2400" dirty="0"/>
              <a:t> </a:t>
            </a:r>
            <a:r>
              <a:rPr lang="en-US" sz="2400" dirty="0" err="1"/>
              <a:t>thành</a:t>
            </a:r>
            <a:r>
              <a:rPr lang="en-US" sz="2400" dirty="0"/>
              <a:t> </a:t>
            </a:r>
            <a:r>
              <a:rPr lang="en-US" sz="2400" dirty="0" err="1"/>
              <a:t>nhiệm</a:t>
            </a:r>
            <a:r>
              <a:rPr lang="en-US" sz="2400" dirty="0"/>
              <a:t> </a:t>
            </a:r>
            <a:r>
              <a:rPr lang="en-US" sz="2400" dirty="0" err="1"/>
              <a:t>vụ</a:t>
            </a:r>
            <a:r>
              <a:rPr lang="en-US" sz="2400" dirty="0"/>
              <a:t> </a:t>
            </a:r>
            <a:r>
              <a:rPr lang="en-US" sz="2400" dirty="0" err="1"/>
              <a:t>chỉ</a:t>
            </a:r>
            <a:r>
              <a:rPr lang="en-US" sz="2400" dirty="0"/>
              <a:t> </a:t>
            </a:r>
            <a:r>
              <a:rPr lang="en-US" sz="2400" dirty="0" err="1"/>
              <a:t>có</a:t>
            </a:r>
            <a:r>
              <a:rPr lang="en-US" sz="2400" dirty="0"/>
              <a:t> </a:t>
            </a:r>
            <a:r>
              <a:rPr lang="en-US" sz="2400" dirty="0" err="1"/>
              <a:t>thể</a:t>
            </a:r>
            <a:r>
              <a:rPr lang="en-US" sz="2400" dirty="0"/>
              <a:t>  </a:t>
            </a:r>
            <a:r>
              <a:rPr lang="en-US" sz="2400" dirty="0" err="1"/>
              <a:t>thành</a:t>
            </a:r>
            <a:r>
              <a:rPr lang="en-US" sz="2400" dirty="0"/>
              <a:t> </a:t>
            </a:r>
            <a:r>
              <a:rPr lang="en-US" sz="2400" dirty="0" err="1"/>
              <a:t>công</a:t>
            </a:r>
            <a:r>
              <a:rPr lang="en-US" sz="2400" dirty="0"/>
              <a:t> </a:t>
            </a:r>
            <a:r>
              <a:rPr lang="en-US" sz="2400" dirty="0" err="1"/>
              <a:t>một</a:t>
            </a:r>
            <a:r>
              <a:rPr lang="en-US" sz="2400" dirty="0"/>
              <a:t> </a:t>
            </a:r>
            <a:r>
              <a:rPr lang="en-US" sz="2400" dirty="0" err="1"/>
              <a:t>vài</a:t>
            </a:r>
            <a:r>
              <a:rPr lang="en-US" sz="2400" dirty="0"/>
              <a:t> </a:t>
            </a:r>
            <a:r>
              <a:rPr lang="en-US" sz="2400" dirty="0" err="1"/>
              <a:t>trường</a:t>
            </a:r>
            <a:r>
              <a:rPr lang="en-US" sz="2400" dirty="0"/>
              <a:t> </a:t>
            </a:r>
            <a:r>
              <a:rPr lang="en-US" sz="2400" dirty="0" err="1"/>
              <a:t>hợp</a:t>
            </a:r>
            <a:r>
              <a:rPr lang="en-US" sz="2400" dirty="0"/>
              <a:t> </a:t>
            </a:r>
            <a:r>
              <a:rPr lang="en-US" sz="2400" dirty="0" err="1"/>
              <a:t>nhưng</a:t>
            </a:r>
            <a:r>
              <a:rPr lang="en-US" sz="2400" dirty="0"/>
              <a:t> </a:t>
            </a:r>
            <a:r>
              <a:rPr lang="en-US" sz="2400" dirty="0" err="1"/>
              <a:t>không</a:t>
            </a:r>
            <a:r>
              <a:rPr lang="en-US" sz="2400" dirty="0"/>
              <a:t> </a:t>
            </a:r>
            <a:r>
              <a:rPr lang="en-US" sz="2400" dirty="0" err="1"/>
              <a:t>phải</a:t>
            </a:r>
            <a:r>
              <a:rPr lang="en-US" sz="2400" dirty="0"/>
              <a:t> </a:t>
            </a:r>
            <a:r>
              <a:rPr lang="en-US" sz="2400" dirty="0" err="1"/>
              <a:t>lúc</a:t>
            </a:r>
            <a:r>
              <a:rPr lang="en-US" sz="2400" dirty="0"/>
              <a:t> </a:t>
            </a:r>
            <a:r>
              <a:rPr lang="en-US" sz="2400" dirty="0" err="1"/>
              <a:t>nào</a:t>
            </a:r>
            <a:r>
              <a:rPr lang="en-US" sz="2400" dirty="0"/>
              <a:t> </a:t>
            </a:r>
            <a:r>
              <a:rPr lang="en-US" sz="2400" dirty="0" err="1"/>
              <a:t>cũng</a:t>
            </a:r>
            <a:r>
              <a:rPr lang="en-US" sz="2400" dirty="0"/>
              <a:t> </a:t>
            </a:r>
            <a:r>
              <a:rPr lang="en-US" sz="2400" dirty="0" err="1"/>
              <a:t>vậy</a:t>
            </a:r>
            <a:r>
              <a:rPr lang="en-US" sz="2400" dirty="0"/>
              <a:t>. </a:t>
            </a:r>
          </a:p>
          <a:p>
            <a:pPr algn="just">
              <a:lnSpc>
                <a:spcPct val="120000"/>
              </a:lnSpc>
              <a:buClr>
                <a:srgbClr val="FF0000"/>
              </a:buClr>
              <a:buFont typeface="Wingdings" pitchFamily="2" charset="2"/>
              <a:buChar char="v"/>
            </a:pPr>
            <a:r>
              <a:rPr lang="en-US" sz="2400" dirty="0" err="1"/>
              <a:t>Một</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đạt</a:t>
            </a:r>
            <a:r>
              <a:rPr lang="en-US" sz="2400" dirty="0"/>
              <a:t> </a:t>
            </a:r>
            <a:r>
              <a:rPr lang="en-US" sz="2400" dirty="0" err="1"/>
              <a:t>được</a:t>
            </a:r>
            <a:r>
              <a:rPr lang="en-US" sz="2400" dirty="0"/>
              <a:t> </a:t>
            </a:r>
            <a:r>
              <a:rPr lang="en-US" sz="2400" dirty="0" err="1"/>
              <a:t>kết</a:t>
            </a:r>
            <a:r>
              <a:rPr lang="en-US" sz="2400" dirty="0"/>
              <a:t> </a:t>
            </a:r>
            <a:r>
              <a:rPr lang="en-US" sz="2400" dirty="0" err="1"/>
              <a:t>quả</a:t>
            </a:r>
            <a:r>
              <a:rPr lang="en-US" sz="2400" dirty="0"/>
              <a:t> </a:t>
            </a:r>
            <a:r>
              <a:rPr lang="en-US" sz="2400" dirty="0" err="1"/>
              <a:t>cao</a:t>
            </a:r>
            <a:r>
              <a:rPr lang="en-US" sz="2400" dirty="0"/>
              <a:t> </a:t>
            </a:r>
            <a:r>
              <a:rPr lang="en-US" sz="2400" dirty="0" err="1"/>
              <a:t>và</a:t>
            </a:r>
            <a:r>
              <a:rPr lang="en-US" sz="2400" dirty="0"/>
              <a:t> </a:t>
            </a:r>
            <a:r>
              <a:rPr lang="en-US" sz="2400" dirty="0" err="1"/>
              <a:t>được</a:t>
            </a:r>
            <a:r>
              <a:rPr lang="en-US" sz="2400" dirty="0"/>
              <a:t> </a:t>
            </a:r>
            <a:r>
              <a:rPr lang="en-US" sz="2400" dirty="0" err="1"/>
              <a:t>tiến</a:t>
            </a:r>
            <a:r>
              <a:rPr lang="en-US" sz="2400" dirty="0"/>
              <a:t> </a:t>
            </a:r>
            <a:r>
              <a:rPr lang="en-US" sz="2400" dirty="0" err="1"/>
              <a:t>cử</a:t>
            </a:r>
            <a:r>
              <a:rPr lang="en-US" sz="2400" dirty="0"/>
              <a:t> </a:t>
            </a:r>
            <a:r>
              <a:rPr lang="en-US" sz="2400" dirty="0" err="1"/>
              <a:t>cho</a:t>
            </a:r>
            <a:r>
              <a:rPr lang="en-US" sz="2400" dirty="0"/>
              <a:t> </a:t>
            </a:r>
            <a:r>
              <a:rPr lang="en-US" sz="2400" dirty="0" err="1"/>
              <a:t>vị</a:t>
            </a:r>
            <a:r>
              <a:rPr lang="en-US" sz="2400" dirty="0"/>
              <a:t> </a:t>
            </a:r>
            <a:r>
              <a:rPr lang="en-US" sz="2400" dirty="0" err="1"/>
              <a:t>trí</a:t>
            </a:r>
            <a:r>
              <a:rPr lang="en-US" sz="2400" dirty="0"/>
              <a:t> </a:t>
            </a:r>
            <a:r>
              <a:rPr lang="en-US" sz="2400" dirty="0" err="1"/>
              <a:t>giám</a:t>
            </a:r>
            <a:r>
              <a:rPr lang="en-US" sz="2400" dirty="0"/>
              <a:t> </a:t>
            </a:r>
            <a:r>
              <a:rPr lang="en-US" sz="2400" dirty="0" err="1"/>
              <a:t>đốc</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thể</a:t>
            </a:r>
            <a:r>
              <a:rPr lang="en-US" sz="2400" dirty="0"/>
              <a:t> </a:t>
            </a:r>
            <a:r>
              <a:rPr lang="en-US" sz="2400" dirty="0" err="1"/>
              <a:t>sẽ</a:t>
            </a:r>
            <a:r>
              <a:rPr lang="en-US" sz="2400" dirty="0"/>
              <a:t> </a:t>
            </a:r>
            <a:r>
              <a:rPr lang="en-US" sz="2400" dirty="0" err="1"/>
              <a:t>thất</a:t>
            </a:r>
            <a:r>
              <a:rPr lang="en-US" sz="2400" dirty="0"/>
              <a:t> </a:t>
            </a:r>
            <a:r>
              <a:rPr lang="en-US" sz="2400" dirty="0" err="1"/>
              <a:t>bại</a:t>
            </a:r>
            <a:r>
              <a:rPr lang="en-US" sz="2400" dirty="0"/>
              <a:t> </a:t>
            </a:r>
            <a:r>
              <a:rPr lang="en-US" sz="2400" dirty="0" err="1"/>
              <a:t>trong</a:t>
            </a:r>
            <a:r>
              <a:rPr lang="en-US" sz="2400" dirty="0"/>
              <a:t> </a:t>
            </a:r>
            <a:r>
              <a:rPr lang="en-US" sz="2400" dirty="0" err="1"/>
              <a:t>vai</a:t>
            </a:r>
            <a:r>
              <a:rPr lang="en-US" sz="2400" dirty="0"/>
              <a:t> </a:t>
            </a:r>
            <a:r>
              <a:rPr lang="en-US" sz="2400" dirty="0" err="1"/>
              <a:t>trò</a:t>
            </a:r>
            <a:r>
              <a:rPr lang="en-US" sz="2400" dirty="0"/>
              <a:t> </a:t>
            </a:r>
            <a:r>
              <a:rPr lang="en-US" sz="2400" dirty="0" err="1"/>
              <a:t>đó</a:t>
            </a:r>
            <a:r>
              <a:rPr lang="en-US" sz="2400" dirty="0"/>
              <a:t> </a:t>
            </a:r>
            <a:r>
              <a:rPr lang="en-US" sz="2400" dirty="0" err="1"/>
              <a:t>bởi</a:t>
            </a:r>
            <a:r>
              <a:rPr lang="en-US" sz="2400" dirty="0"/>
              <a:t> </a:t>
            </a:r>
            <a:r>
              <a:rPr lang="en-US" sz="2400" dirty="0" err="1"/>
              <a:t>phong</a:t>
            </a:r>
            <a:r>
              <a:rPr lang="en-US" sz="2400" dirty="0"/>
              <a:t> </a:t>
            </a:r>
            <a:r>
              <a:rPr lang="en-US" sz="2400" dirty="0" err="1"/>
              <a:t>cách</a:t>
            </a:r>
            <a:r>
              <a:rPr lang="en-US" sz="2400" dirty="0"/>
              <a:t> </a:t>
            </a:r>
            <a:r>
              <a:rPr lang="en-US" sz="2400" dirty="0" err="1"/>
              <a:t>lãnh</a:t>
            </a:r>
            <a:r>
              <a:rPr lang="en-US" sz="2400" dirty="0"/>
              <a:t> </a:t>
            </a:r>
            <a:r>
              <a:rPr lang="en-US" sz="2400" dirty="0" err="1"/>
              <a:t>đạo</a:t>
            </a:r>
            <a:r>
              <a:rPr lang="en-US" sz="2400" dirty="0"/>
              <a:t> </a:t>
            </a:r>
            <a:r>
              <a:rPr lang="en-US" sz="2400" dirty="0" err="1"/>
              <a:t>định</a:t>
            </a:r>
            <a:r>
              <a:rPr lang="en-US" sz="2400" dirty="0"/>
              <a:t> </a:t>
            </a:r>
            <a:r>
              <a:rPr lang="en-US" sz="2400" dirty="0" err="1"/>
              <a:t>hướng</a:t>
            </a:r>
            <a:r>
              <a:rPr lang="en-US" sz="2400" dirty="0"/>
              <a:t> </a:t>
            </a:r>
            <a:r>
              <a:rPr lang="en-US" sz="2400" dirty="0" err="1"/>
              <a:t>nhiệm</a:t>
            </a:r>
            <a:r>
              <a:rPr lang="en-US" sz="2400" dirty="0"/>
              <a:t> </a:t>
            </a:r>
            <a:r>
              <a:rPr lang="en-US" sz="2400" dirty="0" err="1"/>
              <a:t>vụ</a:t>
            </a:r>
            <a:r>
              <a:rPr lang="en-US" sz="2400" dirty="0"/>
              <a:t> </a:t>
            </a:r>
            <a:r>
              <a:rPr lang="en-US" sz="2400" dirty="0" err="1"/>
              <a:t>không</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nhu</a:t>
            </a:r>
            <a:r>
              <a:rPr lang="en-US" sz="2400" dirty="0"/>
              <a:t> </a:t>
            </a:r>
            <a:r>
              <a:rPr lang="en-US" sz="2400" dirty="0" err="1"/>
              <a:t>cầu</a:t>
            </a:r>
            <a:r>
              <a:rPr lang="en-US" sz="2400" dirty="0"/>
              <a:t> </a:t>
            </a:r>
            <a:r>
              <a:rPr lang="en-US" sz="2400" dirty="0" err="1"/>
              <a:t>của</a:t>
            </a:r>
            <a:r>
              <a:rPr lang="en-US" sz="2400" dirty="0"/>
              <a:t> </a:t>
            </a:r>
            <a:r>
              <a:rPr lang="en-US" sz="2400" dirty="0" err="1"/>
              <a:t>tình</a:t>
            </a:r>
            <a:r>
              <a:rPr lang="en-US" sz="2400" dirty="0"/>
              <a:t> </a:t>
            </a:r>
            <a:r>
              <a:rPr lang="en-US" sz="2400" dirty="0" err="1"/>
              <a:t>huống</a:t>
            </a:r>
            <a:r>
              <a:rPr lang="en-US" sz="2400" dirty="0"/>
              <a:t>.</a:t>
            </a:r>
          </a:p>
          <a:p>
            <a:pPr algn="just">
              <a:lnSpc>
                <a:spcPct val="120000"/>
              </a:lnSpc>
              <a:buClr>
                <a:srgbClr val="FF0000"/>
              </a:buClr>
              <a:buFont typeface="Wingdings" pitchFamily="2" charset="2"/>
              <a:buChar char="v"/>
            </a:pPr>
            <a:r>
              <a:rPr lang="en-US" sz="2400" dirty="0" err="1"/>
              <a:t>Vì</a:t>
            </a:r>
            <a:r>
              <a:rPr lang="en-US" sz="2400" dirty="0"/>
              <a:t> </a:t>
            </a:r>
            <a:r>
              <a:rPr lang="en-US" sz="2400" dirty="0" err="1"/>
              <a:t>thế</a:t>
            </a:r>
            <a:r>
              <a:rPr lang="en-US" sz="2400" dirty="0"/>
              <a:t>, </a:t>
            </a:r>
            <a:r>
              <a:rPr lang="en-US" sz="2400" dirty="0" err="1"/>
              <a:t>giám</a:t>
            </a:r>
            <a:r>
              <a:rPr lang="en-US" sz="2400" dirty="0"/>
              <a:t> </a:t>
            </a:r>
            <a:r>
              <a:rPr lang="en-US" sz="2400" dirty="0" err="1"/>
              <a:t>đốc</a:t>
            </a:r>
            <a:r>
              <a:rPr lang="en-US" sz="2400" dirty="0"/>
              <a:t> </a:t>
            </a:r>
            <a:r>
              <a:rPr lang="en-US" sz="2400" dirty="0" err="1"/>
              <a:t>bán</a:t>
            </a:r>
            <a:r>
              <a:rPr lang="en-US" sz="2400" dirty="0"/>
              <a:t> </a:t>
            </a:r>
            <a:r>
              <a:rPr lang="en-US" sz="2400" dirty="0" err="1"/>
              <a:t>hàng</a:t>
            </a:r>
            <a:r>
              <a:rPr lang="en-US" sz="2400" dirty="0"/>
              <a:t> </a:t>
            </a:r>
            <a:r>
              <a:rPr lang="en-US" sz="2400" dirty="0" err="1"/>
              <a:t>theo</a:t>
            </a:r>
            <a:r>
              <a:rPr lang="en-US" sz="2400" dirty="0"/>
              <a:t> </a:t>
            </a:r>
            <a:r>
              <a:rPr lang="en-US" sz="2400" dirty="0" err="1"/>
              <a:t>hướng</a:t>
            </a:r>
            <a:r>
              <a:rPr lang="en-US" sz="2400" dirty="0"/>
              <a:t> </a:t>
            </a:r>
            <a:r>
              <a:rPr lang="en-US" sz="2400" dirty="0" err="1"/>
              <a:t>nhiệm</a:t>
            </a:r>
            <a:r>
              <a:rPr lang="en-US" sz="2400" dirty="0"/>
              <a:t> </a:t>
            </a:r>
            <a:r>
              <a:rPr lang="en-US" sz="2400" dirty="0" err="1"/>
              <a:t>vụ</a:t>
            </a:r>
            <a:r>
              <a:rPr lang="en-US" sz="2400" dirty="0"/>
              <a:t> </a:t>
            </a:r>
            <a:r>
              <a:rPr lang="en-US" sz="2400" dirty="0" err="1"/>
              <a:t>mới</a:t>
            </a:r>
            <a:r>
              <a:rPr lang="en-US" sz="2400" dirty="0"/>
              <a:t> </a:t>
            </a:r>
            <a:r>
              <a:rPr lang="en-US" sz="2400" dirty="0" err="1"/>
              <a:t>sẽ</a:t>
            </a:r>
            <a:r>
              <a:rPr lang="en-US" sz="2400" dirty="0"/>
              <a:t> </a:t>
            </a:r>
            <a:r>
              <a:rPr lang="en-US" sz="2400" dirty="0" err="1"/>
              <a:t>không</a:t>
            </a:r>
            <a:r>
              <a:rPr lang="en-US" sz="2400" dirty="0"/>
              <a:t> </a:t>
            </a:r>
            <a:r>
              <a:rPr lang="en-US" sz="2400" dirty="0" err="1"/>
              <a:t>phải</a:t>
            </a:r>
            <a:r>
              <a:rPr lang="en-US" sz="2400" dirty="0"/>
              <a:t> </a:t>
            </a:r>
            <a:r>
              <a:rPr lang="en-US" sz="2400" dirty="0" err="1"/>
              <a:t>là</a:t>
            </a:r>
            <a:r>
              <a:rPr lang="en-US" sz="2400" dirty="0"/>
              <a:t> </a:t>
            </a:r>
            <a:r>
              <a:rPr lang="en-US" sz="2400" dirty="0" err="1"/>
              <a:t>một</a:t>
            </a:r>
            <a:r>
              <a:rPr lang="en-US" sz="2400" dirty="0"/>
              <a:t> </a:t>
            </a:r>
            <a:r>
              <a:rPr lang="en-US" sz="2400" dirty="0" err="1"/>
              <a:t>nhà</a:t>
            </a:r>
            <a:r>
              <a:rPr lang="en-US" sz="2400" dirty="0"/>
              <a:t> </a:t>
            </a:r>
            <a:r>
              <a:rPr lang="en-US" sz="2400" dirty="0" err="1"/>
              <a:t>lãnh</a:t>
            </a:r>
            <a:r>
              <a:rPr lang="en-US" sz="2400" dirty="0"/>
              <a:t> </a:t>
            </a:r>
            <a:r>
              <a:rPr lang="en-US" sz="2400" dirty="0" err="1"/>
              <a:t>đạo</a:t>
            </a:r>
            <a:r>
              <a:rPr lang="en-US" sz="2400" dirty="0"/>
              <a:t> </a:t>
            </a:r>
            <a:r>
              <a:rPr lang="en-US" sz="2400" dirty="0" err="1"/>
              <a:t>có</a:t>
            </a:r>
            <a:r>
              <a:rPr lang="en-US" sz="2400" dirty="0"/>
              <a:t> </a:t>
            </a:r>
            <a:r>
              <a:rPr lang="en-US" sz="2400" dirty="0" err="1"/>
              <a:t>hiệu</a:t>
            </a:r>
            <a:r>
              <a:rPr lang="en-US" sz="2400" dirty="0"/>
              <a:t> </a:t>
            </a:r>
            <a:r>
              <a:rPr lang="en-US" sz="2400" dirty="0" err="1"/>
              <a:t>quả</a:t>
            </a:r>
            <a:r>
              <a:rPr lang="en-US" sz="2400" dirty="0"/>
              <a:t> </a:t>
            </a:r>
            <a:r>
              <a:rPr lang="en-US" sz="2400" dirty="0" err="1"/>
              <a:t>trừ</a:t>
            </a:r>
            <a:r>
              <a:rPr lang="en-US" sz="2400" dirty="0"/>
              <a:t> phi </a:t>
            </a:r>
            <a:r>
              <a:rPr lang="en-US" sz="2400" dirty="0" err="1"/>
              <a:t>người</a:t>
            </a:r>
            <a:r>
              <a:rPr lang="en-US" sz="2400" dirty="0"/>
              <a:t> </a:t>
            </a:r>
            <a:r>
              <a:rPr lang="en-US" sz="2400" dirty="0" err="1"/>
              <a:t>đó</a:t>
            </a:r>
            <a:r>
              <a:rPr lang="en-US" sz="2400" dirty="0"/>
              <a:t> </a:t>
            </a:r>
            <a:r>
              <a:rPr lang="en-US" sz="2400" dirty="0" err="1"/>
              <a:t>chấp</a:t>
            </a:r>
            <a:r>
              <a:rPr lang="en-US" sz="2400" dirty="0"/>
              <a:t> </a:t>
            </a:r>
            <a:r>
              <a:rPr lang="en-US" sz="2400" dirty="0" err="1"/>
              <a:t>nhận</a:t>
            </a:r>
            <a:r>
              <a:rPr lang="en-US" sz="2400" dirty="0"/>
              <a:t> </a:t>
            </a:r>
            <a:r>
              <a:rPr lang="en-US" sz="2400" dirty="0" err="1"/>
              <a:t>một</a:t>
            </a:r>
            <a:r>
              <a:rPr lang="en-US" sz="2400" dirty="0"/>
              <a:t> </a:t>
            </a:r>
            <a:r>
              <a:rPr lang="en-US" sz="2400" dirty="0" err="1"/>
              <a:t>phong</a:t>
            </a:r>
            <a:r>
              <a:rPr lang="en-US" sz="2400" dirty="0"/>
              <a:t> </a:t>
            </a:r>
            <a:r>
              <a:rPr lang="en-US" sz="2400" dirty="0" err="1"/>
              <a:t>cách</a:t>
            </a:r>
            <a:r>
              <a:rPr lang="en-US" sz="2400" dirty="0"/>
              <a:t> </a:t>
            </a:r>
            <a:r>
              <a:rPr lang="en-US" sz="2400" dirty="0" err="1"/>
              <a:t>theo</a:t>
            </a:r>
            <a:r>
              <a:rPr lang="en-US" sz="2400" dirty="0"/>
              <a:t> </a:t>
            </a:r>
            <a:r>
              <a:rPr lang="en-US" sz="2400" dirty="0" err="1"/>
              <a:t>hướng</a:t>
            </a:r>
            <a:r>
              <a:rPr lang="en-US" sz="2400" dirty="0"/>
              <a:t> </a:t>
            </a:r>
            <a:r>
              <a:rPr lang="en-US" sz="2400" dirty="0" err="1"/>
              <a:t>xây</a:t>
            </a:r>
            <a:r>
              <a:rPr lang="en-US" sz="2400" dirty="0"/>
              <a:t> </a:t>
            </a:r>
            <a:r>
              <a:rPr lang="en-US" sz="2400" dirty="0" err="1"/>
              <a:t>dựng</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a:t>
            </a:r>
            <a:endParaRPr lang="vi-VN" sz="2400" dirty="0"/>
          </a:p>
          <a:p>
            <a:pPr marL="0" indent="0">
              <a:buNone/>
            </a:pPr>
            <a:endParaRPr lang="vi-VN" dirty="0"/>
          </a:p>
        </p:txBody>
      </p:sp>
    </p:spTree>
    <p:extLst>
      <p:ext uri="{BB962C8B-B14F-4D97-AF65-F5344CB8AC3E}">
        <p14:creationId xmlns:p14="http://schemas.microsoft.com/office/powerpoint/2010/main" val="337060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D1D218-71B5-4C55-8EB1-A6D2490E8ED0}"/>
              </a:ext>
            </a:extLst>
          </p:cNvPr>
          <p:cNvSpPr>
            <a:spLocks noGrp="1"/>
          </p:cNvSpPr>
          <p:nvPr>
            <p:ph type="title"/>
          </p:nvPr>
        </p:nvSpPr>
        <p:spPr/>
        <p:txBody>
          <a:bodyPr>
            <a:normAutofit/>
          </a:bodyPr>
          <a:lstStyle/>
          <a:p>
            <a:pPr algn="ctr"/>
            <a:r>
              <a:rPr lang="en-US" sz="2800" dirty="0" err="1">
                <a:solidFill>
                  <a:schemeClr val="tx1"/>
                </a:solidFill>
              </a:rPr>
              <a:t>7.Vai</a:t>
            </a:r>
            <a:r>
              <a:rPr lang="en-US" sz="2800" dirty="0">
                <a:solidFill>
                  <a:schemeClr val="tx1"/>
                </a:solidFill>
              </a:rPr>
              <a:t> </a:t>
            </a:r>
            <a:r>
              <a:rPr lang="en-US" sz="2800" dirty="0" err="1">
                <a:solidFill>
                  <a:schemeClr val="tx1"/>
                </a:solidFill>
              </a:rPr>
              <a:t>trò</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quản</a:t>
            </a:r>
            <a:r>
              <a:rPr lang="en-US" sz="2800" dirty="0">
                <a:solidFill>
                  <a:schemeClr val="tx1"/>
                </a:solidFill>
              </a:rPr>
              <a:t> </a:t>
            </a:r>
            <a:r>
              <a:rPr lang="en-US" sz="2800" dirty="0" err="1">
                <a:solidFill>
                  <a:schemeClr val="tx1"/>
                </a:solidFill>
              </a:rPr>
              <a:t>trị</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Chỗ dành sẵn cho Số hiệu Bản chiếu 2">
            <a:extLst>
              <a:ext uri="{FF2B5EF4-FFF2-40B4-BE49-F238E27FC236}">
                <a16:creationId xmlns:a16="http://schemas.microsoft.com/office/drawing/2014/main" id="{25B834DA-0D06-495D-9D0B-86292ADF9CB3}"/>
              </a:ext>
            </a:extLst>
          </p:cNvPr>
          <p:cNvSpPr>
            <a:spLocks noGrp="1"/>
          </p:cNvSpPr>
          <p:nvPr>
            <p:ph type="sldNum" sz="quarter" idx="12"/>
          </p:nvPr>
        </p:nvSpPr>
        <p:spPr/>
        <p:txBody>
          <a:bodyPr/>
          <a:lstStyle/>
          <a:p>
            <a:pPr>
              <a:defRPr/>
            </a:pPr>
            <a:fld id="{BAE6BD3F-55D3-417E-AA1F-2AC3C49086BB}" type="slidenum">
              <a:rPr lang="en-US" smtClean="0"/>
              <a:pPr>
                <a:defRPr/>
              </a:pPr>
              <a:t>17</a:t>
            </a:fld>
            <a:endParaRPr lang="en-US"/>
          </a:p>
        </p:txBody>
      </p:sp>
      <p:sp>
        <p:nvSpPr>
          <p:cNvPr id="4" name="Chỗ dành sẵn cho Nội dung 3">
            <a:extLst>
              <a:ext uri="{FF2B5EF4-FFF2-40B4-BE49-F238E27FC236}">
                <a16:creationId xmlns:a16="http://schemas.microsoft.com/office/drawing/2014/main" id="{B52B80DC-89BD-4474-BA22-2DB9C89ED4C8}"/>
              </a:ext>
            </a:extLst>
          </p:cNvPr>
          <p:cNvSpPr>
            <a:spLocks noGrp="1"/>
          </p:cNvSpPr>
          <p:nvPr>
            <p:ph sz="quarter" idx="1"/>
          </p:nvPr>
        </p:nvSpPr>
        <p:spPr>
          <a:xfrm>
            <a:off x="533400" y="1158240"/>
            <a:ext cx="8382000" cy="5242560"/>
          </a:xfrm>
        </p:spPr>
        <p:txBody>
          <a:bodyPr>
            <a:normAutofit fontScale="92500" lnSpcReduction="10000"/>
          </a:bodyPr>
          <a:lstStyle/>
          <a:p>
            <a:pPr algn="just">
              <a:buClr>
                <a:srgbClr val="FF0000"/>
              </a:buClr>
              <a:buFont typeface="Wingdings" panose="05000000000000000000" pitchFamily="2" charset="2"/>
              <a:buChar char="v"/>
            </a:pPr>
            <a:r>
              <a:rPr lang="en-US" dirty="0"/>
              <a:t> </a:t>
            </a:r>
            <a:r>
              <a:rPr lang="en-US" dirty="0" err="1"/>
              <a:t>Đối</a:t>
            </a:r>
            <a:r>
              <a:rPr lang="en-US" dirty="0"/>
              <a:t> </a:t>
            </a:r>
            <a:r>
              <a:rPr lang="en-US" dirty="0" err="1"/>
              <a:t>với</a:t>
            </a:r>
            <a:r>
              <a:rPr lang="en-US" dirty="0"/>
              <a:t> </a:t>
            </a:r>
            <a:r>
              <a:rPr lang="en-US" dirty="0" err="1"/>
              <a:t>doanh</a:t>
            </a:r>
            <a:r>
              <a:rPr lang="en-US" dirty="0"/>
              <a:t> </a:t>
            </a:r>
            <a:r>
              <a:rPr lang="en-US" dirty="0" err="1"/>
              <a:t>nghiệp</a:t>
            </a:r>
            <a:endParaRPr lang="en-US" dirty="0"/>
          </a:p>
          <a:p>
            <a:pPr algn="just">
              <a:buClr>
                <a:srgbClr val="FF0000"/>
              </a:buClr>
              <a:buFont typeface="Wingdings" panose="05000000000000000000" pitchFamily="2" charset="2"/>
              <a:buChar char="q"/>
            </a:pPr>
            <a:r>
              <a:rPr lang="en-US" sz="2000" dirty="0"/>
              <a:t> </a:t>
            </a:r>
            <a:r>
              <a:rPr lang="en-US" sz="2000" dirty="0" err="1"/>
              <a:t>Đảm</a:t>
            </a:r>
            <a:r>
              <a:rPr lang="en-US" sz="2000" dirty="0"/>
              <a:t> </a:t>
            </a:r>
            <a:r>
              <a:rPr lang="en-US" sz="2000" dirty="0" err="1"/>
              <a:t>bảo</a:t>
            </a:r>
            <a:r>
              <a:rPr lang="en-US" sz="2000" dirty="0"/>
              <a:t> </a:t>
            </a:r>
            <a:r>
              <a:rPr lang="en-US" sz="2000" dirty="0" err="1"/>
              <a:t>cho</a:t>
            </a:r>
            <a:r>
              <a:rPr lang="en-US" sz="2000" dirty="0"/>
              <a:t> </a:t>
            </a:r>
            <a:r>
              <a:rPr lang="en-US" sz="2000" dirty="0" err="1"/>
              <a:t>doanh</a:t>
            </a:r>
            <a:r>
              <a:rPr lang="en-US" sz="2000" dirty="0"/>
              <a:t> </a:t>
            </a:r>
            <a:r>
              <a:rPr lang="en-US" sz="2000" dirty="0" err="1"/>
              <a:t>nghiệp</a:t>
            </a:r>
            <a:r>
              <a:rPr lang="en-US" sz="2000" dirty="0"/>
              <a:t> </a:t>
            </a:r>
            <a:r>
              <a:rPr lang="en-US" sz="2000" dirty="0" err="1"/>
              <a:t>đạt</a:t>
            </a:r>
            <a:r>
              <a:rPr lang="en-US" sz="2000" dirty="0"/>
              <a:t> </a:t>
            </a:r>
            <a:r>
              <a:rPr lang="en-US" sz="2000" dirty="0" err="1"/>
              <a:t>tới</a:t>
            </a:r>
            <a:r>
              <a:rPr lang="en-US" sz="2000" dirty="0"/>
              <a:t> </a:t>
            </a:r>
            <a:r>
              <a:rPr lang="en-US" sz="2000" dirty="0" err="1"/>
              <a:t>các</a:t>
            </a:r>
            <a:r>
              <a:rPr lang="en-US" sz="2000" dirty="0"/>
              <a:t> </a:t>
            </a:r>
            <a:r>
              <a:rPr lang="en-US" sz="2000" dirty="0" err="1"/>
              <a:t>mục</a:t>
            </a:r>
            <a:r>
              <a:rPr lang="en-US" sz="2000" dirty="0"/>
              <a:t> </a:t>
            </a:r>
            <a:r>
              <a:rPr lang="en-US" sz="2000" dirty="0" err="1"/>
              <a:t>tiêu</a:t>
            </a:r>
            <a:r>
              <a:rPr lang="en-US" sz="2000" dirty="0"/>
              <a:t> </a:t>
            </a:r>
            <a:r>
              <a:rPr lang="en-US" sz="2000" dirty="0" err="1"/>
              <a:t>kinh</a:t>
            </a:r>
            <a:r>
              <a:rPr lang="en-US" sz="2000" dirty="0"/>
              <a:t> </a:t>
            </a:r>
            <a:r>
              <a:rPr lang="en-US" sz="2000" dirty="0" err="1"/>
              <a:t>doanh</a:t>
            </a:r>
            <a:r>
              <a:rPr lang="en-US" sz="2000" dirty="0"/>
              <a:t> </a:t>
            </a:r>
            <a:r>
              <a:rPr lang="en-US" sz="2000" dirty="0" err="1"/>
              <a:t>nói</a:t>
            </a:r>
            <a:r>
              <a:rPr lang="en-US" sz="2000" dirty="0"/>
              <a:t> </a:t>
            </a:r>
            <a:r>
              <a:rPr lang="en-US" sz="2000" dirty="0" err="1"/>
              <a:t>chung</a:t>
            </a:r>
            <a:r>
              <a:rPr lang="en-US" sz="2000" dirty="0"/>
              <a:t>. </a:t>
            </a:r>
          </a:p>
          <a:p>
            <a:pPr algn="just">
              <a:buClr>
                <a:srgbClr val="FF0000"/>
              </a:buClr>
              <a:buFont typeface="Wingdings" panose="05000000000000000000" pitchFamily="2" charset="2"/>
              <a:buChar char="q"/>
            </a:pPr>
            <a:r>
              <a:rPr lang="en-US" sz="2000" dirty="0" err="1"/>
              <a:t>Tăng</a:t>
            </a:r>
            <a:r>
              <a:rPr lang="en-US" sz="2000" dirty="0"/>
              <a:t> </a:t>
            </a:r>
            <a:r>
              <a:rPr lang="en-US" sz="2000" dirty="0" err="1"/>
              <a:t>khả</a:t>
            </a:r>
            <a:r>
              <a:rPr lang="en-US" sz="2000" dirty="0"/>
              <a:t> </a:t>
            </a:r>
            <a:r>
              <a:rPr lang="en-US" sz="2000" dirty="0" err="1"/>
              <a:t>năng</a:t>
            </a:r>
            <a:r>
              <a:rPr lang="en-US" sz="2000" dirty="0"/>
              <a:t> </a:t>
            </a:r>
            <a:r>
              <a:rPr lang="en-US" sz="2000" dirty="0" err="1"/>
              <a:t>mua</a:t>
            </a:r>
            <a:r>
              <a:rPr lang="en-US" sz="2000" dirty="0"/>
              <a:t> </a:t>
            </a:r>
            <a:r>
              <a:rPr lang="en-US" sz="2000" dirty="0" err="1"/>
              <a:t>lặp</a:t>
            </a:r>
            <a:r>
              <a:rPr lang="en-US" sz="2000" dirty="0"/>
              <a:t> </a:t>
            </a:r>
            <a:r>
              <a:rPr lang="en-US" sz="2000" dirty="0" err="1"/>
              <a:t>lại</a:t>
            </a:r>
            <a:r>
              <a:rPr lang="en-US" sz="2000" dirty="0"/>
              <a:t> ở </a:t>
            </a:r>
            <a:r>
              <a:rPr lang="en-US" sz="2000" dirty="0" err="1"/>
              <a:t>khách</a:t>
            </a:r>
            <a:r>
              <a:rPr lang="en-US" sz="2000" dirty="0"/>
              <a:t> </a:t>
            </a:r>
            <a:r>
              <a:rPr lang="en-US" sz="2000" dirty="0" err="1"/>
              <a:t>hàng</a:t>
            </a:r>
            <a:r>
              <a:rPr lang="en-US" sz="2000" dirty="0"/>
              <a:t> </a:t>
            </a:r>
            <a:r>
              <a:rPr lang="en-US" sz="2000" dirty="0" err="1"/>
              <a:t>và</a:t>
            </a:r>
            <a:r>
              <a:rPr lang="en-US" sz="2000" dirty="0"/>
              <a:t> </a:t>
            </a:r>
            <a:r>
              <a:rPr lang="en-US" sz="2000" dirty="0" err="1"/>
              <a:t>duy</a:t>
            </a:r>
            <a:r>
              <a:rPr lang="en-US" sz="2000" dirty="0"/>
              <a:t> </a:t>
            </a:r>
            <a:r>
              <a:rPr lang="en-US" sz="2000" dirty="0" err="1"/>
              <a:t>trì</a:t>
            </a:r>
            <a:r>
              <a:rPr lang="en-US" sz="2000" dirty="0"/>
              <a:t> </a:t>
            </a:r>
            <a:r>
              <a:rPr lang="en-US" sz="2000" dirty="0" err="1"/>
              <a:t>đủ</a:t>
            </a:r>
            <a:r>
              <a:rPr lang="en-US" sz="2000" dirty="0"/>
              <a:t> </a:t>
            </a:r>
            <a:r>
              <a:rPr lang="en-US" sz="2000" dirty="0" err="1"/>
              <a:t>số</a:t>
            </a:r>
            <a:r>
              <a:rPr lang="en-US" sz="2000" dirty="0"/>
              <a:t> </a:t>
            </a:r>
            <a:r>
              <a:rPr lang="en-US" sz="2000" dirty="0" err="1"/>
              <a:t>lượng</a:t>
            </a:r>
            <a:r>
              <a:rPr lang="en-US" sz="2000" dirty="0"/>
              <a:t> </a:t>
            </a:r>
            <a:r>
              <a:rPr lang="en-US" sz="2000" dirty="0" err="1"/>
              <a:t>khách</a:t>
            </a:r>
            <a:r>
              <a:rPr lang="en-US" sz="2000" dirty="0"/>
              <a:t> </a:t>
            </a:r>
            <a:r>
              <a:rPr lang="en-US" sz="2000" dirty="0" err="1"/>
              <a:t>hàng</a:t>
            </a:r>
            <a:r>
              <a:rPr lang="en-US" sz="2000" dirty="0"/>
              <a:t> </a:t>
            </a:r>
            <a:r>
              <a:rPr lang="en-US" sz="2000" dirty="0" err="1"/>
              <a:t>cần</a:t>
            </a:r>
            <a:r>
              <a:rPr lang="en-US" sz="2000" dirty="0"/>
              <a:t> </a:t>
            </a:r>
            <a:r>
              <a:rPr lang="en-US" sz="2000" dirty="0" err="1"/>
              <a:t>thiết</a:t>
            </a:r>
            <a:r>
              <a:rPr lang="en-US" sz="2000" dirty="0"/>
              <a:t> </a:t>
            </a:r>
            <a:r>
              <a:rPr lang="en-US" sz="2000" dirty="0" err="1"/>
              <a:t>cho</a:t>
            </a:r>
            <a:r>
              <a:rPr lang="en-US" sz="2000" dirty="0"/>
              <a:t> </a:t>
            </a:r>
            <a:r>
              <a:rPr lang="en-US" sz="2000" dirty="0" err="1"/>
              <a:t>doanh</a:t>
            </a:r>
            <a:r>
              <a:rPr lang="en-US" sz="2000" dirty="0"/>
              <a:t> </a:t>
            </a:r>
            <a:r>
              <a:rPr lang="en-US" sz="2000" dirty="0" err="1"/>
              <a:t>nghiệp</a:t>
            </a:r>
            <a:r>
              <a:rPr lang="en-US" sz="2000" dirty="0"/>
              <a:t>.</a:t>
            </a:r>
          </a:p>
          <a:p>
            <a:pPr algn="just">
              <a:buClr>
                <a:srgbClr val="FF0000"/>
              </a:buClr>
              <a:buFont typeface="Wingdings" panose="05000000000000000000" pitchFamily="2" charset="2"/>
              <a:buChar char="q"/>
            </a:pPr>
            <a:r>
              <a:rPr lang="en-US" sz="2000" dirty="0"/>
              <a:t>Thu </a:t>
            </a:r>
            <a:r>
              <a:rPr lang="en-US" sz="2000" dirty="0" err="1"/>
              <a:t>thập</a:t>
            </a:r>
            <a:r>
              <a:rPr lang="en-US" sz="2000" dirty="0"/>
              <a:t> </a:t>
            </a:r>
            <a:r>
              <a:rPr lang="en-US" sz="2000" dirty="0" err="1"/>
              <a:t>được</a:t>
            </a:r>
            <a:r>
              <a:rPr lang="en-US" sz="2000" dirty="0"/>
              <a:t> </a:t>
            </a:r>
            <a:r>
              <a:rPr lang="en-US" sz="2000" dirty="0" err="1"/>
              <a:t>các</a:t>
            </a:r>
            <a:r>
              <a:rPr lang="en-US" sz="2000" dirty="0"/>
              <a:t> </a:t>
            </a:r>
            <a:r>
              <a:rPr lang="en-US" sz="2000" dirty="0" err="1"/>
              <a:t>thông</a:t>
            </a:r>
            <a:r>
              <a:rPr lang="en-US" sz="2000" dirty="0"/>
              <a:t> tin </a:t>
            </a:r>
            <a:r>
              <a:rPr lang="en-US" sz="2000" dirty="0" err="1"/>
              <a:t>chuyên</a:t>
            </a:r>
            <a:r>
              <a:rPr lang="en-US" sz="2000" dirty="0"/>
              <a:t> </a:t>
            </a:r>
            <a:r>
              <a:rPr lang="en-US" sz="2000" dirty="0" err="1"/>
              <a:t>sâu</a:t>
            </a:r>
            <a:r>
              <a:rPr lang="en-US" sz="2000" dirty="0"/>
              <a:t> </a:t>
            </a:r>
            <a:r>
              <a:rPr lang="en-US" sz="2000" dirty="0" err="1"/>
              <a:t>về</a:t>
            </a:r>
            <a:r>
              <a:rPr lang="en-US" sz="2000" dirty="0"/>
              <a:t> </a:t>
            </a:r>
            <a:r>
              <a:rPr lang="en-US" sz="2000" dirty="0" err="1"/>
              <a:t>đối</a:t>
            </a:r>
            <a:r>
              <a:rPr lang="en-US" sz="2000" dirty="0"/>
              <a:t> </a:t>
            </a:r>
            <a:r>
              <a:rPr lang="en-US" sz="2000" dirty="0" err="1"/>
              <a:t>thủ</a:t>
            </a:r>
            <a:r>
              <a:rPr lang="en-US" sz="2000" dirty="0"/>
              <a:t> </a:t>
            </a:r>
            <a:r>
              <a:rPr lang="en-US" sz="2000" dirty="0" err="1"/>
              <a:t>cạnh</a:t>
            </a:r>
            <a:r>
              <a:rPr lang="en-US" sz="2000" dirty="0"/>
              <a:t> </a:t>
            </a:r>
            <a:r>
              <a:rPr lang="en-US" sz="2000" dirty="0" err="1"/>
              <a:t>tranh</a:t>
            </a:r>
            <a:r>
              <a:rPr lang="en-US" sz="2000" dirty="0"/>
              <a:t> </a:t>
            </a:r>
            <a:r>
              <a:rPr lang="en-US" sz="2000" dirty="0" err="1"/>
              <a:t>trong</a:t>
            </a:r>
            <a:r>
              <a:rPr lang="en-US" sz="2000" dirty="0"/>
              <a:t> </a:t>
            </a:r>
            <a:r>
              <a:rPr lang="en-US" sz="2000" dirty="0" err="1"/>
              <a:t>hoạt</a:t>
            </a:r>
            <a:r>
              <a:rPr lang="en-US" sz="2000" dirty="0"/>
              <a:t> </a:t>
            </a:r>
            <a:r>
              <a:rPr lang="en-US" sz="2000" dirty="0" err="1"/>
              <a:t>động</a:t>
            </a:r>
            <a:r>
              <a:rPr lang="en-US" sz="2000" dirty="0"/>
              <a:t> </a:t>
            </a:r>
            <a:r>
              <a:rPr lang="en-US" sz="2000" dirty="0" err="1"/>
              <a:t>bán</a:t>
            </a:r>
            <a:r>
              <a:rPr lang="en-US" sz="2000" dirty="0"/>
              <a:t> </a:t>
            </a:r>
            <a:r>
              <a:rPr lang="en-US" sz="2000" dirty="0" err="1"/>
              <a:t>và</a:t>
            </a:r>
            <a:r>
              <a:rPr lang="en-US" sz="2000" dirty="0"/>
              <a:t> </a:t>
            </a:r>
            <a:r>
              <a:rPr lang="en-US" sz="2000" dirty="0" err="1"/>
              <a:t>những</a:t>
            </a:r>
            <a:r>
              <a:rPr lang="en-US" sz="2000" dirty="0"/>
              <a:t> </a:t>
            </a:r>
            <a:r>
              <a:rPr lang="en-US" sz="2000" dirty="0" err="1"/>
              <a:t>thay</a:t>
            </a:r>
            <a:r>
              <a:rPr lang="en-US" sz="2000" dirty="0"/>
              <a:t> </a:t>
            </a:r>
            <a:r>
              <a:rPr lang="en-US" sz="2000" dirty="0" err="1"/>
              <a:t>đổi</a:t>
            </a:r>
            <a:r>
              <a:rPr lang="en-US" sz="2000" dirty="0"/>
              <a:t> </a:t>
            </a:r>
            <a:r>
              <a:rPr lang="en-US" sz="2000" dirty="0" err="1"/>
              <a:t>trong</a:t>
            </a:r>
            <a:r>
              <a:rPr lang="en-US" sz="2000" dirty="0"/>
              <a:t> </a:t>
            </a:r>
            <a:r>
              <a:rPr lang="en-US" sz="2000" dirty="0" err="1"/>
              <a:t>nhu</a:t>
            </a:r>
            <a:r>
              <a:rPr lang="en-US" sz="2000" dirty="0"/>
              <a:t> </a:t>
            </a:r>
            <a:r>
              <a:rPr lang="en-US" sz="2000" dirty="0" err="1"/>
              <a:t>cầu</a:t>
            </a:r>
            <a:r>
              <a:rPr lang="en-US" sz="2000" dirty="0"/>
              <a:t> </a:t>
            </a:r>
            <a:r>
              <a:rPr lang="en-US" sz="2000" dirty="0" err="1"/>
              <a:t>của</a:t>
            </a:r>
            <a:r>
              <a:rPr lang="en-US" sz="2000" dirty="0"/>
              <a:t> </a:t>
            </a:r>
            <a:r>
              <a:rPr lang="en-US" sz="2000" dirty="0" err="1"/>
              <a:t>khách</a:t>
            </a:r>
            <a:r>
              <a:rPr lang="en-US" sz="2000" dirty="0"/>
              <a:t> </a:t>
            </a:r>
            <a:r>
              <a:rPr lang="en-US" sz="2000" dirty="0" err="1"/>
              <a:t>hàng</a:t>
            </a:r>
            <a:endParaRPr lang="en-US" sz="2000" dirty="0"/>
          </a:p>
          <a:p>
            <a:pPr algn="just">
              <a:buClr>
                <a:srgbClr val="FF0000"/>
              </a:buClr>
              <a:buFont typeface="Wingdings" panose="05000000000000000000" pitchFamily="2" charset="2"/>
              <a:buChar char="q"/>
            </a:pPr>
            <a:r>
              <a:rPr lang="en-US" sz="2000" dirty="0" err="1"/>
              <a:t>Tác</a:t>
            </a:r>
            <a:r>
              <a:rPr lang="en-US" sz="2000" dirty="0"/>
              <a:t> </a:t>
            </a:r>
            <a:r>
              <a:rPr lang="en-US" sz="2000" dirty="0" err="1"/>
              <a:t>động</a:t>
            </a:r>
            <a:r>
              <a:rPr lang="en-US" sz="2000" dirty="0"/>
              <a:t> </a:t>
            </a:r>
            <a:r>
              <a:rPr lang="en-US" sz="2000" dirty="0" err="1"/>
              <a:t>tích</a:t>
            </a:r>
            <a:r>
              <a:rPr lang="en-US" sz="2000" dirty="0"/>
              <a:t> </a:t>
            </a:r>
            <a:r>
              <a:rPr lang="en-US" sz="2000" dirty="0" err="1"/>
              <a:t>cực</a:t>
            </a:r>
            <a:r>
              <a:rPr lang="en-US" sz="2000" dirty="0"/>
              <a:t> </a:t>
            </a:r>
            <a:r>
              <a:rPr lang="en-US" sz="2000" dirty="0" err="1"/>
              <a:t>tới</a:t>
            </a:r>
            <a:r>
              <a:rPr lang="en-US" sz="2000" dirty="0"/>
              <a:t> </a:t>
            </a:r>
            <a:r>
              <a:rPr lang="en-US" sz="2000" dirty="0" err="1"/>
              <a:t>quá</a:t>
            </a:r>
            <a:r>
              <a:rPr lang="en-US" sz="2000" dirty="0"/>
              <a:t> </a:t>
            </a:r>
            <a:r>
              <a:rPr lang="en-US" sz="2000" dirty="0" err="1"/>
              <a:t>trình</a:t>
            </a:r>
            <a:r>
              <a:rPr lang="en-US" sz="2000" dirty="0"/>
              <a:t> </a:t>
            </a:r>
            <a:r>
              <a:rPr lang="en-US" sz="2000" dirty="0" err="1"/>
              <a:t>quản</a:t>
            </a:r>
            <a:r>
              <a:rPr lang="en-US" sz="2000" dirty="0"/>
              <a:t> </a:t>
            </a:r>
            <a:r>
              <a:rPr lang="en-US" sz="2000" dirty="0" err="1"/>
              <a:t>trị</a:t>
            </a:r>
            <a:r>
              <a:rPr lang="en-US" sz="2000" dirty="0"/>
              <a:t> marketing, </a:t>
            </a:r>
            <a:r>
              <a:rPr lang="en-US" sz="2000" dirty="0" err="1"/>
              <a:t>quản</a:t>
            </a:r>
            <a:r>
              <a:rPr lang="en-US" sz="2000" dirty="0"/>
              <a:t> </a:t>
            </a:r>
            <a:r>
              <a:rPr lang="en-US" sz="2000" dirty="0" err="1"/>
              <a:t>trị</a:t>
            </a:r>
            <a:r>
              <a:rPr lang="en-US" sz="2000" dirty="0"/>
              <a:t> </a:t>
            </a:r>
            <a:r>
              <a:rPr lang="en-US" sz="2000" dirty="0" err="1"/>
              <a:t>kênh</a:t>
            </a:r>
            <a:r>
              <a:rPr lang="en-US" sz="2000" dirty="0"/>
              <a:t> </a:t>
            </a:r>
            <a:r>
              <a:rPr lang="en-US" sz="2000" dirty="0" err="1"/>
              <a:t>phân</a:t>
            </a:r>
            <a:r>
              <a:rPr lang="en-US" sz="2000" dirty="0"/>
              <a:t> </a:t>
            </a:r>
            <a:r>
              <a:rPr lang="en-US" sz="2000" dirty="0" err="1"/>
              <a:t>phối</a:t>
            </a:r>
            <a:r>
              <a:rPr lang="en-US" sz="2000" dirty="0"/>
              <a:t> </a:t>
            </a:r>
            <a:r>
              <a:rPr lang="en-US" sz="2000" dirty="0" err="1"/>
              <a:t>và</a:t>
            </a:r>
            <a:r>
              <a:rPr lang="en-US" sz="2000" dirty="0"/>
              <a:t> </a:t>
            </a:r>
            <a:r>
              <a:rPr lang="en-US" sz="2000" dirty="0" err="1"/>
              <a:t>trong</a:t>
            </a:r>
            <a:r>
              <a:rPr lang="en-US" sz="2000" dirty="0"/>
              <a:t> </a:t>
            </a:r>
            <a:r>
              <a:rPr lang="en-US" sz="2000" dirty="0" err="1"/>
              <a:t>một</a:t>
            </a:r>
            <a:r>
              <a:rPr lang="en-US" sz="2000" dirty="0"/>
              <a:t> </a:t>
            </a:r>
            <a:r>
              <a:rPr lang="en-US" sz="2000" dirty="0" err="1"/>
              <a:t>chừng</a:t>
            </a:r>
            <a:r>
              <a:rPr lang="en-US" sz="2000" dirty="0"/>
              <a:t> </a:t>
            </a:r>
            <a:r>
              <a:rPr lang="en-US" sz="2000" dirty="0" err="1"/>
              <a:t>mực</a:t>
            </a:r>
            <a:r>
              <a:rPr lang="en-US" sz="2000" dirty="0"/>
              <a:t> </a:t>
            </a:r>
            <a:r>
              <a:rPr lang="en-US" sz="2000" dirty="0" err="1"/>
              <a:t>nhất</a:t>
            </a:r>
            <a:r>
              <a:rPr lang="en-US" sz="2000" dirty="0"/>
              <a:t> </a:t>
            </a:r>
            <a:r>
              <a:rPr lang="en-US" sz="2000" dirty="0" err="1"/>
              <a:t>định</a:t>
            </a:r>
            <a:r>
              <a:rPr lang="en-US" sz="2000" dirty="0"/>
              <a:t>, </a:t>
            </a:r>
            <a:r>
              <a:rPr lang="en-US" sz="2000" dirty="0" err="1"/>
              <a:t>tới</a:t>
            </a:r>
            <a:r>
              <a:rPr lang="en-US" sz="2000" dirty="0"/>
              <a:t> </a:t>
            </a:r>
            <a:r>
              <a:rPr lang="en-US" sz="2000" dirty="0" err="1"/>
              <a:t>quản</a:t>
            </a:r>
            <a:r>
              <a:rPr lang="en-US" sz="2000" dirty="0"/>
              <a:t> </a:t>
            </a:r>
            <a:r>
              <a:rPr lang="en-US" sz="2000" dirty="0" err="1"/>
              <a:t>trị</a:t>
            </a:r>
            <a:r>
              <a:rPr lang="en-US" sz="2000" dirty="0"/>
              <a:t> </a:t>
            </a:r>
            <a:r>
              <a:rPr lang="en-US" sz="2000" dirty="0" err="1"/>
              <a:t>nguồn</a:t>
            </a:r>
            <a:r>
              <a:rPr lang="en-US" sz="2000" dirty="0"/>
              <a:t> </a:t>
            </a:r>
            <a:r>
              <a:rPr lang="en-US" sz="2000" dirty="0" err="1"/>
              <a:t>nhân</a:t>
            </a:r>
            <a:r>
              <a:rPr lang="en-US" sz="2000" dirty="0"/>
              <a:t> </a:t>
            </a:r>
            <a:r>
              <a:rPr lang="en-US" sz="2000" dirty="0" err="1"/>
              <a:t>lực</a:t>
            </a:r>
            <a:r>
              <a:rPr lang="en-US" sz="2000" dirty="0"/>
              <a:t> </a:t>
            </a:r>
            <a:r>
              <a:rPr lang="en-US" sz="2000" dirty="0" err="1"/>
              <a:t>của</a:t>
            </a:r>
            <a:r>
              <a:rPr lang="en-US" sz="2000" dirty="0"/>
              <a:t> </a:t>
            </a:r>
            <a:r>
              <a:rPr lang="en-US" sz="2000" dirty="0" err="1"/>
              <a:t>doanh</a:t>
            </a:r>
            <a:r>
              <a:rPr lang="en-US" sz="2000" dirty="0"/>
              <a:t> </a:t>
            </a:r>
            <a:r>
              <a:rPr lang="en-US" sz="2000" dirty="0" err="1"/>
              <a:t>nghiệp</a:t>
            </a:r>
            <a:r>
              <a:rPr lang="en-US" sz="2000" dirty="0"/>
              <a:t>.</a:t>
            </a:r>
          </a:p>
          <a:p>
            <a:pPr algn="just">
              <a:buClr>
                <a:srgbClr val="FF0000"/>
              </a:buClr>
              <a:buFont typeface="Wingdings" panose="05000000000000000000" pitchFamily="2" charset="2"/>
              <a:buChar char="v"/>
            </a:pPr>
            <a:r>
              <a:rPr lang="en-US" dirty="0"/>
              <a:t> </a:t>
            </a:r>
            <a:r>
              <a:rPr lang="en-US" dirty="0" err="1"/>
              <a:t>Đối</a:t>
            </a:r>
            <a:r>
              <a:rPr lang="en-US" dirty="0"/>
              <a:t> </a:t>
            </a:r>
            <a:r>
              <a:rPr lang="en-US" dirty="0" err="1"/>
              <a:t>với</a:t>
            </a:r>
            <a:r>
              <a:rPr lang="en-US" dirty="0"/>
              <a:t> </a:t>
            </a:r>
            <a:r>
              <a:rPr lang="en-US" dirty="0" err="1"/>
              <a:t>khách</a:t>
            </a:r>
            <a:r>
              <a:rPr lang="en-US" dirty="0"/>
              <a:t> </a:t>
            </a:r>
            <a:r>
              <a:rPr lang="en-US" dirty="0" err="1"/>
              <a:t>hàng</a:t>
            </a:r>
            <a:endParaRPr lang="en-US" dirty="0"/>
          </a:p>
          <a:p>
            <a:pPr algn="just">
              <a:buClr>
                <a:srgbClr val="FF0000"/>
              </a:buClr>
              <a:buFont typeface="Wingdings" panose="05000000000000000000" pitchFamily="2" charset="2"/>
              <a:buChar char="q"/>
            </a:pPr>
            <a:r>
              <a:rPr lang="en-US" sz="2000" dirty="0" err="1"/>
              <a:t>Khách</a:t>
            </a:r>
            <a:r>
              <a:rPr lang="en-US" sz="2000" dirty="0"/>
              <a:t> </a:t>
            </a:r>
            <a:r>
              <a:rPr lang="en-US" sz="2000" dirty="0" err="1"/>
              <a:t>hàng</a:t>
            </a:r>
            <a:r>
              <a:rPr lang="en-US" sz="2000" dirty="0"/>
              <a:t> </a:t>
            </a:r>
            <a:r>
              <a:rPr lang="en-US" sz="2000" dirty="0" err="1"/>
              <a:t>có</a:t>
            </a:r>
            <a:r>
              <a:rPr lang="en-US" sz="2000" dirty="0"/>
              <a:t> </a:t>
            </a:r>
            <a:r>
              <a:rPr lang="en-US" sz="2000" dirty="0" err="1"/>
              <a:t>thể</a:t>
            </a:r>
            <a:r>
              <a:rPr lang="en-US" sz="2000" dirty="0"/>
              <a:t> </a:t>
            </a:r>
            <a:r>
              <a:rPr lang="en-US" sz="2000" dirty="0" err="1"/>
              <a:t>tiết</a:t>
            </a:r>
            <a:r>
              <a:rPr lang="en-US" sz="2000" dirty="0"/>
              <a:t> </a:t>
            </a:r>
            <a:r>
              <a:rPr lang="en-US" sz="2000" dirty="0" err="1"/>
              <a:t>kiệm</a:t>
            </a:r>
            <a:r>
              <a:rPr lang="en-US" sz="2000" dirty="0"/>
              <a:t> </a:t>
            </a:r>
            <a:r>
              <a:rPr lang="en-US" sz="2000" dirty="0" err="1"/>
              <a:t>được</a:t>
            </a:r>
            <a:r>
              <a:rPr lang="en-US" sz="2000" dirty="0"/>
              <a:t> </a:t>
            </a:r>
            <a:r>
              <a:rPr lang="en-US" sz="2000" dirty="0" err="1"/>
              <a:t>thời</a:t>
            </a:r>
            <a:r>
              <a:rPr lang="en-US" sz="2000" dirty="0"/>
              <a:t> </a:t>
            </a:r>
            <a:r>
              <a:rPr lang="en-US" sz="2000" dirty="0" err="1"/>
              <a:t>gian</a:t>
            </a:r>
            <a:r>
              <a:rPr lang="en-US" sz="2000" dirty="0"/>
              <a:t>, </a:t>
            </a:r>
            <a:r>
              <a:rPr lang="en-US" sz="2000" dirty="0" err="1"/>
              <a:t>công</a:t>
            </a:r>
            <a:r>
              <a:rPr lang="en-US" sz="2000" dirty="0"/>
              <a:t> </a:t>
            </a:r>
            <a:r>
              <a:rPr lang="en-US" sz="2000" dirty="0" err="1"/>
              <a:t>sức</a:t>
            </a:r>
            <a:r>
              <a:rPr lang="en-US" sz="2000" dirty="0"/>
              <a:t> </a:t>
            </a:r>
            <a:r>
              <a:rPr lang="en-US" sz="2000" dirty="0" err="1"/>
              <a:t>và</a:t>
            </a:r>
            <a:r>
              <a:rPr lang="en-US" sz="2000" dirty="0"/>
              <a:t> </a:t>
            </a:r>
            <a:r>
              <a:rPr lang="en-US" sz="2000" dirty="0" err="1"/>
              <a:t>tiền</a:t>
            </a:r>
            <a:r>
              <a:rPr lang="en-US" sz="2000" dirty="0"/>
              <a:t> </a:t>
            </a:r>
            <a:r>
              <a:rPr lang="en-US" sz="2000" dirty="0" err="1"/>
              <a:t>bạc</a:t>
            </a:r>
            <a:r>
              <a:rPr lang="en-US" sz="2000" dirty="0"/>
              <a:t> </a:t>
            </a:r>
            <a:r>
              <a:rPr lang="en-US" sz="2000" dirty="0" err="1"/>
              <a:t>trong</a:t>
            </a:r>
            <a:r>
              <a:rPr lang="en-US" sz="2000" dirty="0"/>
              <a:t> </a:t>
            </a:r>
            <a:r>
              <a:rPr lang="en-US" sz="2000" dirty="0" err="1"/>
              <a:t>quá</a:t>
            </a:r>
            <a:r>
              <a:rPr lang="en-US" sz="2000" dirty="0"/>
              <a:t> </a:t>
            </a:r>
            <a:r>
              <a:rPr lang="en-US" sz="2000" dirty="0" err="1"/>
              <a:t>trình</a:t>
            </a:r>
            <a:r>
              <a:rPr lang="en-US" sz="2000" dirty="0"/>
              <a:t> </a:t>
            </a:r>
            <a:r>
              <a:rPr lang="en-US" sz="2000" dirty="0" err="1"/>
              <a:t>tìm</a:t>
            </a:r>
            <a:r>
              <a:rPr lang="en-US" sz="2000" dirty="0"/>
              <a:t> </a:t>
            </a:r>
            <a:r>
              <a:rPr lang="en-US" sz="2000" dirty="0" err="1"/>
              <a:t>kiếm</a:t>
            </a:r>
            <a:r>
              <a:rPr lang="en-US" sz="2000" dirty="0"/>
              <a:t>, </a:t>
            </a:r>
            <a:r>
              <a:rPr lang="en-US" sz="2000" dirty="0" err="1"/>
              <a:t>đánh</a:t>
            </a:r>
            <a:r>
              <a:rPr lang="en-US" sz="2000" dirty="0"/>
              <a:t> </a:t>
            </a:r>
            <a:r>
              <a:rPr lang="en-US" sz="2000" dirty="0" err="1"/>
              <a:t>giá</a:t>
            </a:r>
            <a:r>
              <a:rPr lang="en-US" sz="2000" dirty="0"/>
              <a:t>, </a:t>
            </a:r>
            <a:r>
              <a:rPr lang="en-US" sz="2000" dirty="0" err="1"/>
              <a:t>mua</a:t>
            </a:r>
            <a:r>
              <a:rPr lang="en-US" sz="2000" dirty="0"/>
              <a:t> </a:t>
            </a:r>
            <a:r>
              <a:rPr lang="en-US" sz="2000" dirty="0" err="1"/>
              <a:t>và</a:t>
            </a:r>
            <a:r>
              <a:rPr lang="en-US" sz="2000" dirty="0"/>
              <a:t> </a:t>
            </a:r>
            <a:r>
              <a:rPr lang="en-US" sz="2000" dirty="0" err="1"/>
              <a:t>sử</a:t>
            </a:r>
            <a:r>
              <a:rPr lang="en-US" sz="2000" dirty="0"/>
              <a:t> </a:t>
            </a:r>
            <a:r>
              <a:rPr lang="en-US" sz="2000" dirty="0" err="1"/>
              <a:t>dụng</a:t>
            </a:r>
            <a:r>
              <a:rPr lang="en-US" sz="2000" dirty="0"/>
              <a:t> </a:t>
            </a:r>
            <a:r>
              <a:rPr lang="en-US" sz="2000" dirty="0" err="1"/>
              <a:t>sản</a:t>
            </a:r>
            <a:r>
              <a:rPr lang="en-US" sz="2000" dirty="0"/>
              <a:t> </a:t>
            </a:r>
            <a:r>
              <a:rPr lang="en-US" sz="2000" dirty="0" err="1"/>
              <a:t>phẩm</a:t>
            </a:r>
            <a:r>
              <a:rPr lang="en-US" sz="2000" dirty="0"/>
              <a:t>, </a:t>
            </a:r>
            <a:r>
              <a:rPr lang="en-US" sz="2000" dirty="0" err="1"/>
              <a:t>dịch</a:t>
            </a:r>
            <a:r>
              <a:rPr lang="en-US" sz="2000" dirty="0"/>
              <a:t> </a:t>
            </a:r>
            <a:r>
              <a:rPr lang="en-US" sz="2000" dirty="0" err="1"/>
              <a:t>vụ</a:t>
            </a:r>
            <a:endParaRPr lang="en-US" sz="2000" dirty="0"/>
          </a:p>
          <a:p>
            <a:pPr algn="just">
              <a:buClr>
                <a:srgbClr val="FF0000"/>
              </a:buClr>
              <a:buFont typeface="Wingdings" panose="05000000000000000000" pitchFamily="2" charset="2"/>
              <a:buChar char="q"/>
            </a:pPr>
            <a:r>
              <a:rPr lang="en-US" sz="2000" dirty="0" err="1"/>
              <a:t>Khách</a:t>
            </a:r>
            <a:r>
              <a:rPr lang="en-US" sz="2000" dirty="0"/>
              <a:t> </a:t>
            </a:r>
            <a:r>
              <a:rPr lang="en-US" sz="2000" dirty="0" err="1"/>
              <a:t>hàng</a:t>
            </a:r>
            <a:r>
              <a:rPr lang="en-US" sz="2000" dirty="0"/>
              <a:t> </a:t>
            </a:r>
            <a:r>
              <a:rPr lang="en-US" sz="2000" dirty="0" err="1"/>
              <a:t>có</a:t>
            </a:r>
            <a:r>
              <a:rPr lang="en-US" sz="2000" dirty="0"/>
              <a:t> </a:t>
            </a:r>
            <a:r>
              <a:rPr lang="en-US" sz="2000" dirty="0" err="1"/>
              <a:t>nhiều</a:t>
            </a:r>
            <a:r>
              <a:rPr lang="en-US" sz="2000" dirty="0"/>
              <a:t> </a:t>
            </a:r>
            <a:r>
              <a:rPr lang="en-US" sz="2000" dirty="0" err="1"/>
              <a:t>cơ</a:t>
            </a:r>
            <a:r>
              <a:rPr lang="en-US" sz="2000" dirty="0"/>
              <a:t> </a:t>
            </a:r>
            <a:r>
              <a:rPr lang="en-US" sz="2000" dirty="0" err="1"/>
              <a:t>hội</a:t>
            </a:r>
            <a:r>
              <a:rPr lang="en-US" sz="2000" dirty="0"/>
              <a:t> </a:t>
            </a:r>
            <a:r>
              <a:rPr lang="en-US" sz="2000" dirty="0" err="1"/>
              <a:t>tiếp</a:t>
            </a:r>
            <a:r>
              <a:rPr lang="en-US" sz="2000" dirty="0"/>
              <a:t> </a:t>
            </a:r>
            <a:r>
              <a:rPr lang="en-US" sz="2000" dirty="0" err="1"/>
              <a:t>cận</a:t>
            </a:r>
            <a:r>
              <a:rPr lang="en-US" sz="2000" dirty="0"/>
              <a:t> </a:t>
            </a:r>
            <a:r>
              <a:rPr lang="en-US" sz="2000" dirty="0" err="1"/>
              <a:t>với</a:t>
            </a:r>
            <a:r>
              <a:rPr lang="en-US" sz="2000" dirty="0"/>
              <a:t> </a:t>
            </a:r>
            <a:r>
              <a:rPr lang="en-US" sz="2000" dirty="0" err="1"/>
              <a:t>sản</a:t>
            </a:r>
            <a:r>
              <a:rPr lang="en-US" sz="2000" dirty="0"/>
              <a:t> </a:t>
            </a:r>
            <a:r>
              <a:rPr lang="en-US" sz="2000" dirty="0" err="1"/>
              <a:t>phẩm</a:t>
            </a:r>
            <a:r>
              <a:rPr lang="en-US" sz="2000" dirty="0"/>
              <a:t>, </a:t>
            </a:r>
            <a:r>
              <a:rPr lang="en-US" sz="2000" dirty="0" err="1"/>
              <a:t>dịch</a:t>
            </a:r>
            <a:r>
              <a:rPr lang="en-US" sz="2000" dirty="0"/>
              <a:t> </a:t>
            </a:r>
            <a:r>
              <a:rPr lang="en-US" sz="2000" dirty="0" err="1"/>
              <a:t>vụ</a:t>
            </a:r>
            <a:r>
              <a:rPr lang="en-US" sz="2000" dirty="0"/>
              <a:t> </a:t>
            </a:r>
            <a:r>
              <a:rPr lang="en-US" sz="2000" dirty="0" err="1"/>
              <a:t>và</a:t>
            </a:r>
            <a:r>
              <a:rPr lang="en-US" sz="2000" dirty="0"/>
              <a:t> </a:t>
            </a:r>
            <a:r>
              <a:rPr lang="en-US" sz="2000" dirty="0" err="1"/>
              <a:t>cả</a:t>
            </a:r>
            <a:r>
              <a:rPr lang="en-US" sz="2000" dirty="0"/>
              <a:t> </a:t>
            </a:r>
            <a:r>
              <a:rPr lang="en-US" sz="2000" dirty="0" err="1"/>
              <a:t>người</a:t>
            </a:r>
            <a:r>
              <a:rPr lang="en-US" sz="2000" dirty="0"/>
              <a:t> </a:t>
            </a:r>
            <a:r>
              <a:rPr lang="en-US" sz="2000" dirty="0" err="1"/>
              <a:t>bán</a:t>
            </a:r>
            <a:r>
              <a:rPr lang="en-US" sz="2000" dirty="0"/>
              <a:t>, </a:t>
            </a:r>
            <a:r>
              <a:rPr lang="en-US" sz="2000" dirty="0" err="1"/>
              <a:t>tăng</a:t>
            </a:r>
            <a:r>
              <a:rPr lang="en-US" sz="2000" dirty="0"/>
              <a:t> </a:t>
            </a:r>
            <a:r>
              <a:rPr lang="en-US" sz="2000" dirty="0" err="1"/>
              <a:t>khả</a:t>
            </a:r>
            <a:r>
              <a:rPr lang="en-US" sz="2000" dirty="0"/>
              <a:t> </a:t>
            </a:r>
            <a:r>
              <a:rPr lang="en-US" sz="2000" dirty="0" err="1"/>
              <a:t>năng</a:t>
            </a:r>
            <a:r>
              <a:rPr lang="en-US" sz="2000" dirty="0"/>
              <a:t> so </a:t>
            </a:r>
            <a:r>
              <a:rPr lang="en-US" sz="2000" dirty="0" err="1"/>
              <a:t>sánh</a:t>
            </a:r>
            <a:r>
              <a:rPr lang="en-US" sz="2000" dirty="0"/>
              <a:t> </a:t>
            </a:r>
            <a:r>
              <a:rPr lang="en-US" sz="2000" dirty="0" err="1"/>
              <a:t>giữa</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a:t>
            </a:r>
            <a:r>
              <a:rPr lang="en-US" sz="2000" dirty="0" err="1"/>
              <a:t>có</a:t>
            </a:r>
            <a:r>
              <a:rPr lang="en-US" sz="2000" dirty="0"/>
              <a:t> </a:t>
            </a:r>
            <a:r>
              <a:rPr lang="en-US" sz="2000" dirty="0" err="1"/>
              <a:t>thể</a:t>
            </a:r>
            <a:r>
              <a:rPr lang="en-US" sz="2000" dirty="0"/>
              <a:t> </a:t>
            </a:r>
            <a:r>
              <a:rPr lang="en-US" sz="2000" dirty="0" err="1"/>
              <a:t>thay</a:t>
            </a:r>
            <a:r>
              <a:rPr lang="en-US" sz="2000" dirty="0"/>
              <a:t> </a:t>
            </a:r>
            <a:r>
              <a:rPr lang="en-US" sz="2000" dirty="0" err="1"/>
              <a:t>thế</a:t>
            </a:r>
            <a:r>
              <a:rPr lang="en-US" sz="2000" dirty="0"/>
              <a:t> </a:t>
            </a:r>
            <a:r>
              <a:rPr lang="en-US" sz="2000" dirty="0" err="1"/>
              <a:t>trong</a:t>
            </a:r>
            <a:r>
              <a:rPr lang="en-US" sz="2000" dirty="0"/>
              <a:t> </a:t>
            </a:r>
            <a:r>
              <a:rPr lang="en-US" sz="2000" dirty="0" err="1"/>
              <a:t>đáp</a:t>
            </a:r>
            <a:r>
              <a:rPr lang="en-US" sz="2000" dirty="0"/>
              <a:t> </a:t>
            </a:r>
            <a:r>
              <a:rPr lang="en-US" sz="2000" dirty="0" err="1"/>
              <a:t>ứng</a:t>
            </a:r>
            <a:r>
              <a:rPr lang="en-US" sz="2000" dirty="0"/>
              <a:t> </a:t>
            </a:r>
            <a:r>
              <a:rPr lang="en-US" sz="2000" dirty="0" err="1"/>
              <a:t>nhu</a:t>
            </a:r>
            <a:r>
              <a:rPr lang="en-US" sz="2000" dirty="0"/>
              <a:t> </a:t>
            </a:r>
            <a:r>
              <a:rPr lang="en-US" sz="2000" dirty="0" err="1"/>
              <a:t>cầu</a:t>
            </a:r>
            <a:r>
              <a:rPr lang="en-US" sz="2000" dirty="0"/>
              <a:t> </a:t>
            </a:r>
            <a:r>
              <a:rPr lang="en-US" sz="2000" dirty="0" err="1"/>
              <a:t>của</a:t>
            </a:r>
            <a:r>
              <a:rPr lang="en-US" sz="2000" dirty="0"/>
              <a:t> </a:t>
            </a:r>
            <a:r>
              <a:rPr lang="en-US" sz="2000" dirty="0" err="1"/>
              <a:t>họ</a:t>
            </a:r>
            <a:r>
              <a:rPr lang="en-US" sz="2000" dirty="0"/>
              <a:t> </a:t>
            </a:r>
            <a:r>
              <a:rPr lang="en-US" sz="2000" dirty="0" err="1"/>
              <a:t>và</a:t>
            </a:r>
            <a:r>
              <a:rPr lang="en-US" sz="2000" dirty="0"/>
              <a:t> </a:t>
            </a:r>
            <a:r>
              <a:rPr lang="en-US" sz="2000" dirty="0" err="1"/>
              <a:t>mở</a:t>
            </a:r>
            <a:r>
              <a:rPr lang="en-US" sz="2000" dirty="0"/>
              <a:t> </a:t>
            </a:r>
            <a:r>
              <a:rPr lang="en-US" sz="2000" dirty="0" err="1"/>
              <a:t>rộng</a:t>
            </a:r>
            <a:r>
              <a:rPr lang="en-US" sz="2000" dirty="0"/>
              <a:t> </a:t>
            </a:r>
            <a:r>
              <a:rPr lang="en-US" sz="2000" dirty="0" err="1"/>
              <a:t>các</a:t>
            </a:r>
            <a:r>
              <a:rPr lang="en-US" sz="2000" dirty="0"/>
              <a:t> </a:t>
            </a:r>
            <a:r>
              <a:rPr lang="en-US" sz="2000" dirty="0" err="1"/>
              <a:t>phương</a:t>
            </a:r>
            <a:r>
              <a:rPr lang="en-US" sz="2000" dirty="0"/>
              <a:t> </a:t>
            </a:r>
            <a:r>
              <a:rPr lang="en-US" sz="2000" dirty="0" err="1"/>
              <a:t>án</a:t>
            </a:r>
            <a:r>
              <a:rPr lang="en-US" sz="2000" dirty="0"/>
              <a:t> </a:t>
            </a:r>
            <a:r>
              <a:rPr lang="en-US" sz="2000" dirty="0" err="1"/>
              <a:t>mua</a:t>
            </a:r>
            <a:r>
              <a:rPr lang="en-US" sz="2000" dirty="0"/>
              <a:t> </a:t>
            </a:r>
            <a:r>
              <a:rPr lang="en-US" sz="2000" dirty="0" err="1"/>
              <a:t>sắm</a:t>
            </a:r>
            <a:r>
              <a:rPr lang="en-US" sz="2000" dirty="0"/>
              <a:t>.</a:t>
            </a:r>
            <a:endParaRPr lang="vi-VN" sz="2000" dirty="0"/>
          </a:p>
        </p:txBody>
      </p:sp>
    </p:spTree>
    <p:extLst>
      <p:ext uri="{BB962C8B-B14F-4D97-AF65-F5344CB8AC3E}">
        <p14:creationId xmlns:p14="http://schemas.microsoft.com/office/powerpoint/2010/main" val="37082147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11. </a:t>
            </a:r>
            <a:r>
              <a:rPr lang="en-US" sz="2800" dirty="0" err="1">
                <a:solidFill>
                  <a:schemeClr val="tx1"/>
                </a:solidFill>
              </a:rPr>
              <a:t>Các</a:t>
            </a:r>
            <a:r>
              <a:rPr lang="en-US" sz="2800" dirty="0">
                <a:solidFill>
                  <a:schemeClr val="tx1"/>
                </a:solidFill>
              </a:rPr>
              <a:t> </a:t>
            </a:r>
            <a:r>
              <a:rPr lang="en-US" sz="2800" dirty="0" err="1">
                <a:solidFill>
                  <a:schemeClr val="tx1"/>
                </a:solidFill>
              </a:rPr>
              <a:t>phong</a:t>
            </a:r>
            <a:r>
              <a:rPr lang="en-US" sz="2800" dirty="0">
                <a:solidFill>
                  <a:schemeClr val="tx1"/>
                </a:solidFill>
              </a:rPr>
              <a:t> </a:t>
            </a:r>
            <a:r>
              <a:rPr lang="en-US" sz="2800" dirty="0" err="1">
                <a:solidFill>
                  <a:schemeClr val="tx1"/>
                </a:solidFill>
              </a:rPr>
              <a:t>cách</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endParaRPr lang="vi-VN" sz="28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36624151"/>
              </p:ext>
            </p:extLst>
          </p:nvPr>
        </p:nvGraphicFramePr>
        <p:xfrm>
          <a:off x="1333500" y="1828801"/>
          <a:ext cx="6286500" cy="3507412"/>
        </p:xfrm>
        <a:graphic>
          <a:graphicData uri="http://schemas.openxmlformats.org/drawingml/2006/table">
            <a:tbl>
              <a:tblPr firstRow="1" firstCol="1" bandRow="1" bandCol="1">
                <a:tableStyleId>{5C22544A-7EE6-4342-B048-85BDC9FD1C3A}</a:tableStyleId>
              </a:tblPr>
              <a:tblGrid>
                <a:gridCol w="2281335">
                  <a:extLst>
                    <a:ext uri="{9D8B030D-6E8A-4147-A177-3AD203B41FA5}">
                      <a16:colId xmlns:a16="http://schemas.microsoft.com/office/drawing/2014/main" val="20000"/>
                    </a:ext>
                  </a:extLst>
                </a:gridCol>
                <a:gridCol w="1909336">
                  <a:extLst>
                    <a:ext uri="{9D8B030D-6E8A-4147-A177-3AD203B41FA5}">
                      <a16:colId xmlns:a16="http://schemas.microsoft.com/office/drawing/2014/main" val="20001"/>
                    </a:ext>
                  </a:extLst>
                </a:gridCol>
                <a:gridCol w="2095829">
                  <a:extLst>
                    <a:ext uri="{9D8B030D-6E8A-4147-A177-3AD203B41FA5}">
                      <a16:colId xmlns:a16="http://schemas.microsoft.com/office/drawing/2014/main" val="20002"/>
                    </a:ext>
                  </a:extLst>
                </a:gridCol>
              </a:tblGrid>
              <a:tr h="1752599">
                <a:tc rowSpan="2">
                  <a:txBody>
                    <a:bodyPr/>
                    <a:lstStyle/>
                    <a:p>
                      <a:pPr algn="just">
                        <a:lnSpc>
                          <a:spcPct val="115000"/>
                        </a:lnSpc>
                        <a:spcAft>
                          <a:spcPts val="0"/>
                        </a:spcAft>
                      </a:pPr>
                      <a:r>
                        <a:rPr lang="en-US" sz="2000" dirty="0" err="1">
                          <a:solidFill>
                            <a:schemeClr val="tx1"/>
                          </a:solidFill>
                          <a:effectLst/>
                        </a:rPr>
                        <a:t>Chuyên</a:t>
                      </a:r>
                      <a:r>
                        <a:rPr lang="en-US" sz="2000" dirty="0">
                          <a:solidFill>
                            <a:schemeClr val="tx1"/>
                          </a:solidFill>
                          <a:effectLst/>
                        </a:rPr>
                        <a:t> </a:t>
                      </a:r>
                      <a:r>
                        <a:rPr lang="en-US" sz="2000" dirty="0" err="1">
                          <a:solidFill>
                            <a:schemeClr val="tx1"/>
                          </a:solidFill>
                          <a:effectLst/>
                        </a:rPr>
                        <a:t>quyền</a:t>
                      </a:r>
                      <a:endParaRPr lang="vi-VN" sz="2000" dirty="0">
                        <a:solidFill>
                          <a:schemeClr val="tx1"/>
                        </a:solidFill>
                        <a:effectLst/>
                      </a:endParaRPr>
                    </a:p>
                    <a:p>
                      <a:pPr algn="just">
                        <a:lnSpc>
                          <a:spcPct val="115000"/>
                        </a:lnSpc>
                        <a:spcAft>
                          <a:spcPts val="0"/>
                        </a:spcAft>
                      </a:pPr>
                      <a:r>
                        <a:rPr lang="en-US" sz="2000" dirty="0">
                          <a:solidFill>
                            <a:schemeClr val="tx1"/>
                          </a:solidFill>
                          <a:effectLst/>
                        </a:rPr>
                        <a:t>1</a:t>
                      </a:r>
                      <a:endParaRPr lang="vi-VN" sz="2000" dirty="0">
                        <a:solidFill>
                          <a:schemeClr val="tx1"/>
                        </a:solidFill>
                        <a:effectLst/>
                      </a:endParaRPr>
                    </a:p>
                    <a:p>
                      <a:pPr algn="just">
                        <a:lnSpc>
                          <a:spcPct val="115000"/>
                        </a:lnSpc>
                        <a:spcAft>
                          <a:spcPts val="0"/>
                        </a:spcAft>
                      </a:pPr>
                      <a:r>
                        <a:rPr lang="en-US" sz="2000" dirty="0">
                          <a:solidFill>
                            <a:schemeClr val="tx1"/>
                          </a:solidFill>
                          <a:effectLst/>
                        </a:rPr>
                        <a:t> </a:t>
                      </a:r>
                      <a:endParaRPr lang="vi-VN" sz="20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r>
                        <a:rPr lang="en-US" sz="2000" dirty="0" err="1">
                          <a:solidFill>
                            <a:schemeClr val="tx1"/>
                          </a:solidFill>
                          <a:effectLst/>
                        </a:rPr>
                        <a:t>Gia</a:t>
                      </a:r>
                      <a:r>
                        <a:rPr lang="en-US" sz="2000" dirty="0">
                          <a:solidFill>
                            <a:schemeClr val="tx1"/>
                          </a:solidFill>
                          <a:effectLst/>
                        </a:rPr>
                        <a:t> </a:t>
                      </a:r>
                      <a:r>
                        <a:rPr lang="en-US" sz="2000" dirty="0" err="1">
                          <a:solidFill>
                            <a:schemeClr val="tx1"/>
                          </a:solidFill>
                          <a:effectLst/>
                        </a:rPr>
                        <a:t>trưởng</a:t>
                      </a:r>
                      <a:endParaRPr lang="vi-VN" sz="2000" dirty="0">
                        <a:solidFill>
                          <a:schemeClr val="tx1"/>
                        </a:solidFill>
                        <a:effectLst/>
                      </a:endParaRPr>
                    </a:p>
                    <a:p>
                      <a:pPr algn="just">
                        <a:lnSpc>
                          <a:spcPct val="115000"/>
                        </a:lnSpc>
                        <a:spcAft>
                          <a:spcPts val="0"/>
                        </a:spcAft>
                      </a:pPr>
                      <a:r>
                        <a:rPr lang="en-US" sz="2000" dirty="0">
                          <a:solidFill>
                            <a:schemeClr val="tx1"/>
                          </a:solidFill>
                          <a:effectLst/>
                        </a:rPr>
                        <a:t>2</a:t>
                      </a:r>
                      <a:endParaRPr lang="vi-VN" sz="2000" dirty="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200" dirty="0">
                          <a:solidFill>
                            <a:schemeClr val="tx1"/>
                          </a:solidFill>
                          <a:effectLst/>
                        </a:rPr>
                        <a:t> </a:t>
                      </a:r>
                      <a:endParaRPr lang="vi-VN" sz="1200" dirty="0">
                        <a:solidFill>
                          <a:schemeClr val="tx1"/>
                        </a:solidFill>
                        <a:effectLst/>
                      </a:endParaRPr>
                    </a:p>
                    <a:p>
                      <a:pPr algn="just">
                        <a:lnSpc>
                          <a:spcPct val="115000"/>
                        </a:lnSpc>
                        <a:spcAft>
                          <a:spcPts val="0"/>
                        </a:spcAft>
                      </a:pPr>
                      <a:r>
                        <a:rPr lang="en-US" sz="2000" dirty="0">
                          <a:solidFill>
                            <a:schemeClr val="tx1"/>
                          </a:solidFill>
                          <a:effectLst/>
                        </a:rPr>
                        <a:t>     </a:t>
                      </a:r>
                      <a:r>
                        <a:rPr lang="en-US" sz="2000" dirty="0" err="1">
                          <a:solidFill>
                            <a:schemeClr val="tx1"/>
                          </a:solidFill>
                          <a:effectLst/>
                        </a:rPr>
                        <a:t>Cố</a:t>
                      </a:r>
                      <a:r>
                        <a:rPr lang="en-US" sz="2000" dirty="0">
                          <a:solidFill>
                            <a:schemeClr val="tx1"/>
                          </a:solidFill>
                          <a:effectLst/>
                        </a:rPr>
                        <a:t> </a:t>
                      </a:r>
                      <a:r>
                        <a:rPr lang="en-US" sz="2000" dirty="0" err="1">
                          <a:solidFill>
                            <a:schemeClr val="tx1"/>
                          </a:solidFill>
                          <a:effectLst/>
                        </a:rPr>
                        <a:t>vấn</a:t>
                      </a:r>
                      <a:endParaRPr lang="vi-VN" sz="2000" dirty="0">
                        <a:solidFill>
                          <a:schemeClr val="tx1"/>
                        </a:solidFill>
                        <a:effectLst/>
                        <a:latin typeface="Times New Roman"/>
                        <a:ea typeface="Calibri"/>
                        <a:cs typeface="Times New Roman"/>
                      </a:endParaRPr>
                    </a:p>
                  </a:txBody>
                  <a:tcPr marL="68580" marR="68580" marT="0" marB="0"/>
                </a:tc>
                <a:tc rowSpan="2">
                  <a:txBody>
                    <a:bodyPr/>
                    <a:lstStyle/>
                    <a:p>
                      <a:pPr algn="just">
                        <a:lnSpc>
                          <a:spcPct val="115000"/>
                        </a:lnSpc>
                        <a:spcAft>
                          <a:spcPts val="0"/>
                        </a:spcAft>
                      </a:pPr>
                      <a:r>
                        <a:rPr lang="en-US" sz="2000" dirty="0" err="1">
                          <a:solidFill>
                            <a:schemeClr val="tx1"/>
                          </a:solidFill>
                          <a:effectLst/>
                        </a:rPr>
                        <a:t>Dân</a:t>
                      </a:r>
                      <a:r>
                        <a:rPr lang="en-US" sz="2000" dirty="0">
                          <a:solidFill>
                            <a:schemeClr val="tx1"/>
                          </a:solidFill>
                          <a:effectLst/>
                        </a:rPr>
                        <a:t> </a:t>
                      </a:r>
                      <a:r>
                        <a:rPr lang="en-US" sz="2000" dirty="0" err="1">
                          <a:solidFill>
                            <a:schemeClr val="tx1"/>
                          </a:solidFill>
                          <a:effectLst/>
                        </a:rPr>
                        <a:t>chủ</a:t>
                      </a:r>
                      <a:endParaRPr lang="vi-VN" sz="2000" dirty="0">
                        <a:solidFill>
                          <a:schemeClr val="tx1"/>
                        </a:solidFill>
                        <a:effectLst/>
                      </a:endParaRPr>
                    </a:p>
                    <a:p>
                      <a:pPr algn="just">
                        <a:lnSpc>
                          <a:spcPct val="115000"/>
                        </a:lnSpc>
                        <a:spcAft>
                          <a:spcPts val="0"/>
                        </a:spcAft>
                      </a:pPr>
                      <a:r>
                        <a:rPr lang="en-US" sz="2000" dirty="0">
                          <a:solidFill>
                            <a:schemeClr val="tx1"/>
                          </a:solidFill>
                          <a:effectLst/>
                        </a:rPr>
                        <a:t>3</a:t>
                      </a:r>
                      <a:endParaRPr lang="vi-VN" sz="2000" dirty="0">
                        <a:solidFill>
                          <a:schemeClr val="tx1"/>
                        </a:solidFill>
                        <a:effectLst/>
                      </a:endParaRPr>
                    </a:p>
                    <a:p>
                      <a:pPr algn="just">
                        <a:lnSpc>
                          <a:spcPct val="115000"/>
                        </a:lnSpc>
                        <a:spcAft>
                          <a:spcPts val="0"/>
                        </a:spcAft>
                      </a:pPr>
                      <a:r>
                        <a:rPr lang="en-US" sz="1200" dirty="0">
                          <a:solidFill>
                            <a:schemeClr val="tx1"/>
                          </a:solidFill>
                          <a:effectLst/>
                        </a:rPr>
                        <a:t> </a:t>
                      </a:r>
                      <a:endParaRPr lang="vi-VN"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endParaRPr lang="en-US" sz="1200" dirty="0">
                        <a:solidFill>
                          <a:schemeClr val="tx1"/>
                        </a:solidFill>
                        <a:effectLst/>
                      </a:endParaRPr>
                    </a:p>
                    <a:p>
                      <a:pPr algn="just">
                        <a:lnSpc>
                          <a:spcPct val="115000"/>
                        </a:lnSpc>
                        <a:spcAft>
                          <a:spcPts val="0"/>
                        </a:spcAft>
                      </a:pPr>
                      <a:r>
                        <a:rPr lang="en-US" sz="2000" dirty="0" err="1">
                          <a:solidFill>
                            <a:schemeClr val="tx1"/>
                          </a:solidFill>
                          <a:effectLst/>
                        </a:rPr>
                        <a:t>Tự</a:t>
                      </a:r>
                      <a:r>
                        <a:rPr lang="en-US" sz="2000" dirty="0">
                          <a:solidFill>
                            <a:schemeClr val="tx1"/>
                          </a:solidFill>
                          <a:effectLst/>
                        </a:rPr>
                        <a:t> do </a:t>
                      </a:r>
                      <a:endParaRPr lang="vi-VN" sz="2000" dirty="0">
                        <a:solidFill>
                          <a:schemeClr val="tx1"/>
                        </a:solidFill>
                        <a:effectLst/>
                      </a:endParaRPr>
                    </a:p>
                    <a:p>
                      <a:pPr algn="just">
                        <a:lnSpc>
                          <a:spcPct val="115000"/>
                        </a:lnSpc>
                        <a:spcAft>
                          <a:spcPts val="0"/>
                        </a:spcAft>
                      </a:pPr>
                      <a:r>
                        <a:rPr lang="en-US" sz="2000" dirty="0">
                          <a:solidFill>
                            <a:schemeClr val="tx1"/>
                          </a:solidFill>
                          <a:effectLst/>
                        </a:rPr>
                        <a:t>4</a:t>
                      </a:r>
                      <a:endParaRPr lang="vi-VN" sz="2000" dirty="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754813">
                <a:tc vMerge="1">
                  <a:txBody>
                    <a:bodyPr/>
                    <a:lstStyle/>
                    <a:p>
                      <a:endParaRPr lang="vi-VN"/>
                    </a:p>
                  </a:txBody>
                  <a:tcPr/>
                </a:tc>
                <a:tc>
                  <a:txBody>
                    <a:bodyPr/>
                    <a:lstStyle/>
                    <a:p>
                      <a:pPr algn="just">
                        <a:lnSpc>
                          <a:spcPct val="115000"/>
                        </a:lnSpc>
                        <a:spcAft>
                          <a:spcPts val="0"/>
                        </a:spcAft>
                      </a:pPr>
                      <a:r>
                        <a:rPr lang="en-US" sz="2000" dirty="0">
                          <a:solidFill>
                            <a:schemeClr val="tx1"/>
                          </a:solidFill>
                          <a:effectLst/>
                        </a:rPr>
                        <a:t>   </a:t>
                      </a:r>
                    </a:p>
                    <a:p>
                      <a:pPr algn="just">
                        <a:lnSpc>
                          <a:spcPct val="115000"/>
                        </a:lnSpc>
                        <a:spcAft>
                          <a:spcPts val="0"/>
                        </a:spcAft>
                      </a:pPr>
                      <a:endParaRPr lang="en-US" sz="2000" dirty="0">
                        <a:solidFill>
                          <a:schemeClr val="tx1"/>
                        </a:solidFill>
                        <a:effectLst/>
                      </a:endParaRPr>
                    </a:p>
                    <a:p>
                      <a:pPr algn="just">
                        <a:lnSpc>
                          <a:spcPct val="115000"/>
                        </a:lnSpc>
                        <a:spcAft>
                          <a:spcPts val="0"/>
                        </a:spcAft>
                      </a:pPr>
                      <a:r>
                        <a:rPr lang="en-US" sz="2000" dirty="0">
                          <a:solidFill>
                            <a:schemeClr val="tx1"/>
                          </a:solidFill>
                          <a:effectLst/>
                        </a:rPr>
                        <a:t>   (</a:t>
                      </a:r>
                      <a:r>
                        <a:rPr lang="en-US" sz="2000" dirty="0" err="1">
                          <a:solidFill>
                            <a:schemeClr val="tx1"/>
                          </a:solidFill>
                          <a:effectLst/>
                        </a:rPr>
                        <a:t>Trung</a:t>
                      </a:r>
                      <a:r>
                        <a:rPr lang="en-US" sz="2000" dirty="0">
                          <a:solidFill>
                            <a:schemeClr val="tx1"/>
                          </a:solidFill>
                          <a:effectLst/>
                        </a:rPr>
                        <a:t> </a:t>
                      </a:r>
                      <a:r>
                        <a:rPr lang="en-US" sz="2000" dirty="0" err="1">
                          <a:solidFill>
                            <a:schemeClr val="tx1"/>
                          </a:solidFill>
                          <a:effectLst/>
                        </a:rPr>
                        <a:t>lập</a:t>
                      </a:r>
                      <a:r>
                        <a:rPr lang="en-US" sz="2000" dirty="0">
                          <a:solidFill>
                            <a:schemeClr val="tx1"/>
                          </a:solidFill>
                          <a:effectLst/>
                        </a:rPr>
                        <a:t>)</a:t>
                      </a:r>
                      <a:endParaRPr lang="vi-VN" sz="2000" dirty="0">
                        <a:solidFill>
                          <a:schemeClr val="tx1"/>
                        </a:solidFill>
                        <a:effectLst/>
                        <a:latin typeface="Times New Roman"/>
                        <a:ea typeface="Calibri"/>
                        <a:cs typeface="Times New Roman"/>
                      </a:endParaRPr>
                    </a:p>
                  </a:txBody>
                  <a:tcPr marL="68580" marR="68580" marT="0" marB="0"/>
                </a:tc>
                <a:tc vMerge="1">
                  <a:txBody>
                    <a:bodyPr/>
                    <a:lstStyle/>
                    <a:p>
                      <a:endParaRPr lang="vi-VN"/>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0885520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609600"/>
          </a:xfrm>
        </p:spPr>
        <p:txBody>
          <a:bodyPr>
            <a:noAutofit/>
          </a:bodyPr>
          <a:lstStyle/>
          <a:p>
            <a:pPr algn="ctr">
              <a:lnSpc>
                <a:spcPct val="100000"/>
              </a:lnSpc>
            </a:pPr>
            <a:r>
              <a:rPr lang="en-US" sz="2800" dirty="0">
                <a:solidFill>
                  <a:schemeClr val="tx1"/>
                </a:solidFill>
              </a:rPr>
              <a:t>12. </a:t>
            </a:r>
            <a:r>
              <a:rPr lang="en-US" sz="2800" dirty="0" err="1">
                <a:solidFill>
                  <a:schemeClr val="tx1"/>
                </a:solidFill>
              </a:rPr>
              <a:t>Sự</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triển</a:t>
            </a:r>
            <a:r>
              <a:rPr lang="en-US" sz="2800" dirty="0">
                <a:solidFill>
                  <a:schemeClr val="tx1"/>
                </a:solidFill>
              </a:rPr>
              <a:t> </a:t>
            </a:r>
            <a:r>
              <a:rPr lang="en-US" sz="2800" dirty="0" err="1">
                <a:solidFill>
                  <a:schemeClr val="tx1"/>
                </a:solidFill>
              </a:rPr>
              <a:t>năng</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những</a:t>
            </a:r>
            <a:r>
              <a:rPr lang="en-US" sz="2800" dirty="0">
                <a:solidFill>
                  <a:schemeClr val="tx1"/>
                </a:solidFill>
              </a:rPr>
              <a:t> </a:t>
            </a:r>
            <a:r>
              <a:rPr lang="en-US" sz="2800" dirty="0" err="1">
                <a:solidFill>
                  <a:schemeClr val="tx1"/>
                </a:solidFill>
              </a:rPr>
              <a:t>cố</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kinh</a:t>
            </a:r>
            <a:r>
              <a:rPr lang="en-US" sz="2800" dirty="0">
                <a:solidFill>
                  <a:schemeClr val="tx1"/>
                </a:solidFill>
              </a:rPr>
              <a:t> </a:t>
            </a:r>
            <a:r>
              <a:rPr lang="en-US" sz="2800" dirty="0" err="1">
                <a:solidFill>
                  <a:schemeClr val="tx1"/>
                </a:solidFill>
              </a:rPr>
              <a:t>nghiệm</a:t>
            </a:r>
            <a:endParaRPr lang="vi-VN" sz="2800" dirty="0">
              <a:solidFill>
                <a:schemeClr val="tx1"/>
              </a:solidFill>
            </a:endParaRPr>
          </a:p>
        </p:txBody>
      </p:sp>
      <p:graphicFrame>
        <p:nvGraphicFramePr>
          <p:cNvPr id="4" name="Content Placeholder 3"/>
          <p:cNvGraphicFramePr>
            <a:graphicFrameLocks noGrp="1"/>
          </p:cNvGraphicFramePr>
          <p:nvPr>
            <p:ph sz="quarter" idx="1"/>
          </p:nvPr>
        </p:nvGraphicFramePr>
        <p:xfrm>
          <a:off x="380998" y="1447801"/>
          <a:ext cx="8382001" cy="5143924"/>
        </p:xfrm>
        <a:graphic>
          <a:graphicData uri="http://schemas.openxmlformats.org/drawingml/2006/table">
            <a:tbl>
              <a:tblPr firstRow="1" firstCol="1" bandRow="1" bandCol="1">
                <a:tableStyleId>{5C22544A-7EE6-4342-B048-85BDC9FD1C3A}</a:tableStyleId>
              </a:tblPr>
              <a:tblGrid>
                <a:gridCol w="1653238">
                  <a:extLst>
                    <a:ext uri="{9D8B030D-6E8A-4147-A177-3AD203B41FA5}">
                      <a16:colId xmlns:a16="http://schemas.microsoft.com/office/drawing/2014/main" val="20000"/>
                    </a:ext>
                  </a:extLst>
                </a:gridCol>
                <a:gridCol w="1526251">
                  <a:extLst>
                    <a:ext uri="{9D8B030D-6E8A-4147-A177-3AD203B41FA5}">
                      <a16:colId xmlns:a16="http://schemas.microsoft.com/office/drawing/2014/main" val="20001"/>
                    </a:ext>
                  </a:extLst>
                </a:gridCol>
                <a:gridCol w="1584554">
                  <a:extLst>
                    <a:ext uri="{9D8B030D-6E8A-4147-A177-3AD203B41FA5}">
                      <a16:colId xmlns:a16="http://schemas.microsoft.com/office/drawing/2014/main" val="20002"/>
                    </a:ext>
                  </a:extLst>
                </a:gridCol>
                <a:gridCol w="1808979">
                  <a:extLst>
                    <a:ext uri="{9D8B030D-6E8A-4147-A177-3AD203B41FA5}">
                      <a16:colId xmlns:a16="http://schemas.microsoft.com/office/drawing/2014/main" val="20003"/>
                    </a:ext>
                  </a:extLst>
                </a:gridCol>
                <a:gridCol w="1808979">
                  <a:extLst>
                    <a:ext uri="{9D8B030D-6E8A-4147-A177-3AD203B41FA5}">
                      <a16:colId xmlns:a16="http://schemas.microsoft.com/office/drawing/2014/main" val="20004"/>
                    </a:ext>
                  </a:extLst>
                </a:gridCol>
              </a:tblGrid>
              <a:tr h="454216">
                <a:tc>
                  <a:txBody>
                    <a:bodyPr/>
                    <a:lstStyle/>
                    <a:p>
                      <a:pPr algn="ctr">
                        <a:lnSpc>
                          <a:spcPct val="115000"/>
                        </a:lnSpc>
                        <a:spcAft>
                          <a:spcPts val="0"/>
                        </a:spcAft>
                      </a:pPr>
                      <a:r>
                        <a:rPr lang="en-US" sz="1400" dirty="0" err="1">
                          <a:effectLst/>
                        </a:rPr>
                        <a:t>Chuyên</a:t>
                      </a:r>
                      <a:r>
                        <a:rPr lang="en-US" sz="1400" dirty="0">
                          <a:effectLst/>
                        </a:rPr>
                        <a:t> </a:t>
                      </a:r>
                      <a:r>
                        <a:rPr lang="en-US" sz="1400" dirty="0" err="1">
                          <a:effectLst/>
                        </a:rPr>
                        <a:t>quyền</a:t>
                      </a:r>
                      <a:endParaRPr lang="vi-VN"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400" dirty="0" err="1">
                          <a:effectLst/>
                        </a:rPr>
                        <a:t>Gia</a:t>
                      </a:r>
                      <a:r>
                        <a:rPr lang="en-US" sz="1400" dirty="0">
                          <a:effectLst/>
                        </a:rPr>
                        <a:t> </a:t>
                      </a:r>
                      <a:r>
                        <a:rPr lang="en-US" sz="1400" dirty="0" err="1">
                          <a:effectLst/>
                        </a:rPr>
                        <a:t>trưởng</a:t>
                      </a:r>
                      <a:endParaRPr lang="vi-VN"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400" dirty="0" err="1">
                          <a:effectLst/>
                        </a:rPr>
                        <a:t>Cố</a:t>
                      </a:r>
                      <a:r>
                        <a:rPr lang="en-US" sz="1400" dirty="0">
                          <a:effectLst/>
                        </a:rPr>
                        <a:t> </a:t>
                      </a:r>
                      <a:r>
                        <a:rPr lang="en-US" sz="1400" dirty="0" err="1">
                          <a:effectLst/>
                        </a:rPr>
                        <a:t>vấn</a:t>
                      </a:r>
                      <a:endParaRPr lang="vi-VN"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400" dirty="0" err="1">
                          <a:effectLst/>
                        </a:rPr>
                        <a:t>Dân</a:t>
                      </a:r>
                      <a:r>
                        <a:rPr lang="en-US" sz="1400" dirty="0">
                          <a:effectLst/>
                        </a:rPr>
                        <a:t> </a:t>
                      </a:r>
                      <a:r>
                        <a:rPr lang="en-US" sz="1400" dirty="0" err="1">
                          <a:effectLst/>
                        </a:rPr>
                        <a:t>chủ</a:t>
                      </a:r>
                      <a:endParaRPr lang="vi-VN" sz="1400" dirty="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400" dirty="0" err="1">
                          <a:effectLst/>
                        </a:rPr>
                        <a:t>Tự</a:t>
                      </a:r>
                      <a:r>
                        <a:rPr lang="en-US" sz="1400" dirty="0">
                          <a:effectLst/>
                        </a:rPr>
                        <a:t> do</a:t>
                      </a:r>
                      <a:endParaRPr lang="vi-VN"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195593">
                <a:tc gridSpan="5">
                  <a:txBody>
                    <a:bodyPr/>
                    <a:lstStyle/>
                    <a:p>
                      <a:pPr algn="ctr">
                        <a:lnSpc>
                          <a:spcPct val="115000"/>
                        </a:lnSpc>
                        <a:spcAft>
                          <a:spcPts val="0"/>
                        </a:spcAft>
                      </a:pPr>
                      <a:r>
                        <a:rPr lang="en-US" sz="1400" dirty="0" err="1">
                          <a:effectLst/>
                        </a:rPr>
                        <a:t>Các</a:t>
                      </a:r>
                      <a:r>
                        <a:rPr lang="en-US" sz="1400" dirty="0">
                          <a:effectLst/>
                        </a:rPr>
                        <a:t> </a:t>
                      </a:r>
                      <a:r>
                        <a:rPr lang="en-US" sz="1400" dirty="0" err="1">
                          <a:effectLst/>
                        </a:rPr>
                        <a:t>đặc</a:t>
                      </a:r>
                      <a:r>
                        <a:rPr lang="en-US" sz="1400" dirty="0">
                          <a:effectLst/>
                        </a:rPr>
                        <a:t> </a:t>
                      </a:r>
                      <a:r>
                        <a:rPr lang="en-US" sz="1400" dirty="0" err="1">
                          <a:effectLst/>
                        </a:rPr>
                        <a:t>điểm</a:t>
                      </a:r>
                      <a:r>
                        <a:rPr lang="en-US" sz="1400" dirty="0">
                          <a:effectLst/>
                        </a:rPr>
                        <a:t> </a:t>
                      </a:r>
                      <a:r>
                        <a:rPr lang="en-US" sz="1400" dirty="0" err="1">
                          <a:effectLst/>
                        </a:rPr>
                        <a:t>của</a:t>
                      </a:r>
                      <a:r>
                        <a:rPr lang="en-US" sz="1400" dirty="0">
                          <a:effectLst/>
                        </a:rPr>
                        <a:t> </a:t>
                      </a:r>
                      <a:r>
                        <a:rPr lang="en-US" sz="1400" dirty="0" err="1">
                          <a:effectLst/>
                        </a:rPr>
                        <a:t>phong</a:t>
                      </a:r>
                      <a:r>
                        <a:rPr lang="en-US" sz="1400" dirty="0">
                          <a:effectLst/>
                        </a:rPr>
                        <a:t> </a:t>
                      </a:r>
                      <a:r>
                        <a:rPr lang="en-US" sz="1400" dirty="0" err="1">
                          <a:effectLst/>
                        </a:rPr>
                        <a:t>cách</a:t>
                      </a:r>
                      <a:r>
                        <a:rPr lang="en-US" sz="1400" dirty="0">
                          <a:effectLst/>
                        </a:rPr>
                        <a:t> </a:t>
                      </a:r>
                      <a:r>
                        <a:rPr lang="en-US" sz="1400" dirty="0" err="1">
                          <a:effectLst/>
                        </a:rPr>
                        <a:t>lãnh</a:t>
                      </a:r>
                      <a:r>
                        <a:rPr lang="en-US" sz="1400" dirty="0">
                          <a:effectLst/>
                        </a:rPr>
                        <a:t> </a:t>
                      </a:r>
                      <a:r>
                        <a:rPr lang="en-US" sz="1400" dirty="0" err="1">
                          <a:effectLst/>
                        </a:rPr>
                        <a:t>đạo</a:t>
                      </a:r>
                      <a:endParaRPr lang="vi-VN" sz="1400" dirty="0">
                        <a:effectLst/>
                        <a:latin typeface="Times New Roman"/>
                        <a:ea typeface="Calibri"/>
                        <a:cs typeface="Times New Roman"/>
                      </a:endParaRP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1"/>
                  </a:ext>
                </a:extLst>
              </a:tr>
              <a:tr h="1864693">
                <a:tc>
                  <a:txBody>
                    <a:bodyPr/>
                    <a:lstStyle/>
                    <a:p>
                      <a:pPr algn="just">
                        <a:lnSpc>
                          <a:spcPct val="115000"/>
                        </a:lnSpc>
                        <a:spcAft>
                          <a:spcPts val="0"/>
                        </a:spcAft>
                      </a:pPr>
                      <a:r>
                        <a:rPr lang="en-US" sz="1400" b="0" dirty="0" err="1">
                          <a:effectLst/>
                        </a:rPr>
                        <a:t>Kiểm</a:t>
                      </a:r>
                      <a:r>
                        <a:rPr lang="en-US" sz="1400" b="0" dirty="0">
                          <a:effectLst/>
                        </a:rPr>
                        <a:t> </a:t>
                      </a:r>
                      <a:r>
                        <a:rPr lang="en-US" sz="1400" b="0" dirty="0" err="1">
                          <a:effectLst/>
                        </a:rPr>
                        <a:t>soát</a:t>
                      </a:r>
                      <a:r>
                        <a:rPr lang="en-US" sz="1400" b="0" dirty="0">
                          <a:effectLst/>
                        </a:rPr>
                        <a:t> </a:t>
                      </a:r>
                      <a:r>
                        <a:rPr lang="en-US" sz="1400" b="0" dirty="0" err="1">
                          <a:effectLst/>
                        </a:rPr>
                        <a:t>gắt</a:t>
                      </a:r>
                      <a:r>
                        <a:rPr lang="en-US" sz="1400" b="0" dirty="0">
                          <a:effectLst/>
                        </a:rPr>
                        <a:t> </a:t>
                      </a:r>
                      <a:r>
                        <a:rPr lang="en-US" sz="1400" b="0" dirty="0" err="1">
                          <a:effectLst/>
                        </a:rPr>
                        <a:t>gao</a:t>
                      </a:r>
                      <a:r>
                        <a:rPr lang="en-US" sz="1400" b="0" dirty="0">
                          <a:effectLst/>
                        </a:rPr>
                        <a:t> </a:t>
                      </a:r>
                      <a:r>
                        <a:rPr lang="en-US" sz="1400" b="0" dirty="0" err="1">
                          <a:effectLst/>
                        </a:rPr>
                        <a:t>và</a:t>
                      </a:r>
                      <a:r>
                        <a:rPr lang="en-US" sz="1400" b="0" dirty="0">
                          <a:effectLst/>
                        </a:rPr>
                        <a:t> </a:t>
                      </a:r>
                      <a:r>
                        <a:rPr lang="en-US" sz="1400" b="0" dirty="0" err="1">
                          <a:effectLst/>
                        </a:rPr>
                        <a:t>quyền</a:t>
                      </a:r>
                      <a:r>
                        <a:rPr lang="en-US" sz="1400" b="0" dirty="0">
                          <a:effectLst/>
                        </a:rPr>
                        <a:t> </a:t>
                      </a:r>
                      <a:r>
                        <a:rPr lang="en-US" sz="1400" b="0" dirty="0" err="1">
                          <a:effectLst/>
                        </a:rPr>
                        <a:t>hành</a:t>
                      </a:r>
                      <a:r>
                        <a:rPr lang="en-US" sz="1400" b="0" dirty="0">
                          <a:effectLst/>
                        </a:rPr>
                        <a:t> </a:t>
                      </a:r>
                      <a:r>
                        <a:rPr lang="en-US" sz="1400" b="0" dirty="0" err="1">
                          <a:effectLst/>
                        </a:rPr>
                        <a:t>vững</a:t>
                      </a:r>
                      <a:r>
                        <a:rPr lang="en-US" sz="1400" b="0" dirty="0">
                          <a:effectLst/>
                        </a:rPr>
                        <a:t> </a:t>
                      </a:r>
                      <a:r>
                        <a:rPr lang="en-US" sz="1400" b="0" dirty="0" err="1">
                          <a:effectLst/>
                        </a:rPr>
                        <a:t>chắc</a:t>
                      </a:r>
                      <a:endParaRPr lang="vi-VN" sz="1400" b="0" dirty="0">
                        <a:effectLst/>
                      </a:endParaRPr>
                    </a:p>
                    <a:p>
                      <a:pPr algn="just">
                        <a:lnSpc>
                          <a:spcPct val="115000"/>
                        </a:lnSpc>
                        <a:spcAft>
                          <a:spcPts val="0"/>
                        </a:spcAft>
                      </a:pPr>
                      <a:r>
                        <a:rPr lang="en-US" sz="1400" b="0" dirty="0" err="1">
                          <a:effectLst/>
                        </a:rPr>
                        <a:t>Vạch</a:t>
                      </a:r>
                      <a:r>
                        <a:rPr lang="en-US" sz="1400" b="0" dirty="0">
                          <a:effectLst/>
                        </a:rPr>
                        <a:t> </a:t>
                      </a:r>
                      <a:r>
                        <a:rPr lang="en-US" sz="1400" b="0" dirty="0" err="1">
                          <a:effectLst/>
                        </a:rPr>
                        <a:t>định</a:t>
                      </a:r>
                      <a:r>
                        <a:rPr lang="en-US" sz="1400" b="0" dirty="0">
                          <a:effectLst/>
                        </a:rPr>
                        <a:t> </a:t>
                      </a:r>
                      <a:r>
                        <a:rPr lang="en-US" sz="1400" b="0" dirty="0" err="1">
                          <a:effectLst/>
                        </a:rPr>
                        <a:t>nhiệm</a:t>
                      </a:r>
                      <a:r>
                        <a:rPr lang="en-US" sz="1400" b="0" dirty="0">
                          <a:effectLst/>
                        </a:rPr>
                        <a:t> </a:t>
                      </a:r>
                      <a:r>
                        <a:rPr lang="en-US" sz="1400" b="0" dirty="0" err="1">
                          <a:effectLst/>
                        </a:rPr>
                        <a:t>vụ</a:t>
                      </a:r>
                      <a:r>
                        <a:rPr lang="en-US" sz="1400" b="0" dirty="0">
                          <a:effectLst/>
                        </a:rPr>
                        <a:t> </a:t>
                      </a:r>
                      <a:r>
                        <a:rPr lang="en-US" sz="1400" b="0" dirty="0" err="1">
                          <a:effectLst/>
                        </a:rPr>
                        <a:t>rõ</a:t>
                      </a:r>
                      <a:r>
                        <a:rPr lang="en-US" sz="1400" b="0" dirty="0">
                          <a:effectLst/>
                        </a:rPr>
                        <a:t> </a:t>
                      </a:r>
                      <a:r>
                        <a:rPr lang="en-US" sz="1400" b="0" dirty="0" err="1">
                          <a:effectLst/>
                        </a:rPr>
                        <a:t>ràng</a:t>
                      </a:r>
                      <a:endParaRPr lang="vi-VN" sz="1400" b="0" dirty="0">
                        <a:effectLst/>
                      </a:endParaRPr>
                    </a:p>
                    <a:p>
                      <a:pPr algn="just">
                        <a:lnSpc>
                          <a:spcPct val="115000"/>
                        </a:lnSpc>
                        <a:spcAft>
                          <a:spcPts val="0"/>
                        </a:spcAft>
                      </a:pPr>
                      <a:r>
                        <a:rPr lang="en-US" sz="1400" b="0" dirty="0" err="1">
                          <a:effectLst/>
                        </a:rPr>
                        <a:t>Thông</a:t>
                      </a:r>
                      <a:r>
                        <a:rPr lang="en-US" sz="1400" b="0" dirty="0">
                          <a:effectLst/>
                        </a:rPr>
                        <a:t> tin </a:t>
                      </a:r>
                      <a:r>
                        <a:rPr lang="en-US" sz="1400" b="0" dirty="0" err="1">
                          <a:effectLst/>
                        </a:rPr>
                        <a:t>đi</a:t>
                      </a:r>
                      <a:r>
                        <a:rPr lang="en-US" sz="1400" b="0" dirty="0">
                          <a:effectLst/>
                        </a:rPr>
                        <a:t> </a:t>
                      </a:r>
                      <a:r>
                        <a:rPr lang="en-US" sz="1400" b="0" dirty="0" err="1">
                          <a:effectLst/>
                        </a:rPr>
                        <a:t>xuống</a:t>
                      </a:r>
                      <a:r>
                        <a:rPr lang="en-US" sz="1400" b="0" dirty="0">
                          <a:effectLst/>
                        </a:rPr>
                        <a:t> </a:t>
                      </a:r>
                      <a:r>
                        <a:rPr lang="en-US" sz="1400" b="0" dirty="0" err="1">
                          <a:effectLst/>
                        </a:rPr>
                        <a:t>từ</a:t>
                      </a:r>
                      <a:r>
                        <a:rPr lang="en-US" sz="1400" b="0" dirty="0">
                          <a:effectLst/>
                        </a:rPr>
                        <a:t> </a:t>
                      </a:r>
                      <a:r>
                        <a:rPr lang="en-US" sz="1400" b="0" baseline="0" dirty="0">
                          <a:effectLst/>
                        </a:rPr>
                        <a:t> </a:t>
                      </a:r>
                      <a:r>
                        <a:rPr lang="en-US" sz="1400" b="0" baseline="0" dirty="0" err="1">
                          <a:effectLst/>
                        </a:rPr>
                        <a:t>GĐBH</a:t>
                      </a:r>
                      <a:endParaRPr lang="vi-VN" sz="1400" b="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a:effectLst/>
                        </a:rPr>
                        <a:t>“</a:t>
                      </a:r>
                      <a:r>
                        <a:rPr lang="en-US" sz="1400" dirty="0" err="1">
                          <a:effectLst/>
                        </a:rPr>
                        <a:t>Ông</a:t>
                      </a:r>
                      <a:r>
                        <a:rPr lang="en-US" sz="1400" dirty="0">
                          <a:effectLst/>
                        </a:rPr>
                        <a:t> </a:t>
                      </a:r>
                      <a:r>
                        <a:rPr lang="en-US" sz="1400" dirty="0" err="1">
                          <a:effectLst/>
                        </a:rPr>
                        <a:t>bố</a:t>
                      </a:r>
                      <a:r>
                        <a:rPr lang="en-US" sz="1400" dirty="0">
                          <a:effectLst/>
                        </a:rPr>
                        <a:t> </a:t>
                      </a:r>
                      <a:r>
                        <a:rPr lang="en-US" sz="1400" dirty="0" err="1">
                          <a:effectLst/>
                        </a:rPr>
                        <a:t>ân</a:t>
                      </a:r>
                      <a:r>
                        <a:rPr lang="en-US" sz="1400" dirty="0">
                          <a:effectLst/>
                        </a:rPr>
                        <a:t> </a:t>
                      </a:r>
                      <a:r>
                        <a:rPr lang="en-US" sz="1400" dirty="0" err="1">
                          <a:effectLst/>
                        </a:rPr>
                        <a:t>cần</a:t>
                      </a:r>
                      <a:r>
                        <a:rPr lang="en-US" sz="1400" dirty="0">
                          <a:effectLst/>
                        </a:rPr>
                        <a:t> </a:t>
                      </a:r>
                      <a:r>
                        <a:rPr lang="en-US" sz="1400" dirty="0" err="1">
                          <a:effectLst/>
                        </a:rPr>
                        <a:t>thì</a:t>
                      </a:r>
                      <a:r>
                        <a:rPr lang="en-US" sz="1400" dirty="0">
                          <a:effectLst/>
                        </a:rPr>
                        <a:t> </a:t>
                      </a:r>
                      <a:r>
                        <a:rPr lang="en-US" sz="1400" dirty="0" err="1">
                          <a:effectLst/>
                        </a:rPr>
                        <a:t>sẽ</a:t>
                      </a:r>
                      <a:r>
                        <a:rPr lang="en-US" sz="1400" dirty="0">
                          <a:effectLst/>
                        </a:rPr>
                        <a:t> </a:t>
                      </a:r>
                      <a:r>
                        <a:rPr lang="en-US" sz="1400" dirty="0" err="1">
                          <a:effectLst/>
                        </a:rPr>
                        <a:t>biết</a:t>
                      </a:r>
                      <a:r>
                        <a:rPr lang="en-US" sz="1400" dirty="0">
                          <a:effectLst/>
                        </a:rPr>
                        <a:t> </a:t>
                      </a:r>
                      <a:r>
                        <a:rPr lang="en-US" sz="1400" dirty="0" err="1">
                          <a:effectLst/>
                        </a:rPr>
                        <a:t>cái</a:t>
                      </a:r>
                      <a:r>
                        <a:rPr lang="en-US" sz="1400" dirty="0">
                          <a:effectLst/>
                        </a:rPr>
                        <a:t> </a:t>
                      </a:r>
                      <a:r>
                        <a:rPr lang="en-US" sz="1400" dirty="0" err="1">
                          <a:effectLst/>
                        </a:rPr>
                        <a:t>gì</a:t>
                      </a:r>
                      <a:r>
                        <a:rPr lang="en-US" sz="1400" dirty="0">
                          <a:effectLst/>
                        </a:rPr>
                        <a:t> </a:t>
                      </a:r>
                      <a:r>
                        <a:rPr lang="en-US" sz="1400" dirty="0" err="1">
                          <a:effectLst/>
                        </a:rPr>
                        <a:t>là</a:t>
                      </a:r>
                      <a:r>
                        <a:rPr lang="en-US" sz="1400" dirty="0">
                          <a:effectLst/>
                        </a:rPr>
                        <a:t> </a:t>
                      </a:r>
                      <a:r>
                        <a:rPr lang="en-US" sz="1400" dirty="0" err="1">
                          <a:effectLst/>
                        </a:rPr>
                        <a:t>tốt</a:t>
                      </a:r>
                      <a:r>
                        <a:rPr lang="en-US" sz="1400" dirty="0">
                          <a:effectLst/>
                        </a:rPr>
                        <a:t> </a:t>
                      </a:r>
                      <a:r>
                        <a:rPr lang="en-US" sz="1400" dirty="0" err="1">
                          <a:effectLst/>
                        </a:rPr>
                        <a:t>nhất</a:t>
                      </a:r>
                      <a:r>
                        <a:rPr lang="en-US" sz="1400" dirty="0">
                          <a:effectLst/>
                        </a:rPr>
                        <a:t>”</a:t>
                      </a:r>
                      <a:endParaRPr lang="vi-VN" sz="1400" dirty="0">
                        <a:effectLst/>
                      </a:endParaRPr>
                    </a:p>
                    <a:p>
                      <a:pPr algn="just">
                        <a:lnSpc>
                          <a:spcPct val="115000"/>
                        </a:lnSpc>
                        <a:spcAft>
                          <a:spcPts val="0"/>
                        </a:spcAft>
                      </a:pPr>
                      <a:r>
                        <a:rPr lang="en-US" sz="1400" dirty="0" err="1">
                          <a:effectLst/>
                        </a:rPr>
                        <a:t>Quyền</a:t>
                      </a:r>
                      <a:r>
                        <a:rPr lang="en-US" sz="1400" dirty="0">
                          <a:effectLst/>
                        </a:rPr>
                        <a:t> </a:t>
                      </a:r>
                      <a:r>
                        <a:rPr lang="en-US" sz="1400" dirty="0" err="1">
                          <a:effectLst/>
                        </a:rPr>
                        <a:t>lực</a:t>
                      </a:r>
                      <a:r>
                        <a:rPr lang="en-US" sz="1400" dirty="0">
                          <a:effectLst/>
                        </a:rPr>
                        <a:t> </a:t>
                      </a:r>
                      <a:r>
                        <a:rPr lang="en-US" sz="1400" dirty="0" err="1">
                          <a:effectLst/>
                        </a:rPr>
                        <a:t>tập</a:t>
                      </a:r>
                      <a:r>
                        <a:rPr lang="en-US" sz="1400" dirty="0">
                          <a:effectLst/>
                        </a:rPr>
                        <a:t> </a:t>
                      </a:r>
                      <a:r>
                        <a:rPr lang="en-US" sz="1400" dirty="0" err="1">
                          <a:effectLst/>
                        </a:rPr>
                        <a:t>trung</a:t>
                      </a:r>
                      <a:r>
                        <a:rPr lang="en-US" sz="1400" dirty="0">
                          <a:effectLst/>
                        </a:rPr>
                        <a:t> </a:t>
                      </a:r>
                      <a:r>
                        <a:rPr lang="en-US" sz="1400" dirty="0" err="1">
                          <a:effectLst/>
                        </a:rPr>
                        <a:t>vào</a:t>
                      </a:r>
                      <a:r>
                        <a:rPr lang="en-US" sz="1400" dirty="0">
                          <a:effectLst/>
                        </a:rPr>
                        <a:t> </a:t>
                      </a:r>
                      <a:r>
                        <a:rPr lang="en-US" sz="1400" dirty="0" err="1">
                          <a:effectLst/>
                        </a:rPr>
                        <a:t>người</a:t>
                      </a:r>
                      <a:r>
                        <a:rPr lang="en-US" sz="1400" dirty="0">
                          <a:effectLst/>
                        </a:rPr>
                        <a:t> </a:t>
                      </a:r>
                      <a:r>
                        <a:rPr lang="en-US" sz="1400" dirty="0" err="1">
                          <a:effectLst/>
                        </a:rPr>
                        <a:t>GĐBH</a:t>
                      </a: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Giao</a:t>
                      </a:r>
                      <a:r>
                        <a:rPr lang="en-US" sz="1400" dirty="0">
                          <a:effectLst/>
                        </a:rPr>
                        <a:t> </a:t>
                      </a:r>
                      <a:r>
                        <a:rPr lang="en-US" sz="1400" dirty="0" err="1">
                          <a:effectLst/>
                        </a:rPr>
                        <a:t>tiếp</a:t>
                      </a:r>
                      <a:r>
                        <a:rPr lang="en-US" sz="1400" dirty="0">
                          <a:effectLst/>
                        </a:rPr>
                        <a:t> </a:t>
                      </a:r>
                      <a:r>
                        <a:rPr lang="en-US" sz="1400" dirty="0" err="1">
                          <a:effectLst/>
                        </a:rPr>
                        <a:t>hai</a:t>
                      </a:r>
                      <a:r>
                        <a:rPr lang="en-US" sz="1400" dirty="0">
                          <a:effectLst/>
                        </a:rPr>
                        <a:t> </a:t>
                      </a:r>
                      <a:r>
                        <a:rPr lang="en-US" sz="1400" dirty="0" err="1">
                          <a:effectLst/>
                        </a:rPr>
                        <a:t>chiều</a:t>
                      </a:r>
                      <a:r>
                        <a:rPr lang="en-US" sz="1400" dirty="0">
                          <a:effectLst/>
                        </a:rPr>
                        <a:t> </a:t>
                      </a:r>
                      <a:r>
                        <a:rPr lang="en-US" sz="1400" dirty="0" err="1">
                          <a:effectLst/>
                        </a:rPr>
                        <a:t>với</a:t>
                      </a:r>
                      <a:r>
                        <a:rPr lang="en-US" sz="1400" dirty="0">
                          <a:effectLst/>
                        </a:rPr>
                        <a:t> </a:t>
                      </a:r>
                      <a:r>
                        <a:rPr lang="en-US" sz="1400" baseline="0" dirty="0">
                          <a:effectLst/>
                        </a:rPr>
                        <a:t> </a:t>
                      </a:r>
                      <a:r>
                        <a:rPr lang="en-US" sz="1400" baseline="0" dirty="0" err="1">
                          <a:effectLst/>
                        </a:rPr>
                        <a:t>LLBH</a:t>
                      </a:r>
                      <a:endParaRPr lang="vi-VN" sz="1400" dirty="0">
                        <a:effectLst/>
                      </a:endParaRPr>
                    </a:p>
                    <a:p>
                      <a:pPr algn="just">
                        <a:lnSpc>
                          <a:spcPct val="115000"/>
                        </a:lnSpc>
                        <a:spcAft>
                          <a:spcPts val="0"/>
                        </a:spcAft>
                      </a:pPr>
                      <a:r>
                        <a:rPr lang="en-US" sz="1400" dirty="0" err="1">
                          <a:effectLst/>
                        </a:rPr>
                        <a:t>Quyền</a:t>
                      </a:r>
                      <a:r>
                        <a:rPr lang="en-US" sz="1400" dirty="0">
                          <a:effectLst/>
                        </a:rPr>
                        <a:t> </a:t>
                      </a:r>
                      <a:r>
                        <a:rPr lang="en-US" sz="1400" dirty="0" err="1">
                          <a:effectLst/>
                        </a:rPr>
                        <a:t>đưa</a:t>
                      </a:r>
                      <a:r>
                        <a:rPr lang="en-US" sz="1400" dirty="0">
                          <a:effectLst/>
                        </a:rPr>
                        <a:t> </a:t>
                      </a:r>
                      <a:r>
                        <a:rPr lang="en-US" sz="1400" dirty="0" err="1">
                          <a:effectLst/>
                        </a:rPr>
                        <a:t>ra</a:t>
                      </a:r>
                      <a:r>
                        <a:rPr lang="en-US" sz="1400" dirty="0">
                          <a:effectLst/>
                        </a:rPr>
                        <a:t> </a:t>
                      </a:r>
                      <a:r>
                        <a:rPr lang="en-US" sz="1400" dirty="0" err="1">
                          <a:effectLst/>
                        </a:rPr>
                        <a:t>quyết</a:t>
                      </a:r>
                      <a:r>
                        <a:rPr lang="en-US" sz="1400" dirty="0">
                          <a:effectLst/>
                        </a:rPr>
                        <a:t> </a:t>
                      </a:r>
                      <a:r>
                        <a:rPr lang="en-US" sz="1400" dirty="0" err="1">
                          <a:effectLst/>
                        </a:rPr>
                        <a:t>định</a:t>
                      </a:r>
                      <a:r>
                        <a:rPr lang="en-US" sz="1400" dirty="0">
                          <a:effectLst/>
                        </a:rPr>
                        <a:t> </a:t>
                      </a:r>
                      <a:r>
                        <a:rPr lang="en-US" sz="1400" dirty="0" err="1">
                          <a:effectLst/>
                        </a:rPr>
                        <a:t>cuối</a:t>
                      </a:r>
                      <a:r>
                        <a:rPr lang="en-US" sz="1400" dirty="0">
                          <a:effectLst/>
                        </a:rPr>
                        <a:t> </a:t>
                      </a:r>
                      <a:r>
                        <a:rPr lang="en-US" sz="1400" dirty="0" err="1">
                          <a:effectLst/>
                        </a:rPr>
                        <a:t>cùng</a:t>
                      </a:r>
                      <a:r>
                        <a:rPr lang="en-US" sz="1400" dirty="0">
                          <a:effectLst/>
                        </a:rPr>
                        <a:t> </a:t>
                      </a:r>
                      <a:r>
                        <a:rPr lang="en-US" sz="1400" dirty="0" err="1">
                          <a:effectLst/>
                        </a:rPr>
                        <a:t>thuộc</a:t>
                      </a:r>
                      <a:r>
                        <a:rPr lang="en-US" sz="1400" dirty="0">
                          <a:effectLst/>
                        </a:rPr>
                        <a:t> </a:t>
                      </a:r>
                      <a:r>
                        <a:rPr lang="en-US" sz="1400" dirty="0" err="1">
                          <a:effectLst/>
                        </a:rPr>
                        <a:t>về</a:t>
                      </a:r>
                      <a:r>
                        <a:rPr lang="en-US" sz="1400" dirty="0">
                          <a:effectLst/>
                        </a:rPr>
                        <a:t> </a:t>
                      </a:r>
                      <a:r>
                        <a:rPr lang="en-US" sz="1400" dirty="0" err="1">
                          <a:effectLst/>
                        </a:rPr>
                        <a:t>GĐBH</a:t>
                      </a: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Hầu</a:t>
                      </a:r>
                      <a:r>
                        <a:rPr lang="en-US" sz="1400" dirty="0">
                          <a:effectLst/>
                        </a:rPr>
                        <a:t> </a:t>
                      </a:r>
                      <a:r>
                        <a:rPr lang="en-US" sz="1400" dirty="0" err="1">
                          <a:effectLst/>
                        </a:rPr>
                        <a:t>hết</a:t>
                      </a:r>
                      <a:r>
                        <a:rPr lang="en-US" sz="1400" dirty="0">
                          <a:effectLst/>
                        </a:rPr>
                        <a:t> </a:t>
                      </a:r>
                      <a:r>
                        <a:rPr lang="en-US" sz="1400" dirty="0" err="1">
                          <a:effectLst/>
                        </a:rPr>
                        <a:t>quyền</a:t>
                      </a:r>
                      <a:r>
                        <a:rPr lang="en-US" sz="1400" dirty="0">
                          <a:effectLst/>
                        </a:rPr>
                        <a:t> </a:t>
                      </a:r>
                      <a:r>
                        <a:rPr lang="en-US" sz="1400" dirty="0" err="1">
                          <a:effectLst/>
                        </a:rPr>
                        <a:t>hành</a:t>
                      </a:r>
                      <a:r>
                        <a:rPr lang="en-US" sz="1400" dirty="0">
                          <a:effectLst/>
                        </a:rPr>
                        <a:t> </a:t>
                      </a:r>
                      <a:r>
                        <a:rPr lang="en-US" sz="1400" dirty="0" err="1">
                          <a:effectLst/>
                        </a:rPr>
                        <a:t>được</a:t>
                      </a:r>
                      <a:r>
                        <a:rPr lang="en-US" sz="1400" dirty="0">
                          <a:effectLst/>
                        </a:rPr>
                        <a:t> </a:t>
                      </a:r>
                      <a:r>
                        <a:rPr lang="en-US" sz="1400" dirty="0" err="1">
                          <a:effectLst/>
                        </a:rPr>
                        <a:t>ủy</a:t>
                      </a:r>
                      <a:r>
                        <a:rPr lang="en-US" sz="1400" dirty="0">
                          <a:effectLst/>
                        </a:rPr>
                        <a:t> </a:t>
                      </a:r>
                      <a:r>
                        <a:rPr lang="en-US" sz="1400" dirty="0" err="1">
                          <a:effectLst/>
                        </a:rPr>
                        <a:t>nhiệm</a:t>
                      </a:r>
                      <a:r>
                        <a:rPr lang="en-US" sz="1400" dirty="0">
                          <a:effectLst/>
                        </a:rPr>
                        <a:t> </a:t>
                      </a:r>
                      <a:r>
                        <a:rPr lang="en-US" sz="1400" dirty="0" err="1">
                          <a:effectLst/>
                        </a:rPr>
                        <a:t>nhưng</a:t>
                      </a:r>
                      <a:r>
                        <a:rPr lang="en-US" sz="1400" dirty="0">
                          <a:effectLst/>
                        </a:rPr>
                        <a:t> </a:t>
                      </a:r>
                      <a:r>
                        <a:rPr lang="en-US" sz="1400" dirty="0" err="1">
                          <a:effectLst/>
                        </a:rPr>
                        <a:t>GĐBH</a:t>
                      </a:r>
                      <a:r>
                        <a:rPr lang="en-US" sz="1400" baseline="0" dirty="0">
                          <a:effectLst/>
                        </a:rPr>
                        <a:t> </a:t>
                      </a:r>
                      <a:r>
                        <a:rPr lang="en-US" sz="1400" dirty="0">
                          <a:effectLst/>
                        </a:rPr>
                        <a:t> </a:t>
                      </a:r>
                      <a:r>
                        <a:rPr lang="en-US" sz="1400" dirty="0" err="1">
                          <a:effectLst/>
                        </a:rPr>
                        <a:t>giữ</a:t>
                      </a:r>
                      <a:r>
                        <a:rPr lang="en-US" sz="1400" dirty="0">
                          <a:effectLst/>
                        </a:rPr>
                        <a:t> </a:t>
                      </a:r>
                      <a:r>
                        <a:rPr lang="en-US" sz="1400" dirty="0" err="1">
                          <a:effectLst/>
                        </a:rPr>
                        <a:t>lại</a:t>
                      </a:r>
                      <a:r>
                        <a:rPr lang="en-US" sz="1400" dirty="0">
                          <a:effectLst/>
                        </a:rPr>
                        <a:t> </a:t>
                      </a:r>
                      <a:r>
                        <a:rPr lang="en-US" sz="1400" dirty="0" err="1">
                          <a:effectLst/>
                        </a:rPr>
                        <a:t>quyền</a:t>
                      </a:r>
                      <a:r>
                        <a:rPr lang="en-US" sz="1400" dirty="0">
                          <a:effectLst/>
                        </a:rPr>
                        <a:t> </a:t>
                      </a:r>
                      <a:r>
                        <a:rPr lang="en-US" sz="1400" dirty="0" err="1">
                          <a:effectLst/>
                        </a:rPr>
                        <a:t>được</a:t>
                      </a:r>
                      <a:r>
                        <a:rPr lang="en-US" sz="1400" dirty="0">
                          <a:effectLst/>
                        </a:rPr>
                        <a:t> </a:t>
                      </a:r>
                      <a:r>
                        <a:rPr lang="en-US" sz="1400" dirty="0" err="1">
                          <a:effectLst/>
                        </a:rPr>
                        <a:t>quyết</a:t>
                      </a:r>
                      <a:r>
                        <a:rPr lang="en-US" sz="1400" dirty="0">
                          <a:effectLst/>
                        </a:rPr>
                        <a:t> </a:t>
                      </a:r>
                      <a:r>
                        <a:rPr lang="en-US" sz="1400" dirty="0" err="1">
                          <a:effectLst/>
                        </a:rPr>
                        <a:t>định</a:t>
                      </a:r>
                      <a:r>
                        <a:rPr lang="en-US" sz="1400" dirty="0">
                          <a:effectLst/>
                        </a:rPr>
                        <a:t> </a:t>
                      </a:r>
                      <a:r>
                        <a:rPr lang="en-US" sz="1400" dirty="0" err="1">
                          <a:effectLst/>
                        </a:rPr>
                        <a:t>sự</a:t>
                      </a:r>
                      <a:r>
                        <a:rPr lang="en-US" sz="1400" dirty="0">
                          <a:effectLst/>
                        </a:rPr>
                        <a:t> </a:t>
                      </a:r>
                      <a:r>
                        <a:rPr lang="en-US" sz="1400" dirty="0" err="1">
                          <a:effectLst/>
                        </a:rPr>
                        <a:t>đồng</a:t>
                      </a:r>
                      <a:r>
                        <a:rPr lang="en-US" sz="1400" dirty="0">
                          <a:effectLst/>
                        </a:rPr>
                        <a:t> ý </a:t>
                      </a:r>
                      <a:r>
                        <a:rPr lang="en-US" sz="1400" dirty="0" err="1">
                          <a:effectLst/>
                        </a:rPr>
                        <a:t>của</a:t>
                      </a:r>
                      <a:r>
                        <a:rPr lang="en-US" sz="1400" dirty="0">
                          <a:effectLst/>
                        </a:rPr>
                        <a:t> </a:t>
                      </a:r>
                      <a:r>
                        <a:rPr lang="en-US" sz="1400" dirty="0" err="1">
                          <a:effectLst/>
                        </a:rPr>
                        <a:t>cả</a:t>
                      </a:r>
                      <a:r>
                        <a:rPr lang="en-US" sz="1400" dirty="0">
                          <a:effectLst/>
                        </a:rPr>
                        <a:t> </a:t>
                      </a:r>
                      <a:r>
                        <a:rPr lang="en-US" sz="1400" dirty="0" err="1">
                          <a:effectLst/>
                        </a:rPr>
                        <a:t>nhóm</a:t>
                      </a:r>
                      <a:endParaRPr lang="vi-VN" sz="1400" dirty="0">
                        <a:effectLst/>
                      </a:endParaRPr>
                    </a:p>
                    <a:p>
                      <a:pPr algn="just">
                        <a:lnSpc>
                          <a:spcPct val="115000"/>
                        </a:lnSpc>
                        <a:spcAft>
                          <a:spcPts val="0"/>
                        </a:spcAft>
                      </a:pPr>
                      <a:r>
                        <a:rPr lang="en-US" sz="1400" dirty="0" err="1">
                          <a:effectLst/>
                        </a:rPr>
                        <a:t>Tự</a:t>
                      </a:r>
                      <a:r>
                        <a:rPr lang="en-US" sz="1400" dirty="0">
                          <a:effectLst/>
                        </a:rPr>
                        <a:t> do </a:t>
                      </a:r>
                      <a:r>
                        <a:rPr lang="en-US" sz="1400" dirty="0" err="1">
                          <a:effectLst/>
                        </a:rPr>
                        <a:t>đưa</a:t>
                      </a:r>
                      <a:r>
                        <a:rPr lang="en-US" sz="1400" dirty="0">
                          <a:effectLst/>
                        </a:rPr>
                        <a:t> </a:t>
                      </a:r>
                      <a:r>
                        <a:rPr lang="en-US" sz="1400" dirty="0" err="1">
                          <a:effectLst/>
                        </a:rPr>
                        <a:t>ra</a:t>
                      </a:r>
                      <a:r>
                        <a:rPr lang="en-US" sz="1400" dirty="0">
                          <a:effectLst/>
                        </a:rPr>
                        <a:t> </a:t>
                      </a:r>
                      <a:r>
                        <a:rPr lang="en-US" sz="1400" dirty="0" err="1">
                          <a:effectLst/>
                        </a:rPr>
                        <a:t>các</a:t>
                      </a:r>
                      <a:r>
                        <a:rPr lang="en-US" sz="1400" dirty="0">
                          <a:effectLst/>
                        </a:rPr>
                        <a:t> </a:t>
                      </a:r>
                      <a:r>
                        <a:rPr lang="en-US" sz="1400" dirty="0" err="1">
                          <a:effectLst/>
                        </a:rPr>
                        <a:t>quyết</a:t>
                      </a:r>
                      <a:r>
                        <a:rPr lang="en-US" sz="1400" dirty="0">
                          <a:effectLst/>
                        </a:rPr>
                        <a:t> </a:t>
                      </a:r>
                      <a:r>
                        <a:rPr lang="en-US" sz="1400" dirty="0" err="1">
                          <a:effectLst/>
                        </a:rPr>
                        <a:t>định</a:t>
                      </a:r>
                      <a:r>
                        <a:rPr lang="en-US" sz="1400" dirty="0">
                          <a:effectLst/>
                        </a:rPr>
                        <a:t> </a:t>
                      </a:r>
                      <a:r>
                        <a:rPr lang="en-US" sz="1400" dirty="0" err="1">
                          <a:effectLst/>
                        </a:rPr>
                        <a:t>và</a:t>
                      </a:r>
                      <a:r>
                        <a:rPr lang="en-US" sz="1400" dirty="0">
                          <a:effectLst/>
                        </a:rPr>
                        <a:t> </a:t>
                      </a:r>
                      <a:r>
                        <a:rPr lang="en-US" sz="1400" dirty="0" err="1">
                          <a:effectLst/>
                        </a:rPr>
                        <a:t>phân</a:t>
                      </a:r>
                      <a:r>
                        <a:rPr lang="en-US" sz="1400" dirty="0">
                          <a:effectLst/>
                        </a:rPr>
                        <a:t> chia </a:t>
                      </a:r>
                      <a:r>
                        <a:rPr lang="en-US" sz="1400" dirty="0" err="1">
                          <a:effectLst/>
                        </a:rPr>
                        <a:t>công</a:t>
                      </a:r>
                      <a:r>
                        <a:rPr lang="en-US" sz="1400" dirty="0">
                          <a:effectLst/>
                        </a:rPr>
                        <a:t> </a:t>
                      </a:r>
                      <a:r>
                        <a:rPr lang="en-US" sz="1400" dirty="0" err="1">
                          <a:effectLst/>
                        </a:rPr>
                        <a:t>việc</a:t>
                      </a: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Trách</a:t>
                      </a:r>
                      <a:r>
                        <a:rPr lang="en-US" sz="1400" dirty="0">
                          <a:effectLst/>
                        </a:rPr>
                        <a:t> </a:t>
                      </a:r>
                      <a:r>
                        <a:rPr lang="en-US" sz="1400" dirty="0" err="1">
                          <a:effectLst/>
                        </a:rPr>
                        <a:t>nhiệm</a:t>
                      </a:r>
                      <a:r>
                        <a:rPr lang="en-US" sz="1400" dirty="0">
                          <a:effectLst/>
                        </a:rPr>
                        <a:t> </a:t>
                      </a:r>
                      <a:r>
                        <a:rPr lang="en-US" sz="1400" dirty="0" err="1">
                          <a:effectLst/>
                        </a:rPr>
                        <a:t>của</a:t>
                      </a:r>
                      <a:r>
                        <a:rPr lang="en-US" sz="1400" dirty="0">
                          <a:effectLst/>
                        </a:rPr>
                        <a:t> </a:t>
                      </a:r>
                      <a:r>
                        <a:rPr lang="en-US" sz="1400" dirty="0" err="1">
                          <a:effectLst/>
                        </a:rPr>
                        <a:t>nhà</a:t>
                      </a:r>
                      <a:r>
                        <a:rPr lang="en-US" sz="1400" dirty="0">
                          <a:effectLst/>
                        </a:rPr>
                        <a:t> </a:t>
                      </a:r>
                      <a:r>
                        <a:rPr lang="en-US" sz="1400" dirty="0" err="1">
                          <a:effectLst/>
                        </a:rPr>
                        <a:t>lãnh</a:t>
                      </a:r>
                      <a:r>
                        <a:rPr lang="en-US" sz="1400" dirty="0">
                          <a:effectLst/>
                        </a:rPr>
                        <a:t> </a:t>
                      </a:r>
                      <a:r>
                        <a:rPr lang="en-US" sz="1400" dirty="0" err="1">
                          <a:effectLst/>
                        </a:rPr>
                        <a:t>đạo</a:t>
                      </a:r>
                      <a:r>
                        <a:rPr lang="en-US" sz="1400" dirty="0">
                          <a:effectLst/>
                        </a:rPr>
                        <a:t> </a:t>
                      </a:r>
                      <a:r>
                        <a:rPr lang="en-US" sz="1400" dirty="0" err="1">
                          <a:effectLst/>
                        </a:rPr>
                        <a:t>bị</a:t>
                      </a:r>
                      <a:r>
                        <a:rPr lang="en-US" sz="1400" dirty="0">
                          <a:effectLst/>
                        </a:rPr>
                        <a:t> </a:t>
                      </a:r>
                      <a:r>
                        <a:rPr lang="en-US" sz="1400" dirty="0" err="1">
                          <a:effectLst/>
                        </a:rPr>
                        <a:t>thoái</a:t>
                      </a:r>
                      <a:r>
                        <a:rPr lang="en-US" sz="1400" dirty="0">
                          <a:effectLst/>
                        </a:rPr>
                        <a:t> </a:t>
                      </a:r>
                      <a:r>
                        <a:rPr lang="en-US" sz="1400" dirty="0" err="1">
                          <a:effectLst/>
                        </a:rPr>
                        <a:t>bỏ</a:t>
                      </a:r>
                      <a:r>
                        <a:rPr lang="en-US" sz="1400" dirty="0">
                          <a:effectLst/>
                        </a:rPr>
                        <a:t> </a:t>
                      </a:r>
                      <a:r>
                        <a:rPr lang="en-US" sz="1400" dirty="0" err="1">
                          <a:effectLst/>
                        </a:rPr>
                        <a:t>và</a:t>
                      </a:r>
                      <a:r>
                        <a:rPr lang="en-US" sz="1400" dirty="0">
                          <a:effectLst/>
                        </a:rPr>
                        <a:t> </a:t>
                      </a:r>
                      <a:r>
                        <a:rPr lang="en-US" sz="1400" dirty="0" err="1">
                          <a:effectLst/>
                        </a:rPr>
                        <a:t>quyền</a:t>
                      </a:r>
                      <a:r>
                        <a:rPr lang="en-US" sz="1400" dirty="0">
                          <a:effectLst/>
                        </a:rPr>
                        <a:t> </a:t>
                      </a:r>
                      <a:r>
                        <a:rPr lang="en-US" sz="1400" dirty="0" err="1">
                          <a:effectLst/>
                        </a:rPr>
                        <a:t>hành</a:t>
                      </a:r>
                      <a:r>
                        <a:rPr lang="en-US" sz="1400" dirty="0">
                          <a:effectLst/>
                        </a:rPr>
                        <a:t> </a:t>
                      </a:r>
                      <a:r>
                        <a:rPr lang="en-US" sz="1400" dirty="0" err="1">
                          <a:effectLst/>
                        </a:rPr>
                        <a:t>được</a:t>
                      </a:r>
                      <a:r>
                        <a:rPr lang="en-US" sz="1400" dirty="0">
                          <a:effectLst/>
                        </a:rPr>
                        <a:t> </a:t>
                      </a:r>
                      <a:r>
                        <a:rPr lang="en-US" sz="1400" dirty="0" err="1">
                          <a:effectLst/>
                        </a:rPr>
                        <a:t>trao</a:t>
                      </a:r>
                      <a:r>
                        <a:rPr lang="en-US" sz="1400" dirty="0">
                          <a:effectLst/>
                        </a:rPr>
                        <a:t> </a:t>
                      </a:r>
                      <a:r>
                        <a:rPr lang="en-US" sz="1400" dirty="0" err="1">
                          <a:effectLst/>
                        </a:rPr>
                        <a:t>cho</a:t>
                      </a:r>
                      <a:r>
                        <a:rPr lang="en-US" sz="1400" dirty="0">
                          <a:effectLst/>
                        </a:rPr>
                        <a:t> </a:t>
                      </a:r>
                      <a:r>
                        <a:rPr lang="en-US" sz="1400" baseline="0" dirty="0">
                          <a:effectLst/>
                        </a:rPr>
                        <a:t> </a:t>
                      </a:r>
                      <a:r>
                        <a:rPr lang="en-US" sz="1400" baseline="0" dirty="0" err="1">
                          <a:effectLst/>
                        </a:rPr>
                        <a:t>LLBH</a:t>
                      </a:r>
                      <a:endParaRPr lang="vi-VN" sz="1400" dirty="0">
                        <a:effectLst/>
                      </a:endParaRPr>
                    </a:p>
                    <a:p>
                      <a:pPr algn="just">
                        <a:lnSpc>
                          <a:spcPct val="115000"/>
                        </a:lnSpc>
                        <a:spcAft>
                          <a:spcPts val="0"/>
                        </a:spcAft>
                      </a:pPr>
                      <a:r>
                        <a:rPr lang="en-US" sz="1400" dirty="0" err="1">
                          <a:effectLst/>
                        </a:rPr>
                        <a:t>Giao</a:t>
                      </a:r>
                      <a:r>
                        <a:rPr lang="en-US" sz="1400" dirty="0">
                          <a:effectLst/>
                        </a:rPr>
                        <a:t> </a:t>
                      </a:r>
                      <a:r>
                        <a:rPr lang="en-US" sz="1400" dirty="0" err="1">
                          <a:effectLst/>
                        </a:rPr>
                        <a:t>tiếp</a:t>
                      </a:r>
                      <a:r>
                        <a:rPr lang="en-US" sz="1400" dirty="0">
                          <a:effectLst/>
                        </a:rPr>
                        <a:t> </a:t>
                      </a:r>
                      <a:r>
                        <a:rPr lang="en-US" sz="1400" dirty="0" err="1">
                          <a:effectLst/>
                        </a:rPr>
                        <a:t>chủ</a:t>
                      </a:r>
                      <a:r>
                        <a:rPr lang="en-US" sz="1400" dirty="0">
                          <a:effectLst/>
                        </a:rPr>
                        <a:t> </a:t>
                      </a:r>
                      <a:r>
                        <a:rPr lang="en-US" sz="1400" dirty="0" err="1">
                          <a:effectLst/>
                        </a:rPr>
                        <a:t>yếu</a:t>
                      </a:r>
                      <a:r>
                        <a:rPr lang="en-US" sz="1400" dirty="0">
                          <a:effectLst/>
                        </a:rPr>
                        <a:t> </a:t>
                      </a:r>
                      <a:r>
                        <a:rPr lang="en-US" sz="1400" dirty="0" err="1">
                          <a:effectLst/>
                        </a:rPr>
                        <a:t>là</a:t>
                      </a:r>
                      <a:r>
                        <a:rPr lang="en-US" sz="1400" dirty="0">
                          <a:effectLst/>
                        </a:rPr>
                        <a:t> </a:t>
                      </a:r>
                      <a:r>
                        <a:rPr lang="en-US" sz="1400" dirty="0" err="1">
                          <a:effectLst/>
                        </a:rPr>
                        <a:t>giữa</a:t>
                      </a:r>
                      <a:r>
                        <a:rPr lang="en-US" sz="1400" dirty="0">
                          <a:effectLst/>
                        </a:rPr>
                        <a:t> </a:t>
                      </a:r>
                      <a:r>
                        <a:rPr lang="en-US" sz="1400" dirty="0" err="1">
                          <a:effectLst/>
                        </a:rPr>
                        <a:t>các</a:t>
                      </a:r>
                      <a:r>
                        <a:rPr lang="en-US" sz="1400" dirty="0">
                          <a:effectLst/>
                        </a:rPr>
                        <a:t> </a:t>
                      </a:r>
                      <a:r>
                        <a:rPr lang="en-US" sz="1400" dirty="0" err="1">
                          <a:effectLst/>
                        </a:rPr>
                        <a:t>thành</a:t>
                      </a:r>
                      <a:r>
                        <a:rPr lang="en-US" sz="1400" dirty="0">
                          <a:effectLst/>
                        </a:rPr>
                        <a:t> </a:t>
                      </a:r>
                      <a:r>
                        <a:rPr lang="en-US" sz="1400" dirty="0" err="1">
                          <a:effectLst/>
                        </a:rPr>
                        <a:t>viên</a:t>
                      </a:r>
                      <a:r>
                        <a:rPr lang="en-US" sz="1400" dirty="0">
                          <a:effectLst/>
                        </a:rPr>
                        <a:t> </a:t>
                      </a:r>
                      <a:r>
                        <a:rPr lang="en-US" sz="1400" dirty="0" err="1">
                          <a:effectLst/>
                        </a:rPr>
                        <a:t>trong</a:t>
                      </a:r>
                      <a:r>
                        <a:rPr lang="en-US" sz="1400" dirty="0">
                          <a:effectLst/>
                        </a:rPr>
                        <a:t> </a:t>
                      </a:r>
                      <a:r>
                        <a:rPr lang="en-US" sz="1400" baseline="0" dirty="0" err="1">
                          <a:effectLst/>
                        </a:rPr>
                        <a:t>LLBH</a:t>
                      </a:r>
                      <a:r>
                        <a:rPr lang="en-US" sz="1400" baseline="0" dirty="0">
                          <a:effectLst/>
                        </a:rPr>
                        <a:t> </a:t>
                      </a:r>
                      <a:r>
                        <a:rPr lang="en-US" sz="1400" dirty="0" err="1">
                          <a:effectLst/>
                        </a:rPr>
                        <a:t>với</a:t>
                      </a:r>
                      <a:r>
                        <a:rPr lang="en-US" sz="1400" dirty="0">
                          <a:effectLst/>
                        </a:rPr>
                        <a:t> </a:t>
                      </a:r>
                      <a:r>
                        <a:rPr lang="en-US" sz="1400" dirty="0" err="1">
                          <a:effectLst/>
                        </a:rPr>
                        <a:t>nhau</a:t>
                      </a:r>
                      <a:r>
                        <a:rPr lang="en-US" sz="1400" dirty="0">
                          <a:effectLst/>
                        </a:rPr>
                        <a:t>.</a:t>
                      </a:r>
                      <a:endParaRPr lang="vi-VN"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195593">
                <a:tc gridSpan="5">
                  <a:txBody>
                    <a:bodyPr/>
                    <a:lstStyle/>
                    <a:p>
                      <a:pPr algn="ctr">
                        <a:lnSpc>
                          <a:spcPct val="115000"/>
                        </a:lnSpc>
                        <a:spcAft>
                          <a:spcPts val="0"/>
                        </a:spcAft>
                      </a:pPr>
                      <a:r>
                        <a:rPr lang="en-US" sz="1400" dirty="0" err="1">
                          <a:effectLst/>
                        </a:rPr>
                        <a:t>Tình</a:t>
                      </a:r>
                      <a:r>
                        <a:rPr lang="en-US" sz="1400" dirty="0">
                          <a:effectLst/>
                        </a:rPr>
                        <a:t> </a:t>
                      </a:r>
                      <a:r>
                        <a:rPr lang="en-US" sz="1400" dirty="0" err="1">
                          <a:effectLst/>
                        </a:rPr>
                        <a:t>huống</a:t>
                      </a:r>
                      <a:r>
                        <a:rPr lang="en-US" sz="1400" dirty="0">
                          <a:effectLst/>
                        </a:rPr>
                        <a:t> </a:t>
                      </a:r>
                      <a:r>
                        <a:rPr lang="en-US" sz="1400" dirty="0" err="1">
                          <a:effectLst/>
                        </a:rPr>
                        <a:t>phù</a:t>
                      </a:r>
                      <a:r>
                        <a:rPr lang="en-US" sz="1400" dirty="0">
                          <a:effectLst/>
                        </a:rPr>
                        <a:t> </a:t>
                      </a:r>
                      <a:r>
                        <a:rPr lang="en-US" sz="1400" dirty="0" err="1">
                          <a:effectLst/>
                        </a:rPr>
                        <a:t>hợp</a:t>
                      </a:r>
                      <a:r>
                        <a:rPr lang="en-US" sz="1400" dirty="0">
                          <a:effectLst/>
                        </a:rPr>
                        <a:t> </a:t>
                      </a:r>
                      <a:r>
                        <a:rPr lang="en-US" sz="1400" dirty="0" err="1">
                          <a:effectLst/>
                        </a:rPr>
                        <a:t>cho</a:t>
                      </a:r>
                      <a:r>
                        <a:rPr lang="en-US" sz="1400" dirty="0">
                          <a:effectLst/>
                        </a:rPr>
                        <a:t> </a:t>
                      </a:r>
                      <a:r>
                        <a:rPr lang="en-US" sz="1400" dirty="0" err="1">
                          <a:effectLst/>
                        </a:rPr>
                        <a:t>phong</a:t>
                      </a:r>
                      <a:r>
                        <a:rPr lang="en-US" sz="1400" dirty="0">
                          <a:effectLst/>
                        </a:rPr>
                        <a:t> </a:t>
                      </a:r>
                      <a:r>
                        <a:rPr lang="en-US" sz="1400" dirty="0" err="1">
                          <a:effectLst/>
                        </a:rPr>
                        <a:t>cách</a:t>
                      </a:r>
                      <a:r>
                        <a:rPr lang="en-US" sz="1400" dirty="0">
                          <a:effectLst/>
                        </a:rPr>
                        <a:t> </a:t>
                      </a:r>
                      <a:r>
                        <a:rPr lang="en-US" sz="1400" dirty="0" err="1">
                          <a:effectLst/>
                        </a:rPr>
                        <a:t>lãnh</a:t>
                      </a:r>
                      <a:r>
                        <a:rPr lang="en-US" sz="1400" dirty="0">
                          <a:effectLst/>
                        </a:rPr>
                        <a:t> </a:t>
                      </a:r>
                      <a:r>
                        <a:rPr lang="en-US" sz="1400" dirty="0" err="1">
                          <a:effectLst/>
                        </a:rPr>
                        <a:t>đạo</a:t>
                      </a:r>
                      <a:r>
                        <a:rPr lang="en-US" sz="1400" dirty="0">
                          <a:effectLst/>
                        </a:rPr>
                        <a:t> </a:t>
                      </a:r>
                      <a:r>
                        <a:rPr lang="en-US" sz="1400" dirty="0" err="1">
                          <a:effectLst/>
                        </a:rPr>
                        <a:t>trên</a:t>
                      </a:r>
                      <a:endParaRPr lang="vi-VN" sz="1400" dirty="0">
                        <a:effectLst/>
                        <a:latin typeface="Times New Roman"/>
                        <a:ea typeface="Calibri"/>
                        <a:cs typeface="Times New Roman"/>
                      </a:endParaRP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3"/>
                  </a:ext>
                </a:extLst>
              </a:tr>
              <a:tr h="2282803">
                <a:tc>
                  <a:txBody>
                    <a:bodyPr/>
                    <a:lstStyle/>
                    <a:p>
                      <a:pPr algn="just">
                        <a:lnSpc>
                          <a:spcPct val="115000"/>
                        </a:lnSpc>
                        <a:spcAft>
                          <a:spcPts val="0"/>
                        </a:spcAft>
                      </a:pPr>
                      <a:r>
                        <a:rPr lang="en-US" sz="1400" b="0" dirty="0" err="1">
                          <a:effectLst/>
                        </a:rPr>
                        <a:t>Nhân</a:t>
                      </a:r>
                      <a:r>
                        <a:rPr lang="en-US" sz="1400" b="0" dirty="0">
                          <a:effectLst/>
                        </a:rPr>
                        <a:t> </a:t>
                      </a:r>
                      <a:r>
                        <a:rPr lang="en-US" sz="1400" b="0" dirty="0" err="1">
                          <a:effectLst/>
                        </a:rPr>
                        <a:t>viên</a:t>
                      </a:r>
                      <a:r>
                        <a:rPr lang="en-US" sz="1400" b="0" dirty="0">
                          <a:effectLst/>
                        </a:rPr>
                        <a:t> </a:t>
                      </a:r>
                      <a:r>
                        <a:rPr lang="en-US" sz="1400" b="0" dirty="0" err="1">
                          <a:effectLst/>
                        </a:rPr>
                        <a:t>bán</a:t>
                      </a:r>
                      <a:r>
                        <a:rPr lang="en-US" sz="1400" b="0" dirty="0">
                          <a:effectLst/>
                        </a:rPr>
                        <a:t> </a:t>
                      </a:r>
                      <a:r>
                        <a:rPr lang="en-US" sz="1400" b="0" dirty="0" err="1">
                          <a:effectLst/>
                        </a:rPr>
                        <a:t>hàng</a:t>
                      </a:r>
                      <a:r>
                        <a:rPr lang="en-US" sz="1400" b="0" dirty="0">
                          <a:effectLst/>
                        </a:rPr>
                        <a:t> </a:t>
                      </a:r>
                      <a:r>
                        <a:rPr lang="en-US" sz="1400" b="0" dirty="0" err="1">
                          <a:effectLst/>
                        </a:rPr>
                        <a:t>mới</a:t>
                      </a:r>
                      <a:r>
                        <a:rPr lang="en-US" sz="1400" b="0" dirty="0">
                          <a:effectLst/>
                        </a:rPr>
                        <a:t> </a:t>
                      </a:r>
                      <a:r>
                        <a:rPr lang="en-US" sz="1400" b="0" dirty="0" err="1">
                          <a:effectLst/>
                        </a:rPr>
                        <a:t>và</a:t>
                      </a:r>
                      <a:r>
                        <a:rPr lang="en-US" sz="1400" b="0" dirty="0">
                          <a:effectLst/>
                        </a:rPr>
                        <a:t> </a:t>
                      </a:r>
                      <a:r>
                        <a:rPr lang="en-US" sz="1400" b="0" dirty="0" err="1">
                          <a:effectLst/>
                        </a:rPr>
                        <a:t>chưa</a:t>
                      </a:r>
                      <a:r>
                        <a:rPr lang="en-US" sz="1400" b="0" dirty="0">
                          <a:effectLst/>
                        </a:rPr>
                        <a:t> </a:t>
                      </a:r>
                      <a:r>
                        <a:rPr lang="en-US" sz="1400" b="0" dirty="0" err="1">
                          <a:effectLst/>
                        </a:rPr>
                        <a:t>có</a:t>
                      </a:r>
                      <a:r>
                        <a:rPr lang="en-US" sz="1400" b="0" dirty="0">
                          <a:effectLst/>
                        </a:rPr>
                        <a:t> </a:t>
                      </a:r>
                      <a:r>
                        <a:rPr lang="en-US" sz="1400" b="0" dirty="0" err="1">
                          <a:effectLst/>
                        </a:rPr>
                        <a:t>kinh</a:t>
                      </a:r>
                      <a:r>
                        <a:rPr lang="en-US" sz="1400" b="0" dirty="0">
                          <a:effectLst/>
                        </a:rPr>
                        <a:t> </a:t>
                      </a:r>
                      <a:r>
                        <a:rPr lang="en-US" sz="1400" b="0" dirty="0" err="1">
                          <a:effectLst/>
                        </a:rPr>
                        <a:t>nghiệm</a:t>
                      </a:r>
                      <a:r>
                        <a:rPr lang="en-US" sz="1400" b="0" dirty="0">
                          <a:effectLst/>
                        </a:rPr>
                        <a:t>.</a:t>
                      </a:r>
                      <a:endParaRPr lang="vi-VN" sz="1400" b="0" dirty="0">
                        <a:effectLst/>
                      </a:endParaRPr>
                    </a:p>
                    <a:p>
                      <a:pPr algn="just">
                        <a:lnSpc>
                          <a:spcPct val="115000"/>
                        </a:lnSpc>
                        <a:spcAft>
                          <a:spcPts val="0"/>
                        </a:spcAft>
                      </a:pPr>
                      <a:r>
                        <a:rPr lang="en-US" sz="1400" b="0" dirty="0" err="1">
                          <a:effectLst/>
                        </a:rPr>
                        <a:t>Cần</a:t>
                      </a:r>
                      <a:r>
                        <a:rPr lang="en-US" sz="1400" b="0" dirty="0">
                          <a:effectLst/>
                        </a:rPr>
                        <a:t> </a:t>
                      </a:r>
                      <a:r>
                        <a:rPr lang="en-US" sz="1400" b="0" dirty="0" err="1">
                          <a:effectLst/>
                        </a:rPr>
                        <a:t>có</a:t>
                      </a:r>
                      <a:r>
                        <a:rPr lang="en-US" sz="1400" b="0" dirty="0">
                          <a:effectLst/>
                        </a:rPr>
                        <a:t> </a:t>
                      </a:r>
                      <a:r>
                        <a:rPr lang="en-US" sz="1400" b="0" dirty="0" err="1">
                          <a:effectLst/>
                        </a:rPr>
                        <a:t>những</a:t>
                      </a:r>
                      <a:r>
                        <a:rPr lang="en-US" sz="1400" b="0" dirty="0">
                          <a:effectLst/>
                        </a:rPr>
                        <a:t> </a:t>
                      </a:r>
                      <a:r>
                        <a:rPr lang="en-US" sz="1400" b="0" dirty="0" err="1">
                          <a:effectLst/>
                        </a:rPr>
                        <a:t>hành</a:t>
                      </a:r>
                      <a:r>
                        <a:rPr lang="en-US" sz="1400" b="0" dirty="0">
                          <a:effectLst/>
                        </a:rPr>
                        <a:t> </a:t>
                      </a:r>
                      <a:r>
                        <a:rPr lang="en-US" sz="1400" b="0" dirty="0" err="1">
                          <a:effectLst/>
                        </a:rPr>
                        <a:t>động</a:t>
                      </a:r>
                      <a:r>
                        <a:rPr lang="en-US" sz="1400" b="0" dirty="0">
                          <a:effectLst/>
                        </a:rPr>
                        <a:t> </a:t>
                      </a:r>
                      <a:r>
                        <a:rPr lang="en-US" sz="1400" b="0" dirty="0" err="1">
                          <a:effectLst/>
                        </a:rPr>
                        <a:t>kỷ</a:t>
                      </a:r>
                      <a:r>
                        <a:rPr lang="en-US" sz="1400" b="0" dirty="0">
                          <a:effectLst/>
                        </a:rPr>
                        <a:t> </a:t>
                      </a:r>
                      <a:r>
                        <a:rPr lang="en-US" sz="1400" b="0" dirty="0" err="1">
                          <a:effectLst/>
                        </a:rPr>
                        <a:t>luật</a:t>
                      </a:r>
                      <a:r>
                        <a:rPr lang="en-US" sz="1400" b="0" dirty="0">
                          <a:effectLst/>
                        </a:rPr>
                        <a:t>.</a:t>
                      </a:r>
                      <a:endParaRPr lang="vi-VN" sz="1400" b="0" dirty="0">
                        <a:effectLst/>
                      </a:endParaRPr>
                    </a:p>
                    <a:p>
                      <a:pPr algn="just">
                        <a:lnSpc>
                          <a:spcPct val="115000"/>
                        </a:lnSpc>
                        <a:spcAft>
                          <a:spcPts val="0"/>
                        </a:spcAft>
                      </a:pPr>
                      <a:r>
                        <a:rPr lang="en-US" sz="1400" b="0" dirty="0" err="1">
                          <a:effectLst/>
                        </a:rPr>
                        <a:t>Trường</a:t>
                      </a:r>
                      <a:r>
                        <a:rPr lang="en-US" sz="1400" b="0" dirty="0">
                          <a:effectLst/>
                        </a:rPr>
                        <a:t> </a:t>
                      </a:r>
                      <a:r>
                        <a:rPr lang="en-US" sz="1400" b="0" dirty="0" err="1">
                          <a:effectLst/>
                        </a:rPr>
                        <a:t>hợp</a:t>
                      </a:r>
                      <a:r>
                        <a:rPr lang="en-US" sz="1400" b="0" dirty="0">
                          <a:effectLst/>
                        </a:rPr>
                        <a:t> </a:t>
                      </a:r>
                      <a:r>
                        <a:rPr lang="en-US" sz="1400" b="0" dirty="0" err="1">
                          <a:effectLst/>
                        </a:rPr>
                        <a:t>khẩn</a:t>
                      </a:r>
                      <a:r>
                        <a:rPr lang="en-US" sz="1400" b="0" dirty="0">
                          <a:effectLst/>
                        </a:rPr>
                        <a:t> </a:t>
                      </a:r>
                      <a:r>
                        <a:rPr lang="en-US" sz="1400" b="0" dirty="0" err="1">
                          <a:effectLst/>
                        </a:rPr>
                        <a:t>cấp</a:t>
                      </a:r>
                      <a:r>
                        <a:rPr lang="en-US" sz="1400" b="0" dirty="0">
                          <a:effectLst/>
                        </a:rPr>
                        <a:t>.</a:t>
                      </a:r>
                      <a:endParaRPr lang="vi-VN" sz="1400" b="0" dirty="0">
                        <a:effectLst/>
                      </a:endParaRPr>
                    </a:p>
                    <a:p>
                      <a:pPr algn="just">
                        <a:lnSpc>
                          <a:spcPct val="115000"/>
                        </a:lnSpc>
                        <a:spcAft>
                          <a:spcPts val="0"/>
                        </a:spcAft>
                      </a:pPr>
                      <a:r>
                        <a:rPr lang="en-US" sz="1400" b="0" dirty="0" err="1">
                          <a:effectLst/>
                        </a:rPr>
                        <a:t>LLBH</a:t>
                      </a:r>
                      <a:r>
                        <a:rPr lang="en-US" sz="1400" b="0" dirty="0">
                          <a:effectLst/>
                        </a:rPr>
                        <a:t> </a:t>
                      </a:r>
                      <a:r>
                        <a:rPr lang="en-US" sz="1400" b="0" dirty="0" err="1">
                          <a:effectLst/>
                        </a:rPr>
                        <a:t>quá</a:t>
                      </a:r>
                      <a:r>
                        <a:rPr lang="en-US" sz="1400" b="0" dirty="0">
                          <a:effectLst/>
                        </a:rPr>
                        <a:t> </a:t>
                      </a:r>
                      <a:r>
                        <a:rPr lang="en-US" sz="1400" b="0" dirty="0" err="1">
                          <a:effectLst/>
                        </a:rPr>
                        <a:t>tự</a:t>
                      </a:r>
                      <a:r>
                        <a:rPr lang="en-US" sz="1400" b="0" dirty="0">
                          <a:effectLst/>
                        </a:rPr>
                        <a:t> do.</a:t>
                      </a:r>
                      <a:endParaRPr lang="vi-VN" sz="1400" b="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Giám</a:t>
                      </a:r>
                      <a:r>
                        <a:rPr lang="en-US" sz="1400" dirty="0">
                          <a:effectLst/>
                        </a:rPr>
                        <a:t> </a:t>
                      </a:r>
                      <a:r>
                        <a:rPr lang="en-US" sz="1400" dirty="0" err="1">
                          <a:effectLst/>
                        </a:rPr>
                        <a:t>sát</a:t>
                      </a:r>
                      <a:r>
                        <a:rPr lang="en-US" sz="1400" dirty="0">
                          <a:effectLst/>
                        </a:rPr>
                        <a:t> </a:t>
                      </a:r>
                      <a:r>
                        <a:rPr lang="en-US" sz="1400" dirty="0" err="1">
                          <a:effectLst/>
                        </a:rPr>
                        <a:t>bán</a:t>
                      </a:r>
                      <a:r>
                        <a:rPr lang="en-US" sz="1400" dirty="0">
                          <a:effectLst/>
                        </a:rPr>
                        <a:t> </a:t>
                      </a:r>
                      <a:r>
                        <a:rPr lang="en-US" sz="1400" dirty="0" err="1">
                          <a:effectLst/>
                        </a:rPr>
                        <a:t>hàng</a:t>
                      </a:r>
                      <a:r>
                        <a:rPr lang="en-US" sz="1400" dirty="0">
                          <a:effectLst/>
                        </a:rPr>
                        <a:t> </a:t>
                      </a:r>
                      <a:r>
                        <a:rPr lang="en-US" sz="1400" dirty="0" err="1">
                          <a:effectLst/>
                        </a:rPr>
                        <a:t>yếu</a:t>
                      </a:r>
                      <a:r>
                        <a:rPr lang="en-US" sz="1400" dirty="0">
                          <a:effectLst/>
                        </a:rPr>
                        <a:t> </a:t>
                      </a:r>
                      <a:r>
                        <a:rPr lang="en-US" sz="1400" dirty="0" err="1">
                          <a:effectLst/>
                        </a:rPr>
                        <a:t>kém</a:t>
                      </a:r>
                      <a:r>
                        <a:rPr lang="en-US" sz="1400" dirty="0">
                          <a:effectLst/>
                        </a:rPr>
                        <a:t>.</a:t>
                      </a:r>
                      <a:endParaRPr lang="vi-VN" sz="1400" dirty="0">
                        <a:effectLst/>
                      </a:endParaRPr>
                    </a:p>
                    <a:p>
                      <a:pPr algn="just">
                        <a:lnSpc>
                          <a:spcPct val="115000"/>
                        </a:lnSpc>
                        <a:spcAft>
                          <a:spcPts val="0"/>
                        </a:spcAft>
                      </a:pPr>
                      <a:r>
                        <a:rPr lang="en-US" sz="1400" dirty="0" err="1">
                          <a:effectLst/>
                        </a:rPr>
                        <a:t>Nhân</a:t>
                      </a:r>
                      <a:r>
                        <a:rPr lang="en-US" sz="1400" dirty="0">
                          <a:effectLst/>
                        </a:rPr>
                        <a:t> </a:t>
                      </a:r>
                      <a:r>
                        <a:rPr lang="en-US" sz="1400" dirty="0" err="1">
                          <a:effectLst/>
                        </a:rPr>
                        <a:t>viên</a:t>
                      </a:r>
                      <a:r>
                        <a:rPr lang="en-US" sz="1400" dirty="0">
                          <a:effectLst/>
                        </a:rPr>
                        <a:t> </a:t>
                      </a:r>
                      <a:r>
                        <a:rPr lang="en-US" sz="1400" dirty="0" err="1">
                          <a:effectLst/>
                        </a:rPr>
                        <a:t>bán</a:t>
                      </a:r>
                      <a:r>
                        <a:rPr lang="en-US" sz="1400" dirty="0">
                          <a:effectLst/>
                        </a:rPr>
                        <a:t> </a:t>
                      </a:r>
                      <a:r>
                        <a:rPr lang="en-US" sz="1400" dirty="0" err="1">
                          <a:effectLst/>
                        </a:rPr>
                        <a:t>hàng</a:t>
                      </a:r>
                      <a:r>
                        <a:rPr lang="en-US" sz="1400" dirty="0">
                          <a:effectLst/>
                        </a:rPr>
                        <a:t> </a:t>
                      </a:r>
                      <a:r>
                        <a:rPr lang="en-US" sz="1400" dirty="0" err="1">
                          <a:effectLst/>
                        </a:rPr>
                        <a:t>thiếu</a:t>
                      </a:r>
                      <a:r>
                        <a:rPr lang="en-US" sz="1400" dirty="0">
                          <a:effectLst/>
                        </a:rPr>
                        <a:t> </a:t>
                      </a:r>
                      <a:r>
                        <a:rPr lang="en-US" sz="1400" dirty="0" err="1">
                          <a:effectLst/>
                        </a:rPr>
                        <a:t>kinh</a:t>
                      </a:r>
                      <a:r>
                        <a:rPr lang="en-US" sz="1400" dirty="0">
                          <a:effectLst/>
                        </a:rPr>
                        <a:t> </a:t>
                      </a:r>
                      <a:r>
                        <a:rPr lang="en-US" sz="1400" dirty="0" err="1">
                          <a:effectLst/>
                        </a:rPr>
                        <a:t>nghiệm</a:t>
                      </a:r>
                      <a:r>
                        <a:rPr lang="en-US" sz="1400" dirty="0">
                          <a:effectLst/>
                        </a:rPr>
                        <a:t> </a:t>
                      </a:r>
                      <a:r>
                        <a:rPr lang="en-US" sz="1400" dirty="0" err="1">
                          <a:effectLst/>
                        </a:rPr>
                        <a:t>và</a:t>
                      </a:r>
                      <a:r>
                        <a:rPr lang="en-US" sz="1400" dirty="0">
                          <a:effectLst/>
                        </a:rPr>
                        <a:t> </a:t>
                      </a:r>
                      <a:r>
                        <a:rPr lang="en-US" sz="1400" dirty="0" err="1">
                          <a:effectLst/>
                        </a:rPr>
                        <a:t>thiếu</a:t>
                      </a:r>
                      <a:r>
                        <a:rPr lang="en-US" sz="1400" dirty="0">
                          <a:effectLst/>
                        </a:rPr>
                        <a:t> chin </a:t>
                      </a:r>
                      <a:r>
                        <a:rPr lang="en-US" sz="1400" dirty="0" err="1">
                          <a:effectLst/>
                        </a:rPr>
                        <a:t>chắn</a:t>
                      </a:r>
                      <a:r>
                        <a:rPr lang="en-US" sz="1400" dirty="0">
                          <a:effectLst/>
                        </a:rPr>
                        <a:t>.</a:t>
                      </a:r>
                      <a:endParaRPr lang="vi-VN" sz="1400" dirty="0">
                        <a:effectLst/>
                      </a:endParaRPr>
                    </a:p>
                    <a:p>
                      <a:pPr algn="just">
                        <a:lnSpc>
                          <a:spcPct val="115000"/>
                        </a:lnSpc>
                        <a:spcAft>
                          <a:spcPts val="0"/>
                        </a:spcAft>
                      </a:pPr>
                      <a:r>
                        <a:rPr lang="en-US" sz="1400" dirty="0" err="1">
                          <a:effectLst/>
                        </a:rPr>
                        <a:t>LĐBH</a:t>
                      </a:r>
                      <a:r>
                        <a:rPr lang="en-US" sz="1400" dirty="0">
                          <a:effectLst/>
                        </a:rPr>
                        <a:t> </a:t>
                      </a:r>
                      <a:r>
                        <a:rPr lang="en-US" sz="1400" dirty="0" err="1">
                          <a:effectLst/>
                        </a:rPr>
                        <a:t>không</a:t>
                      </a:r>
                      <a:r>
                        <a:rPr lang="en-US" sz="1400" dirty="0">
                          <a:effectLst/>
                        </a:rPr>
                        <a:t> </a:t>
                      </a:r>
                      <a:r>
                        <a:rPr lang="en-US" sz="1400" dirty="0" err="1">
                          <a:effectLst/>
                        </a:rPr>
                        <a:t>chính</a:t>
                      </a:r>
                      <a:r>
                        <a:rPr lang="en-US" sz="1400" dirty="0">
                          <a:effectLst/>
                        </a:rPr>
                        <a:t> </a:t>
                      </a:r>
                      <a:r>
                        <a:rPr lang="en-US" sz="1400" dirty="0" err="1">
                          <a:effectLst/>
                        </a:rPr>
                        <a:t>thức</a:t>
                      </a:r>
                      <a:r>
                        <a:rPr lang="en-US" sz="1400" dirty="0">
                          <a:effectLst/>
                        </a:rPr>
                        <a:t> </a:t>
                      </a:r>
                      <a:r>
                        <a:rPr lang="en-US" sz="1400" dirty="0" err="1">
                          <a:effectLst/>
                        </a:rPr>
                        <a:t>bày</a:t>
                      </a:r>
                      <a:r>
                        <a:rPr lang="en-US" sz="1400" dirty="0">
                          <a:effectLst/>
                        </a:rPr>
                        <a:t> </a:t>
                      </a:r>
                      <a:r>
                        <a:rPr lang="en-US" sz="1400" dirty="0" err="1">
                          <a:effectLst/>
                        </a:rPr>
                        <a:t>tỏ</a:t>
                      </a:r>
                      <a:r>
                        <a:rPr lang="en-US" sz="1400" dirty="0">
                          <a:effectLst/>
                        </a:rPr>
                        <a:t> </a:t>
                      </a:r>
                      <a:r>
                        <a:rPr lang="en-US" sz="1400" dirty="0" err="1">
                          <a:effectLst/>
                        </a:rPr>
                        <a:t>sự</a:t>
                      </a:r>
                      <a:r>
                        <a:rPr lang="en-US" sz="1400" dirty="0">
                          <a:effectLst/>
                        </a:rPr>
                        <a:t> </a:t>
                      </a:r>
                      <a:r>
                        <a:rPr lang="en-US" sz="1400" dirty="0" err="1">
                          <a:effectLst/>
                        </a:rPr>
                        <a:t>bất</a:t>
                      </a:r>
                      <a:r>
                        <a:rPr lang="en-US" sz="1400" dirty="0">
                          <a:effectLst/>
                        </a:rPr>
                        <a:t> </a:t>
                      </a:r>
                      <a:r>
                        <a:rPr lang="en-US" sz="1400" dirty="0" err="1">
                          <a:effectLst/>
                        </a:rPr>
                        <a:t>mãn</a:t>
                      </a:r>
                      <a:r>
                        <a:rPr lang="en-US" sz="1400" dirty="0">
                          <a:effectLst/>
                        </a:rPr>
                        <a:t>.</a:t>
                      </a: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LLBH</a:t>
                      </a:r>
                      <a:r>
                        <a:rPr lang="en-US" sz="1400" dirty="0">
                          <a:effectLst/>
                        </a:rPr>
                        <a:t> </a:t>
                      </a:r>
                      <a:r>
                        <a:rPr lang="en-US" sz="1400" dirty="0" err="1">
                          <a:effectLst/>
                        </a:rPr>
                        <a:t>được</a:t>
                      </a:r>
                      <a:r>
                        <a:rPr lang="en-US" sz="1400" dirty="0">
                          <a:effectLst/>
                        </a:rPr>
                        <a:t> </a:t>
                      </a:r>
                      <a:r>
                        <a:rPr lang="en-US" sz="1400" dirty="0" err="1">
                          <a:effectLst/>
                        </a:rPr>
                        <a:t>đào</a:t>
                      </a:r>
                      <a:r>
                        <a:rPr lang="en-US" sz="1400" dirty="0">
                          <a:effectLst/>
                        </a:rPr>
                        <a:t> </a:t>
                      </a:r>
                      <a:r>
                        <a:rPr lang="en-US" sz="1400" dirty="0" err="1">
                          <a:effectLst/>
                        </a:rPr>
                        <a:t>tạo</a:t>
                      </a:r>
                      <a:r>
                        <a:rPr lang="en-US" sz="1400" dirty="0">
                          <a:effectLst/>
                        </a:rPr>
                        <a:t> </a:t>
                      </a:r>
                      <a:r>
                        <a:rPr lang="en-US" sz="1400" dirty="0" err="1">
                          <a:effectLst/>
                        </a:rPr>
                        <a:t>bài</a:t>
                      </a:r>
                      <a:r>
                        <a:rPr lang="en-US" sz="1400" dirty="0">
                          <a:effectLst/>
                        </a:rPr>
                        <a:t> </a:t>
                      </a:r>
                      <a:r>
                        <a:rPr lang="en-US" sz="1400" dirty="0" err="1">
                          <a:effectLst/>
                        </a:rPr>
                        <a:t>bản</a:t>
                      </a:r>
                      <a:r>
                        <a:rPr lang="en-US" sz="1400" dirty="0">
                          <a:effectLst/>
                        </a:rPr>
                        <a:t> </a:t>
                      </a:r>
                      <a:r>
                        <a:rPr lang="en-US" sz="1400" dirty="0" err="1">
                          <a:effectLst/>
                        </a:rPr>
                        <a:t>và</a:t>
                      </a:r>
                      <a:r>
                        <a:rPr lang="en-US" sz="1400" dirty="0">
                          <a:effectLst/>
                        </a:rPr>
                        <a:t> </a:t>
                      </a:r>
                      <a:r>
                        <a:rPr lang="en-US" sz="1400" dirty="0" err="1">
                          <a:effectLst/>
                        </a:rPr>
                        <a:t>có</a:t>
                      </a:r>
                      <a:r>
                        <a:rPr lang="en-US" sz="1400" dirty="0">
                          <a:effectLst/>
                        </a:rPr>
                        <a:t> </a:t>
                      </a:r>
                      <a:r>
                        <a:rPr lang="en-US" sz="1400" dirty="0" err="1">
                          <a:effectLst/>
                        </a:rPr>
                        <a:t>kinh</a:t>
                      </a:r>
                      <a:r>
                        <a:rPr lang="en-US" sz="1400" dirty="0">
                          <a:effectLst/>
                        </a:rPr>
                        <a:t> </a:t>
                      </a:r>
                      <a:r>
                        <a:rPr lang="en-US" sz="1400" dirty="0" err="1">
                          <a:effectLst/>
                        </a:rPr>
                        <a:t>nghiệm</a:t>
                      </a:r>
                      <a:r>
                        <a:rPr lang="en-US" sz="1400" dirty="0">
                          <a:effectLst/>
                        </a:rPr>
                        <a:t>.</a:t>
                      </a:r>
                      <a:endParaRPr lang="vi-VN" sz="1400" dirty="0">
                        <a:effectLst/>
                      </a:endParaRPr>
                    </a:p>
                    <a:p>
                      <a:pPr algn="just">
                        <a:lnSpc>
                          <a:spcPct val="115000"/>
                        </a:lnSpc>
                        <a:spcAft>
                          <a:spcPts val="0"/>
                        </a:spcAft>
                      </a:pPr>
                      <a:r>
                        <a:rPr lang="en-US" sz="1400" dirty="0" err="1">
                          <a:effectLst/>
                        </a:rPr>
                        <a:t>LLBH</a:t>
                      </a:r>
                      <a:r>
                        <a:rPr lang="en-US" sz="1400" dirty="0">
                          <a:effectLst/>
                        </a:rPr>
                        <a:t> </a:t>
                      </a:r>
                      <a:r>
                        <a:rPr lang="en-US" sz="1400" dirty="0" err="1">
                          <a:effectLst/>
                        </a:rPr>
                        <a:t>phối</a:t>
                      </a:r>
                      <a:r>
                        <a:rPr lang="en-US" sz="1400" dirty="0">
                          <a:effectLst/>
                        </a:rPr>
                        <a:t> </a:t>
                      </a:r>
                      <a:r>
                        <a:rPr lang="en-US" sz="1400" dirty="0" err="1">
                          <a:effectLst/>
                        </a:rPr>
                        <a:t>hợp</a:t>
                      </a:r>
                      <a:r>
                        <a:rPr lang="en-US" sz="1400" dirty="0">
                          <a:effectLst/>
                        </a:rPr>
                        <a:t> </a:t>
                      </a:r>
                      <a:r>
                        <a:rPr lang="en-US" sz="1400" dirty="0" err="1">
                          <a:effectLst/>
                        </a:rPr>
                        <a:t>tốt</a:t>
                      </a:r>
                      <a:r>
                        <a:rPr lang="en-US" sz="1400" dirty="0">
                          <a:effectLst/>
                        </a:rPr>
                        <a:t> </a:t>
                      </a:r>
                      <a:r>
                        <a:rPr lang="en-US" sz="1400" dirty="0" err="1">
                          <a:effectLst/>
                        </a:rPr>
                        <a:t>theo</a:t>
                      </a:r>
                      <a:r>
                        <a:rPr lang="en-US" sz="1400" dirty="0">
                          <a:effectLst/>
                        </a:rPr>
                        <a:t> </a:t>
                      </a:r>
                      <a:r>
                        <a:rPr lang="en-US" sz="1400" dirty="0" err="1">
                          <a:effectLst/>
                        </a:rPr>
                        <a:t>nhóm</a:t>
                      </a:r>
                      <a:r>
                        <a:rPr lang="en-US" sz="1400" dirty="0">
                          <a:effectLst/>
                        </a:rPr>
                        <a:t> </a:t>
                      </a:r>
                      <a:r>
                        <a:rPr lang="en-US" sz="1400" dirty="0" err="1">
                          <a:effectLst/>
                        </a:rPr>
                        <a:t>với</a:t>
                      </a:r>
                      <a:r>
                        <a:rPr lang="en-US" sz="1400" dirty="0">
                          <a:effectLst/>
                        </a:rPr>
                        <a:t> </a:t>
                      </a:r>
                      <a:r>
                        <a:rPr lang="en-US" sz="1400" dirty="0" err="1">
                          <a:effectLst/>
                        </a:rPr>
                        <a:t>nhau</a:t>
                      </a:r>
                      <a:r>
                        <a:rPr lang="en-US" sz="1400" dirty="0">
                          <a:effectLst/>
                        </a:rPr>
                        <a:t>.</a:t>
                      </a: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LLBH</a:t>
                      </a:r>
                      <a:r>
                        <a:rPr lang="en-US" sz="1400" dirty="0">
                          <a:effectLst/>
                        </a:rPr>
                        <a:t> </a:t>
                      </a:r>
                      <a:r>
                        <a:rPr lang="en-US" sz="1400" dirty="0" err="1">
                          <a:effectLst/>
                        </a:rPr>
                        <a:t>nhỏ</a:t>
                      </a:r>
                      <a:r>
                        <a:rPr lang="en-US" sz="1400" dirty="0">
                          <a:effectLst/>
                        </a:rPr>
                        <a:t> </a:t>
                      </a:r>
                      <a:r>
                        <a:rPr lang="en-US" sz="1400" dirty="0" err="1">
                          <a:effectLst/>
                        </a:rPr>
                        <a:t>và</a:t>
                      </a:r>
                      <a:r>
                        <a:rPr lang="en-US" sz="1400" dirty="0">
                          <a:effectLst/>
                        </a:rPr>
                        <a:t> </a:t>
                      </a:r>
                      <a:r>
                        <a:rPr lang="en-US" sz="1400" dirty="0" err="1">
                          <a:effectLst/>
                        </a:rPr>
                        <a:t>được</a:t>
                      </a:r>
                      <a:r>
                        <a:rPr lang="en-US" sz="1400" dirty="0">
                          <a:effectLst/>
                        </a:rPr>
                        <a:t> </a:t>
                      </a:r>
                      <a:r>
                        <a:rPr lang="en-US" sz="1400" dirty="0" err="1">
                          <a:effectLst/>
                        </a:rPr>
                        <a:t>thông</a:t>
                      </a:r>
                      <a:r>
                        <a:rPr lang="en-US" sz="1400" dirty="0">
                          <a:effectLst/>
                        </a:rPr>
                        <a:t> </a:t>
                      </a:r>
                      <a:r>
                        <a:rPr lang="en-US" sz="1400" dirty="0" err="1">
                          <a:effectLst/>
                        </a:rPr>
                        <a:t>báo</a:t>
                      </a:r>
                      <a:r>
                        <a:rPr lang="en-US" sz="1400" dirty="0">
                          <a:effectLst/>
                        </a:rPr>
                        <a:t> </a:t>
                      </a:r>
                      <a:r>
                        <a:rPr lang="en-US" sz="1400" dirty="0" err="1">
                          <a:effectLst/>
                        </a:rPr>
                        <a:t>tốt</a:t>
                      </a:r>
                      <a:r>
                        <a:rPr lang="en-US" sz="1400" dirty="0">
                          <a:effectLst/>
                        </a:rPr>
                        <a:t>. </a:t>
                      </a:r>
                      <a:endParaRPr lang="vi-VN" sz="1400" dirty="0">
                        <a:effectLst/>
                      </a:endParaRPr>
                    </a:p>
                    <a:p>
                      <a:pPr algn="just">
                        <a:lnSpc>
                          <a:spcPct val="115000"/>
                        </a:lnSpc>
                        <a:spcAft>
                          <a:spcPts val="0"/>
                        </a:spcAft>
                      </a:pPr>
                      <a:r>
                        <a:rPr lang="en-US" sz="1400" dirty="0" err="1">
                          <a:effectLst/>
                        </a:rPr>
                        <a:t>Nhân</a:t>
                      </a:r>
                      <a:r>
                        <a:rPr lang="en-US" sz="1400" dirty="0">
                          <a:effectLst/>
                        </a:rPr>
                        <a:t> </a:t>
                      </a:r>
                      <a:r>
                        <a:rPr lang="en-US" sz="1400" dirty="0" err="1">
                          <a:effectLst/>
                        </a:rPr>
                        <a:t>viên</a:t>
                      </a:r>
                      <a:r>
                        <a:rPr lang="en-US" sz="1400" dirty="0">
                          <a:effectLst/>
                        </a:rPr>
                        <a:t> </a:t>
                      </a:r>
                      <a:r>
                        <a:rPr lang="en-US" sz="1400" dirty="0" err="1">
                          <a:effectLst/>
                        </a:rPr>
                        <a:t>bán</a:t>
                      </a:r>
                      <a:r>
                        <a:rPr lang="en-US" sz="1400" dirty="0">
                          <a:effectLst/>
                        </a:rPr>
                        <a:t> </a:t>
                      </a:r>
                      <a:r>
                        <a:rPr lang="en-US" sz="1400" dirty="0" err="1">
                          <a:effectLst/>
                        </a:rPr>
                        <a:t>hàng</a:t>
                      </a:r>
                      <a:r>
                        <a:rPr lang="en-US" sz="1400" dirty="0">
                          <a:effectLst/>
                        </a:rPr>
                        <a:t> </a:t>
                      </a:r>
                      <a:r>
                        <a:rPr lang="en-US" sz="1400" dirty="0" err="1">
                          <a:effectLst/>
                        </a:rPr>
                        <a:t>hợp</a:t>
                      </a:r>
                      <a:r>
                        <a:rPr lang="en-US" sz="1400" dirty="0">
                          <a:effectLst/>
                        </a:rPr>
                        <a:t> </a:t>
                      </a:r>
                      <a:r>
                        <a:rPr lang="en-US" sz="1400" dirty="0" err="1">
                          <a:effectLst/>
                        </a:rPr>
                        <a:t>tác</a:t>
                      </a:r>
                      <a:r>
                        <a:rPr lang="en-US" sz="1400" dirty="0">
                          <a:effectLst/>
                        </a:rPr>
                        <a:t> </a:t>
                      </a:r>
                      <a:r>
                        <a:rPr lang="en-US" sz="1400" dirty="0" err="1">
                          <a:effectLst/>
                        </a:rPr>
                        <a:t>tốt</a:t>
                      </a:r>
                      <a:r>
                        <a:rPr lang="en-US" sz="1400" dirty="0">
                          <a:effectLst/>
                        </a:rPr>
                        <a:t> </a:t>
                      </a:r>
                      <a:r>
                        <a:rPr lang="en-US" sz="1400" dirty="0" err="1">
                          <a:effectLst/>
                        </a:rPr>
                        <a:t>với</a:t>
                      </a:r>
                      <a:r>
                        <a:rPr lang="en-US" sz="1400" dirty="0">
                          <a:effectLst/>
                        </a:rPr>
                        <a:t> </a:t>
                      </a:r>
                      <a:r>
                        <a:rPr lang="en-US" sz="1400" dirty="0" err="1">
                          <a:effectLst/>
                        </a:rPr>
                        <a:t>nhau</a:t>
                      </a:r>
                      <a:r>
                        <a:rPr lang="en-US" sz="1400" dirty="0">
                          <a:effectLst/>
                        </a:rPr>
                        <a:t>.</a:t>
                      </a:r>
                      <a:endParaRPr lang="vi-VN" sz="1400" dirty="0">
                        <a:effectLst/>
                      </a:endParaRPr>
                    </a:p>
                    <a:p>
                      <a:pPr algn="just">
                        <a:lnSpc>
                          <a:spcPct val="115000"/>
                        </a:lnSpc>
                        <a:spcAft>
                          <a:spcPts val="0"/>
                        </a:spcAft>
                      </a:pPr>
                      <a:r>
                        <a:rPr lang="en-US" sz="1400" dirty="0" err="1">
                          <a:effectLst/>
                        </a:rPr>
                        <a:t>Có</a:t>
                      </a:r>
                      <a:r>
                        <a:rPr lang="en-US" sz="1400" dirty="0">
                          <a:effectLst/>
                        </a:rPr>
                        <a:t> </a:t>
                      </a:r>
                      <a:r>
                        <a:rPr lang="en-US" sz="1400" dirty="0" err="1">
                          <a:effectLst/>
                        </a:rPr>
                        <a:t>nhiều</a:t>
                      </a:r>
                      <a:r>
                        <a:rPr lang="en-US" sz="1400" dirty="0">
                          <a:effectLst/>
                        </a:rPr>
                        <a:t> </a:t>
                      </a:r>
                      <a:r>
                        <a:rPr lang="en-US" sz="1400" dirty="0" err="1">
                          <a:effectLst/>
                        </a:rPr>
                        <a:t>thời</a:t>
                      </a:r>
                      <a:r>
                        <a:rPr lang="en-US" sz="1400" dirty="0">
                          <a:effectLst/>
                        </a:rPr>
                        <a:t> </a:t>
                      </a:r>
                      <a:r>
                        <a:rPr lang="en-US" sz="1400" dirty="0" err="1">
                          <a:effectLst/>
                        </a:rPr>
                        <a:t>gian</a:t>
                      </a:r>
                      <a:r>
                        <a:rPr lang="en-US" sz="1400" dirty="0">
                          <a:effectLst/>
                        </a:rPr>
                        <a:t> </a:t>
                      </a:r>
                      <a:r>
                        <a:rPr lang="en-US" sz="1400" dirty="0" err="1">
                          <a:effectLst/>
                        </a:rPr>
                        <a:t>để</a:t>
                      </a:r>
                      <a:r>
                        <a:rPr lang="en-US" sz="1400" dirty="0">
                          <a:effectLst/>
                        </a:rPr>
                        <a:t> </a:t>
                      </a:r>
                      <a:r>
                        <a:rPr lang="en-US" sz="1400" dirty="0" err="1">
                          <a:effectLst/>
                        </a:rPr>
                        <a:t>đưa</a:t>
                      </a:r>
                      <a:r>
                        <a:rPr lang="en-US" sz="1400" dirty="0">
                          <a:effectLst/>
                        </a:rPr>
                        <a:t> </a:t>
                      </a:r>
                      <a:r>
                        <a:rPr lang="en-US" sz="1400" dirty="0" err="1">
                          <a:effectLst/>
                        </a:rPr>
                        <a:t>ra</a:t>
                      </a:r>
                      <a:r>
                        <a:rPr lang="en-US" sz="1400" dirty="0">
                          <a:effectLst/>
                        </a:rPr>
                        <a:t> </a:t>
                      </a:r>
                      <a:r>
                        <a:rPr lang="en-US" sz="1400" dirty="0" err="1">
                          <a:effectLst/>
                        </a:rPr>
                        <a:t>quyết</a:t>
                      </a:r>
                      <a:r>
                        <a:rPr lang="en-US" sz="1400" dirty="0">
                          <a:effectLst/>
                        </a:rPr>
                        <a:t> </a:t>
                      </a:r>
                      <a:r>
                        <a:rPr lang="en-US" sz="1400" dirty="0" err="1">
                          <a:effectLst/>
                        </a:rPr>
                        <a:t>định</a:t>
                      </a:r>
                      <a:r>
                        <a:rPr lang="en-US" sz="1400" dirty="0">
                          <a:effectLst/>
                        </a:rPr>
                        <a:t>.</a:t>
                      </a: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Nhân</a:t>
                      </a:r>
                      <a:r>
                        <a:rPr lang="en-US" sz="1400" dirty="0">
                          <a:effectLst/>
                        </a:rPr>
                        <a:t> </a:t>
                      </a:r>
                      <a:r>
                        <a:rPr lang="en-US" sz="1400" dirty="0" err="1">
                          <a:effectLst/>
                        </a:rPr>
                        <a:t>viên</a:t>
                      </a:r>
                      <a:r>
                        <a:rPr lang="en-US" sz="1400" dirty="0">
                          <a:effectLst/>
                        </a:rPr>
                        <a:t> </a:t>
                      </a:r>
                      <a:r>
                        <a:rPr lang="en-US" sz="1400" dirty="0" err="1">
                          <a:effectLst/>
                        </a:rPr>
                        <a:t>bán</a:t>
                      </a:r>
                      <a:r>
                        <a:rPr lang="en-US" sz="1400" dirty="0">
                          <a:effectLst/>
                        </a:rPr>
                        <a:t> </a:t>
                      </a:r>
                      <a:r>
                        <a:rPr lang="en-US" sz="1400" dirty="0" err="1">
                          <a:effectLst/>
                        </a:rPr>
                        <a:t>hàng</a:t>
                      </a:r>
                      <a:r>
                        <a:rPr lang="en-US" sz="1400" dirty="0">
                          <a:effectLst/>
                        </a:rPr>
                        <a:t> </a:t>
                      </a:r>
                      <a:r>
                        <a:rPr lang="en-US" sz="1400" dirty="0" err="1">
                          <a:effectLst/>
                        </a:rPr>
                        <a:t>có</a:t>
                      </a:r>
                      <a:r>
                        <a:rPr lang="en-US" sz="1400" dirty="0">
                          <a:effectLst/>
                        </a:rPr>
                        <a:t> </a:t>
                      </a:r>
                      <a:r>
                        <a:rPr lang="en-US" sz="1400" dirty="0" err="1">
                          <a:effectLst/>
                        </a:rPr>
                        <a:t>kiến</a:t>
                      </a:r>
                      <a:r>
                        <a:rPr lang="en-US" sz="1400" dirty="0">
                          <a:effectLst/>
                        </a:rPr>
                        <a:t> </a:t>
                      </a:r>
                      <a:r>
                        <a:rPr lang="en-US" sz="1400" dirty="0" err="1">
                          <a:effectLst/>
                        </a:rPr>
                        <a:t>thức</a:t>
                      </a:r>
                      <a:r>
                        <a:rPr lang="en-US" sz="1400" dirty="0">
                          <a:effectLst/>
                        </a:rPr>
                        <a:t> </a:t>
                      </a:r>
                      <a:r>
                        <a:rPr lang="en-US" sz="1400" dirty="0" err="1">
                          <a:effectLst/>
                        </a:rPr>
                        <a:t>rất</a:t>
                      </a:r>
                      <a:r>
                        <a:rPr lang="en-US" sz="1400" dirty="0">
                          <a:effectLst/>
                        </a:rPr>
                        <a:t> </a:t>
                      </a:r>
                      <a:r>
                        <a:rPr lang="en-US" sz="1400" dirty="0" err="1">
                          <a:effectLst/>
                        </a:rPr>
                        <a:t>tốt</a:t>
                      </a:r>
                      <a:r>
                        <a:rPr lang="en-US" sz="1400" dirty="0">
                          <a:effectLst/>
                        </a:rPr>
                        <a:t>.</a:t>
                      </a:r>
                      <a:endParaRPr lang="vi-VN" sz="1400" dirty="0">
                        <a:effectLst/>
                      </a:endParaRPr>
                    </a:p>
                    <a:p>
                      <a:pPr algn="just">
                        <a:lnSpc>
                          <a:spcPct val="115000"/>
                        </a:lnSpc>
                        <a:spcAft>
                          <a:spcPts val="0"/>
                        </a:spcAft>
                      </a:pPr>
                      <a:r>
                        <a:rPr lang="en-US" sz="1400" dirty="0" err="1">
                          <a:effectLst/>
                        </a:rPr>
                        <a:t>Tự</a:t>
                      </a:r>
                      <a:r>
                        <a:rPr lang="en-US" sz="1400" dirty="0">
                          <a:effectLst/>
                        </a:rPr>
                        <a:t> </a:t>
                      </a:r>
                      <a:r>
                        <a:rPr lang="en-US" sz="1400" dirty="0" err="1">
                          <a:effectLst/>
                        </a:rPr>
                        <a:t>công</a:t>
                      </a:r>
                      <a:r>
                        <a:rPr lang="en-US" sz="1400" dirty="0">
                          <a:effectLst/>
                        </a:rPr>
                        <a:t> </a:t>
                      </a:r>
                      <a:r>
                        <a:rPr lang="en-US" sz="1400" dirty="0" err="1">
                          <a:effectLst/>
                        </a:rPr>
                        <a:t>việc</a:t>
                      </a:r>
                      <a:r>
                        <a:rPr lang="en-US" sz="1400" dirty="0">
                          <a:effectLst/>
                        </a:rPr>
                        <a:t> </a:t>
                      </a:r>
                      <a:r>
                        <a:rPr lang="en-US" sz="1400" dirty="0" err="1">
                          <a:effectLst/>
                        </a:rPr>
                        <a:t>đã</a:t>
                      </a:r>
                      <a:r>
                        <a:rPr lang="en-US" sz="1400" dirty="0">
                          <a:effectLst/>
                        </a:rPr>
                        <a:t> </a:t>
                      </a:r>
                      <a:r>
                        <a:rPr lang="en-US" sz="1400" dirty="0" err="1">
                          <a:effectLst/>
                        </a:rPr>
                        <a:t>hướng</a:t>
                      </a:r>
                      <a:r>
                        <a:rPr lang="en-US" sz="1400" dirty="0">
                          <a:effectLst/>
                        </a:rPr>
                        <a:t> </a:t>
                      </a:r>
                      <a:r>
                        <a:rPr lang="en-US" sz="1400" dirty="0" err="1">
                          <a:effectLst/>
                        </a:rPr>
                        <a:t>dẫn</a:t>
                      </a:r>
                      <a:r>
                        <a:rPr lang="en-US" sz="1400" dirty="0">
                          <a:effectLst/>
                        </a:rPr>
                        <a:t> </a:t>
                      </a:r>
                      <a:r>
                        <a:rPr lang="en-US" sz="1400" dirty="0" err="1">
                          <a:effectLst/>
                        </a:rPr>
                        <a:t>nhân</a:t>
                      </a:r>
                      <a:r>
                        <a:rPr lang="en-US" sz="1400" dirty="0">
                          <a:effectLst/>
                        </a:rPr>
                        <a:t> </a:t>
                      </a:r>
                      <a:r>
                        <a:rPr lang="en-US" sz="1400" dirty="0" err="1">
                          <a:effectLst/>
                        </a:rPr>
                        <a:t>viên</a:t>
                      </a:r>
                      <a:r>
                        <a:rPr lang="en-US" sz="1400" dirty="0">
                          <a:effectLst/>
                        </a:rPr>
                        <a:t> </a:t>
                      </a:r>
                      <a:r>
                        <a:rPr lang="en-US" sz="1400" dirty="0" err="1">
                          <a:effectLst/>
                        </a:rPr>
                        <a:t>bán</a:t>
                      </a:r>
                      <a:r>
                        <a:rPr lang="en-US" sz="1400" dirty="0">
                          <a:effectLst/>
                        </a:rPr>
                        <a:t> </a:t>
                      </a:r>
                      <a:r>
                        <a:rPr lang="en-US" sz="1400" dirty="0" err="1">
                          <a:effectLst/>
                        </a:rPr>
                        <a:t>hàng</a:t>
                      </a:r>
                      <a:r>
                        <a:rPr lang="en-US" sz="1400" dirty="0">
                          <a:effectLst/>
                        </a:rPr>
                        <a:t> </a:t>
                      </a:r>
                      <a:r>
                        <a:rPr lang="en-US" sz="1400" dirty="0" err="1">
                          <a:effectLst/>
                        </a:rPr>
                        <a:t>phải</a:t>
                      </a:r>
                      <a:r>
                        <a:rPr lang="en-US" sz="1400" dirty="0">
                          <a:effectLst/>
                        </a:rPr>
                        <a:t> </a:t>
                      </a:r>
                      <a:r>
                        <a:rPr lang="en-US" sz="1400" dirty="0" err="1">
                          <a:effectLst/>
                        </a:rPr>
                        <a:t>làm</a:t>
                      </a:r>
                      <a:r>
                        <a:rPr lang="en-US" sz="1400" dirty="0">
                          <a:effectLst/>
                        </a:rPr>
                        <a:t> </a:t>
                      </a:r>
                      <a:r>
                        <a:rPr lang="en-US" sz="1400" dirty="0" err="1">
                          <a:effectLst/>
                        </a:rPr>
                        <a:t>gì</a:t>
                      </a:r>
                      <a:r>
                        <a:rPr lang="en-US" sz="1400" dirty="0">
                          <a:effectLst/>
                        </a:rPr>
                        <a:t>.</a:t>
                      </a:r>
                      <a:endParaRPr lang="vi-VN"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0086861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13. </a:t>
            </a:r>
            <a:r>
              <a:rPr lang="en-US" sz="2800" dirty="0" err="1">
                <a:solidFill>
                  <a:schemeClr val="tx1"/>
                </a:solidFill>
              </a:rPr>
              <a:t>Phát</a:t>
            </a:r>
            <a:r>
              <a:rPr lang="en-US" sz="2800" dirty="0">
                <a:solidFill>
                  <a:schemeClr val="tx1"/>
                </a:solidFill>
              </a:rPr>
              <a:t> </a:t>
            </a:r>
            <a:r>
              <a:rPr lang="en-US" sz="2800" dirty="0" err="1">
                <a:solidFill>
                  <a:schemeClr val="tx1"/>
                </a:solidFill>
              </a:rPr>
              <a:t>triển</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nét</a:t>
            </a:r>
            <a:r>
              <a:rPr lang="en-US" sz="2800" dirty="0">
                <a:solidFill>
                  <a:schemeClr val="tx1"/>
                </a:solidFill>
              </a:rPr>
              <a:t> </a:t>
            </a:r>
            <a:r>
              <a:rPr lang="en-US" sz="2800" dirty="0" err="1">
                <a:solidFill>
                  <a:schemeClr val="tx1"/>
                </a:solidFill>
              </a:rPr>
              <a:t>đặc</a:t>
            </a:r>
            <a:r>
              <a:rPr lang="en-US" sz="2800" dirty="0">
                <a:solidFill>
                  <a:schemeClr val="tx1"/>
                </a:solidFill>
              </a:rPr>
              <a:t> </a:t>
            </a:r>
            <a:r>
              <a:rPr lang="en-US" sz="2800" dirty="0" err="1">
                <a:solidFill>
                  <a:schemeClr val="tx1"/>
                </a:solidFill>
              </a:rPr>
              <a:t>trưng</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lãnh</a:t>
            </a:r>
            <a:r>
              <a:rPr lang="en-US" sz="2800" dirty="0">
                <a:solidFill>
                  <a:schemeClr val="tx1"/>
                </a:solidFill>
              </a:rPr>
              <a:t> </a:t>
            </a:r>
            <a:r>
              <a:rPr lang="en-US" sz="2800" dirty="0" err="1">
                <a:solidFill>
                  <a:schemeClr val="tx1"/>
                </a:solidFill>
              </a:rPr>
              <a:t>đạo</a:t>
            </a:r>
            <a:endParaRPr lang="vi-VN" sz="28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02945845"/>
              </p:ext>
            </p:extLst>
          </p:nvPr>
        </p:nvGraphicFramePr>
        <p:xfrm>
          <a:off x="457200" y="1295400"/>
          <a:ext cx="8382000" cy="4724400"/>
        </p:xfrm>
        <a:graphic>
          <a:graphicData uri="http://schemas.openxmlformats.org/drawingml/2006/table">
            <a:tbl>
              <a:tblPr firstRow="1" firstCol="1" bandRow="1" bandCol="1">
                <a:tableStyleId>{5C22544A-7EE6-4342-B048-85BDC9FD1C3A}</a:tableStyleId>
              </a:tblPr>
              <a:tblGrid>
                <a:gridCol w="8382000">
                  <a:extLst>
                    <a:ext uri="{9D8B030D-6E8A-4147-A177-3AD203B41FA5}">
                      <a16:colId xmlns:a16="http://schemas.microsoft.com/office/drawing/2014/main" val="20000"/>
                    </a:ext>
                  </a:extLst>
                </a:gridCol>
              </a:tblGrid>
              <a:tr h="344669">
                <a:tc>
                  <a:txBody>
                    <a:bodyPr/>
                    <a:lstStyle/>
                    <a:p>
                      <a:pPr algn="just">
                        <a:lnSpc>
                          <a:spcPct val="115000"/>
                        </a:lnSpc>
                        <a:spcAft>
                          <a:spcPts val="0"/>
                        </a:spcAft>
                      </a:pPr>
                      <a:r>
                        <a:rPr lang="en-US" sz="1800" b="1" baseline="0" dirty="0" err="1">
                          <a:solidFill>
                            <a:schemeClr val="tx1"/>
                          </a:solidFill>
                          <a:effectLst/>
                        </a:rPr>
                        <a:t>Đối</a:t>
                      </a:r>
                      <a:r>
                        <a:rPr lang="en-US" sz="1800" b="1" baseline="0" dirty="0">
                          <a:solidFill>
                            <a:schemeClr val="tx1"/>
                          </a:solidFill>
                          <a:effectLst/>
                        </a:rPr>
                        <a:t> </a:t>
                      </a:r>
                      <a:r>
                        <a:rPr lang="en-US" sz="1800" b="1" baseline="0" dirty="0" err="1">
                          <a:solidFill>
                            <a:schemeClr val="tx1"/>
                          </a:solidFill>
                          <a:effectLst/>
                        </a:rPr>
                        <a:t>phó</a:t>
                      </a:r>
                      <a:r>
                        <a:rPr lang="en-US" sz="1800" b="1" baseline="0" dirty="0">
                          <a:solidFill>
                            <a:schemeClr val="tx1"/>
                          </a:solidFill>
                          <a:effectLst/>
                        </a:rPr>
                        <a:t> </a:t>
                      </a:r>
                      <a:r>
                        <a:rPr lang="en-US" sz="1800" b="1" baseline="0" dirty="0" err="1">
                          <a:solidFill>
                            <a:schemeClr val="tx1"/>
                          </a:solidFill>
                          <a:effectLst/>
                        </a:rPr>
                        <a:t>với</a:t>
                      </a:r>
                      <a:r>
                        <a:rPr lang="en-US" sz="1800" b="1" baseline="0" dirty="0">
                          <a:solidFill>
                            <a:schemeClr val="tx1"/>
                          </a:solidFill>
                          <a:effectLst/>
                        </a:rPr>
                        <a:t> </a:t>
                      </a:r>
                      <a:r>
                        <a:rPr lang="en-US" sz="1800" b="1" baseline="0" dirty="0" err="1">
                          <a:solidFill>
                            <a:schemeClr val="tx1"/>
                          </a:solidFill>
                          <a:effectLst/>
                        </a:rPr>
                        <a:t>thay</a:t>
                      </a:r>
                      <a:r>
                        <a:rPr lang="en-US" sz="1800" b="1" baseline="0" dirty="0">
                          <a:solidFill>
                            <a:schemeClr val="tx1"/>
                          </a:solidFill>
                          <a:effectLst/>
                        </a:rPr>
                        <a:t> </a:t>
                      </a:r>
                      <a:r>
                        <a:rPr lang="en-US" sz="1800" b="1" baseline="0" dirty="0" err="1">
                          <a:solidFill>
                            <a:schemeClr val="tx1"/>
                          </a:solidFill>
                          <a:effectLst/>
                        </a:rPr>
                        <a:t>đổi</a:t>
                      </a:r>
                      <a:endParaRPr lang="vi-VN" sz="1800" b="1" baseline="0" dirty="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2565723">
                <a:tc>
                  <a:txBody>
                    <a:bodyPr/>
                    <a:lstStyle/>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nhận</a:t>
                      </a:r>
                      <a:r>
                        <a:rPr lang="en-US" sz="1800" b="0" baseline="0" dirty="0">
                          <a:solidFill>
                            <a:schemeClr val="tx1"/>
                          </a:solidFill>
                          <a:effectLst/>
                        </a:rPr>
                        <a:t> </a:t>
                      </a:r>
                      <a:r>
                        <a:rPr lang="en-US" sz="1800" b="0" baseline="0" dirty="0" err="1">
                          <a:solidFill>
                            <a:schemeClr val="tx1"/>
                          </a:solidFill>
                          <a:effectLst/>
                        </a:rPr>
                        <a:t>ra</a:t>
                      </a:r>
                      <a:r>
                        <a:rPr lang="en-US" sz="1800" b="0" baseline="0" dirty="0">
                          <a:solidFill>
                            <a:schemeClr val="tx1"/>
                          </a:solidFill>
                          <a:effectLst/>
                        </a:rPr>
                        <a:t> </a:t>
                      </a:r>
                      <a:r>
                        <a:rPr lang="en-US" sz="1800" b="0" baseline="0" dirty="0" err="1">
                          <a:solidFill>
                            <a:schemeClr val="tx1"/>
                          </a:solidFill>
                          <a:effectLst/>
                        </a:rPr>
                        <a:t>rằng</a:t>
                      </a:r>
                      <a:r>
                        <a:rPr lang="en-US" sz="1800" b="0" baseline="0" dirty="0">
                          <a:solidFill>
                            <a:schemeClr val="tx1"/>
                          </a:solidFill>
                          <a:effectLst/>
                        </a:rPr>
                        <a:t> </a:t>
                      </a:r>
                      <a:r>
                        <a:rPr lang="en-US" sz="1800" b="0" baseline="0" dirty="0" err="1">
                          <a:solidFill>
                            <a:schemeClr val="tx1"/>
                          </a:solidFill>
                          <a:effectLst/>
                        </a:rPr>
                        <a:t>không</a:t>
                      </a:r>
                      <a:r>
                        <a:rPr lang="en-US" sz="1800" b="0" baseline="0" dirty="0">
                          <a:solidFill>
                            <a:schemeClr val="tx1"/>
                          </a:solidFill>
                          <a:effectLst/>
                        </a:rPr>
                        <a:t> </a:t>
                      </a:r>
                      <a:r>
                        <a:rPr lang="en-US" sz="1800" b="0" baseline="0" dirty="0" err="1">
                          <a:solidFill>
                            <a:schemeClr val="tx1"/>
                          </a:solidFill>
                          <a:effectLst/>
                        </a:rPr>
                        <a:t>có</a:t>
                      </a:r>
                      <a:r>
                        <a:rPr lang="en-US" sz="1800" b="0" baseline="0" dirty="0">
                          <a:solidFill>
                            <a:schemeClr val="tx1"/>
                          </a:solidFill>
                          <a:effectLst/>
                        </a:rPr>
                        <a:t> </a:t>
                      </a:r>
                      <a:r>
                        <a:rPr lang="en-US" sz="1800" b="0" baseline="0" dirty="0" err="1">
                          <a:solidFill>
                            <a:schemeClr val="tx1"/>
                          </a:solidFill>
                          <a:effectLst/>
                        </a:rPr>
                        <a:t>gì</a:t>
                      </a:r>
                      <a:r>
                        <a:rPr lang="en-US" sz="1800" b="0" baseline="0" dirty="0">
                          <a:solidFill>
                            <a:schemeClr val="tx1"/>
                          </a:solidFill>
                          <a:effectLst/>
                        </a:rPr>
                        <a:t> </a:t>
                      </a:r>
                      <a:r>
                        <a:rPr lang="en-US" sz="1800" b="0" baseline="0" dirty="0" err="1">
                          <a:solidFill>
                            <a:schemeClr val="tx1"/>
                          </a:solidFill>
                          <a:effectLst/>
                        </a:rPr>
                        <a:t>là</a:t>
                      </a:r>
                      <a:r>
                        <a:rPr lang="en-US" sz="1800" b="0" baseline="0" dirty="0">
                          <a:solidFill>
                            <a:schemeClr val="tx1"/>
                          </a:solidFill>
                          <a:effectLst/>
                        </a:rPr>
                        <a:t> </a:t>
                      </a:r>
                      <a:r>
                        <a:rPr lang="en-US" sz="1800" b="0" baseline="0" dirty="0" err="1">
                          <a:solidFill>
                            <a:schemeClr val="tx1"/>
                          </a:solidFill>
                          <a:effectLst/>
                        </a:rPr>
                        <a:t>vĩnh</a:t>
                      </a:r>
                      <a:r>
                        <a:rPr lang="en-US" sz="1800" b="0" baseline="0" dirty="0">
                          <a:solidFill>
                            <a:schemeClr val="tx1"/>
                          </a:solidFill>
                          <a:effectLst/>
                        </a:rPr>
                        <a:t> </a:t>
                      </a:r>
                      <a:r>
                        <a:rPr lang="en-US" sz="1800" b="0" baseline="0" dirty="0" err="1">
                          <a:solidFill>
                            <a:schemeClr val="tx1"/>
                          </a:solidFill>
                          <a:effectLst/>
                        </a:rPr>
                        <a:t>cửu</a:t>
                      </a:r>
                      <a:r>
                        <a:rPr lang="en-US" sz="1800" b="0" baseline="0" dirty="0">
                          <a:solidFill>
                            <a:schemeClr val="tx1"/>
                          </a:solidFill>
                          <a:effectLst/>
                        </a:rPr>
                        <a:t> </a:t>
                      </a:r>
                      <a:r>
                        <a:rPr lang="en-US" sz="1800" b="0" baseline="0" dirty="0" err="1">
                          <a:solidFill>
                            <a:schemeClr val="tx1"/>
                          </a:solidFill>
                          <a:effectLst/>
                        </a:rPr>
                        <a:t>ngoại</a:t>
                      </a:r>
                      <a:r>
                        <a:rPr lang="en-US" sz="1800" b="0" baseline="0" dirty="0">
                          <a:solidFill>
                            <a:schemeClr val="tx1"/>
                          </a:solidFill>
                          <a:effectLst/>
                        </a:rPr>
                        <a:t> </a:t>
                      </a:r>
                      <a:r>
                        <a:rPr lang="en-US" sz="1800" b="0" baseline="0" dirty="0" err="1">
                          <a:solidFill>
                            <a:schemeClr val="tx1"/>
                          </a:solidFill>
                          <a:effectLst/>
                        </a:rPr>
                        <a:t>trừ</a:t>
                      </a:r>
                      <a:r>
                        <a:rPr lang="en-US" sz="1800" b="0" baseline="0" dirty="0">
                          <a:solidFill>
                            <a:schemeClr val="tx1"/>
                          </a:solidFill>
                          <a:effectLst/>
                        </a:rPr>
                        <a:t> “</a:t>
                      </a:r>
                      <a:r>
                        <a:rPr lang="en-US" sz="1800" b="0" baseline="0" dirty="0" err="1">
                          <a:solidFill>
                            <a:schemeClr val="tx1"/>
                          </a:solidFill>
                          <a:effectLst/>
                        </a:rPr>
                        <a:t>thay</a:t>
                      </a:r>
                      <a:r>
                        <a:rPr lang="en-US" sz="1800" b="0" baseline="0" dirty="0">
                          <a:solidFill>
                            <a:schemeClr val="tx1"/>
                          </a:solidFill>
                          <a:effectLst/>
                        </a:rPr>
                        <a:t> </a:t>
                      </a:r>
                      <a:r>
                        <a:rPr lang="en-US" sz="1800" b="0" baseline="0" dirty="0" err="1">
                          <a:solidFill>
                            <a:schemeClr val="tx1"/>
                          </a:solidFill>
                          <a:effectLst/>
                        </a:rPr>
                        <a:t>đổi</a:t>
                      </a:r>
                      <a:r>
                        <a:rPr lang="en-US" sz="1800" b="0" baseline="0" dirty="0">
                          <a:solidFill>
                            <a:schemeClr val="tx1"/>
                          </a:solidFill>
                          <a:effectLst/>
                        </a:rPr>
                        <a:t>”</a:t>
                      </a:r>
                      <a:endParaRPr lang="vi-VN" sz="1800" b="0" baseline="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không</a:t>
                      </a:r>
                      <a:r>
                        <a:rPr lang="en-US" sz="1800" b="0" baseline="0" dirty="0">
                          <a:solidFill>
                            <a:schemeClr val="tx1"/>
                          </a:solidFill>
                          <a:effectLst/>
                        </a:rPr>
                        <a:t> </a:t>
                      </a:r>
                      <a:r>
                        <a:rPr lang="en-US" sz="1800" b="0" baseline="0" dirty="0" err="1">
                          <a:solidFill>
                            <a:schemeClr val="tx1"/>
                          </a:solidFill>
                          <a:effectLst/>
                        </a:rPr>
                        <a:t>cần</a:t>
                      </a:r>
                      <a:r>
                        <a:rPr lang="en-US" sz="1800" b="0" baseline="0" dirty="0">
                          <a:solidFill>
                            <a:schemeClr val="tx1"/>
                          </a:solidFill>
                          <a:effectLst/>
                        </a:rPr>
                        <a:t> </a:t>
                      </a:r>
                      <a:r>
                        <a:rPr lang="en-US" sz="1800" b="0" baseline="0" dirty="0" err="1">
                          <a:solidFill>
                            <a:schemeClr val="tx1"/>
                          </a:solidFill>
                          <a:effectLst/>
                        </a:rPr>
                        <a:t>phải</a:t>
                      </a:r>
                      <a:r>
                        <a:rPr lang="en-US" sz="1800" b="0" baseline="0" dirty="0">
                          <a:solidFill>
                            <a:schemeClr val="tx1"/>
                          </a:solidFill>
                          <a:effectLst/>
                        </a:rPr>
                        <a:t> </a:t>
                      </a:r>
                      <a:r>
                        <a:rPr lang="en-US" sz="1800" b="0" baseline="0" dirty="0" err="1">
                          <a:solidFill>
                            <a:schemeClr val="tx1"/>
                          </a:solidFill>
                          <a:effectLst/>
                        </a:rPr>
                        <a:t>thích</a:t>
                      </a:r>
                      <a:r>
                        <a:rPr lang="en-US" sz="1800" b="0" baseline="0" dirty="0">
                          <a:solidFill>
                            <a:schemeClr val="tx1"/>
                          </a:solidFill>
                          <a:effectLst/>
                        </a:rPr>
                        <a:t> </a:t>
                      </a:r>
                      <a:r>
                        <a:rPr lang="en-US" sz="1800" b="0" baseline="0" dirty="0" err="1">
                          <a:solidFill>
                            <a:schemeClr val="tx1"/>
                          </a:solidFill>
                          <a:effectLst/>
                        </a:rPr>
                        <a:t>sự</a:t>
                      </a:r>
                      <a:r>
                        <a:rPr lang="en-US" sz="1800" b="0" baseline="0" dirty="0">
                          <a:solidFill>
                            <a:schemeClr val="tx1"/>
                          </a:solidFill>
                          <a:effectLst/>
                        </a:rPr>
                        <a:t> </a:t>
                      </a:r>
                      <a:r>
                        <a:rPr lang="en-US" sz="1800" b="0" baseline="0" dirty="0" err="1">
                          <a:solidFill>
                            <a:schemeClr val="tx1"/>
                          </a:solidFill>
                          <a:effectLst/>
                        </a:rPr>
                        <a:t>thay</a:t>
                      </a:r>
                      <a:r>
                        <a:rPr lang="en-US" sz="1800" b="0" baseline="0" dirty="0">
                          <a:solidFill>
                            <a:schemeClr val="tx1"/>
                          </a:solidFill>
                          <a:effectLst/>
                        </a:rPr>
                        <a:t> </a:t>
                      </a:r>
                      <a:r>
                        <a:rPr lang="en-US" sz="1800" b="0" baseline="0" dirty="0" err="1">
                          <a:solidFill>
                            <a:schemeClr val="tx1"/>
                          </a:solidFill>
                          <a:effectLst/>
                        </a:rPr>
                        <a:t>đổi</a:t>
                      </a:r>
                      <a:r>
                        <a:rPr lang="en-US" sz="1800" b="0" baseline="0" dirty="0">
                          <a:solidFill>
                            <a:schemeClr val="tx1"/>
                          </a:solidFill>
                          <a:effectLst/>
                        </a:rPr>
                        <a:t>, </a:t>
                      </a:r>
                      <a:r>
                        <a:rPr lang="en-US" sz="1800" b="0" baseline="0" dirty="0" err="1">
                          <a:solidFill>
                            <a:schemeClr val="tx1"/>
                          </a:solidFill>
                          <a:effectLst/>
                        </a:rPr>
                        <a:t>chỉ</a:t>
                      </a:r>
                      <a:r>
                        <a:rPr lang="en-US" sz="1800" b="0" baseline="0" dirty="0">
                          <a:solidFill>
                            <a:schemeClr val="tx1"/>
                          </a:solidFill>
                          <a:effectLst/>
                        </a:rPr>
                        <a:t> </a:t>
                      </a:r>
                      <a:r>
                        <a:rPr lang="en-US" sz="1800" b="0" baseline="0" dirty="0" err="1">
                          <a:solidFill>
                            <a:schemeClr val="tx1"/>
                          </a:solidFill>
                          <a:effectLst/>
                        </a:rPr>
                        <a:t>cần</a:t>
                      </a:r>
                      <a:r>
                        <a:rPr lang="en-US" sz="1800" b="0" baseline="0" dirty="0">
                          <a:solidFill>
                            <a:schemeClr val="tx1"/>
                          </a:solidFill>
                          <a:effectLst/>
                        </a:rPr>
                        <a:t> </a:t>
                      </a:r>
                      <a:r>
                        <a:rPr lang="en-US" sz="1800" b="0" baseline="0" dirty="0" err="1">
                          <a:solidFill>
                            <a:schemeClr val="tx1"/>
                          </a:solidFill>
                          <a:effectLst/>
                        </a:rPr>
                        <a:t>hiểu</a:t>
                      </a:r>
                      <a:r>
                        <a:rPr lang="en-US" sz="1800" b="0" baseline="0" dirty="0">
                          <a:solidFill>
                            <a:schemeClr val="tx1"/>
                          </a:solidFill>
                          <a:effectLst/>
                        </a:rPr>
                        <a:t> </a:t>
                      </a:r>
                      <a:r>
                        <a:rPr lang="en-US" sz="1800" b="0" baseline="0" dirty="0" err="1">
                          <a:solidFill>
                            <a:schemeClr val="tx1"/>
                          </a:solidFill>
                          <a:effectLst/>
                        </a:rPr>
                        <a:t>nó</a:t>
                      </a:r>
                      <a:endParaRPr lang="vi-VN" sz="1800" b="0" baseline="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hiểu</a:t>
                      </a:r>
                      <a:r>
                        <a:rPr lang="en-US" sz="1800" b="0" baseline="0" dirty="0">
                          <a:solidFill>
                            <a:schemeClr val="tx1"/>
                          </a:solidFill>
                          <a:effectLst/>
                        </a:rPr>
                        <a:t> </a:t>
                      </a:r>
                      <a:r>
                        <a:rPr lang="en-US" sz="1800" b="0" baseline="0" dirty="0" err="1">
                          <a:solidFill>
                            <a:schemeClr val="tx1"/>
                          </a:solidFill>
                          <a:effectLst/>
                        </a:rPr>
                        <a:t>được</a:t>
                      </a:r>
                      <a:r>
                        <a:rPr lang="en-US" sz="1800" b="0" baseline="0" dirty="0">
                          <a:solidFill>
                            <a:schemeClr val="tx1"/>
                          </a:solidFill>
                          <a:effectLst/>
                        </a:rPr>
                        <a:t> con </a:t>
                      </a:r>
                      <a:r>
                        <a:rPr lang="en-US" sz="1800" b="0" baseline="0" dirty="0" err="1">
                          <a:solidFill>
                            <a:schemeClr val="tx1"/>
                          </a:solidFill>
                          <a:effectLst/>
                        </a:rPr>
                        <a:t>người</a:t>
                      </a:r>
                      <a:r>
                        <a:rPr lang="en-US" sz="1800" b="0" baseline="0" dirty="0">
                          <a:solidFill>
                            <a:schemeClr val="tx1"/>
                          </a:solidFill>
                          <a:effectLst/>
                        </a:rPr>
                        <a:t> </a:t>
                      </a:r>
                      <a:r>
                        <a:rPr lang="en-US" sz="1800" b="0" baseline="0" dirty="0" err="1">
                          <a:solidFill>
                            <a:schemeClr val="tx1"/>
                          </a:solidFill>
                          <a:effectLst/>
                        </a:rPr>
                        <a:t>cũng</a:t>
                      </a:r>
                      <a:r>
                        <a:rPr lang="en-US" sz="1800" b="0" baseline="0" dirty="0">
                          <a:solidFill>
                            <a:schemeClr val="tx1"/>
                          </a:solidFill>
                          <a:effectLst/>
                        </a:rPr>
                        <a:t> </a:t>
                      </a:r>
                      <a:r>
                        <a:rPr lang="en-US" sz="1800" b="0" baseline="0" dirty="0" err="1">
                          <a:solidFill>
                            <a:schemeClr val="tx1"/>
                          </a:solidFill>
                          <a:effectLst/>
                        </a:rPr>
                        <a:t>như</a:t>
                      </a:r>
                      <a:r>
                        <a:rPr lang="en-US" sz="1800" b="0" baseline="0" dirty="0">
                          <a:solidFill>
                            <a:schemeClr val="tx1"/>
                          </a:solidFill>
                          <a:effectLst/>
                        </a:rPr>
                        <a:t> </a:t>
                      </a:r>
                      <a:r>
                        <a:rPr lang="en-US" sz="1800" b="0" baseline="0" dirty="0" err="1">
                          <a:solidFill>
                            <a:schemeClr val="tx1"/>
                          </a:solidFill>
                          <a:effectLst/>
                        </a:rPr>
                        <a:t>sự</a:t>
                      </a:r>
                      <a:r>
                        <a:rPr lang="en-US" sz="1800" b="0" baseline="0" dirty="0">
                          <a:solidFill>
                            <a:schemeClr val="tx1"/>
                          </a:solidFill>
                          <a:effectLst/>
                        </a:rPr>
                        <a:t> </a:t>
                      </a:r>
                      <a:r>
                        <a:rPr lang="en-US" sz="1800" b="0" baseline="0" dirty="0" err="1">
                          <a:solidFill>
                            <a:schemeClr val="tx1"/>
                          </a:solidFill>
                          <a:effectLst/>
                        </a:rPr>
                        <a:t>việc</a:t>
                      </a:r>
                      <a:r>
                        <a:rPr lang="en-US" sz="1800" b="0" baseline="0" dirty="0">
                          <a:solidFill>
                            <a:schemeClr val="tx1"/>
                          </a:solidFill>
                          <a:effectLst/>
                        </a:rPr>
                        <a:t> </a:t>
                      </a:r>
                      <a:r>
                        <a:rPr lang="en-US" sz="1800" b="0" baseline="0" dirty="0" err="1">
                          <a:solidFill>
                            <a:schemeClr val="tx1"/>
                          </a:solidFill>
                          <a:effectLst/>
                        </a:rPr>
                        <a:t>thay</a:t>
                      </a:r>
                      <a:r>
                        <a:rPr lang="en-US" sz="1800" b="0" baseline="0" dirty="0">
                          <a:solidFill>
                            <a:schemeClr val="tx1"/>
                          </a:solidFill>
                          <a:effectLst/>
                        </a:rPr>
                        <a:t> </a:t>
                      </a:r>
                      <a:r>
                        <a:rPr lang="en-US" sz="1800" b="0" baseline="0" dirty="0" err="1">
                          <a:solidFill>
                            <a:schemeClr val="tx1"/>
                          </a:solidFill>
                          <a:effectLst/>
                        </a:rPr>
                        <a:t>đổi</a:t>
                      </a:r>
                      <a:endParaRPr lang="vi-VN" sz="1800" b="0" baseline="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phải</a:t>
                      </a:r>
                      <a:r>
                        <a:rPr lang="en-US" sz="1800" b="0" baseline="0" dirty="0">
                          <a:solidFill>
                            <a:schemeClr val="tx1"/>
                          </a:solidFill>
                          <a:effectLst/>
                        </a:rPr>
                        <a:t> </a:t>
                      </a:r>
                      <a:r>
                        <a:rPr lang="en-US" sz="1800" b="0" baseline="0" dirty="0" err="1">
                          <a:solidFill>
                            <a:schemeClr val="tx1"/>
                          </a:solidFill>
                          <a:effectLst/>
                        </a:rPr>
                        <a:t>có</a:t>
                      </a:r>
                      <a:r>
                        <a:rPr lang="en-US" sz="1800" b="0" baseline="0" dirty="0">
                          <a:solidFill>
                            <a:schemeClr val="tx1"/>
                          </a:solidFill>
                          <a:effectLst/>
                        </a:rPr>
                        <a:t> </a:t>
                      </a:r>
                      <a:r>
                        <a:rPr lang="en-US" sz="1800" b="0" baseline="0" dirty="0" err="1">
                          <a:solidFill>
                            <a:schemeClr val="tx1"/>
                          </a:solidFill>
                          <a:effectLst/>
                        </a:rPr>
                        <a:t>khả</a:t>
                      </a:r>
                      <a:r>
                        <a:rPr lang="en-US" sz="1800" b="0" baseline="0" dirty="0">
                          <a:solidFill>
                            <a:schemeClr val="tx1"/>
                          </a:solidFill>
                          <a:effectLst/>
                        </a:rPr>
                        <a:t> </a:t>
                      </a:r>
                      <a:r>
                        <a:rPr lang="en-US" sz="1800" b="0" baseline="0" dirty="0" err="1">
                          <a:solidFill>
                            <a:schemeClr val="tx1"/>
                          </a:solidFill>
                          <a:effectLst/>
                        </a:rPr>
                        <a:t>năng</a:t>
                      </a:r>
                      <a:r>
                        <a:rPr lang="en-US" sz="1800" b="0" baseline="0" dirty="0">
                          <a:solidFill>
                            <a:schemeClr val="tx1"/>
                          </a:solidFill>
                          <a:effectLst/>
                        </a:rPr>
                        <a:t> </a:t>
                      </a:r>
                      <a:r>
                        <a:rPr lang="en-US" sz="1800" b="0" baseline="0" dirty="0" err="1">
                          <a:solidFill>
                            <a:schemeClr val="tx1"/>
                          </a:solidFill>
                          <a:effectLst/>
                        </a:rPr>
                        <a:t>xử</a:t>
                      </a:r>
                      <a:r>
                        <a:rPr lang="en-US" sz="1800" b="0" baseline="0" dirty="0">
                          <a:solidFill>
                            <a:schemeClr val="tx1"/>
                          </a:solidFill>
                          <a:effectLst/>
                        </a:rPr>
                        <a:t> </a:t>
                      </a:r>
                      <a:r>
                        <a:rPr lang="en-US" sz="1800" b="0" baseline="0" dirty="0" err="1">
                          <a:solidFill>
                            <a:schemeClr val="tx1"/>
                          </a:solidFill>
                          <a:effectLst/>
                        </a:rPr>
                        <a:t>lý</a:t>
                      </a:r>
                      <a:r>
                        <a:rPr lang="en-US" sz="1800" b="0" baseline="0" dirty="0">
                          <a:solidFill>
                            <a:schemeClr val="tx1"/>
                          </a:solidFill>
                          <a:effectLst/>
                        </a:rPr>
                        <a:t> </a:t>
                      </a:r>
                      <a:r>
                        <a:rPr lang="en-US" sz="1800" b="0" baseline="0" dirty="0" err="1">
                          <a:solidFill>
                            <a:schemeClr val="tx1"/>
                          </a:solidFill>
                          <a:effectLst/>
                        </a:rPr>
                        <a:t>những</a:t>
                      </a:r>
                      <a:r>
                        <a:rPr lang="en-US" sz="1800" b="0" baseline="0" dirty="0">
                          <a:solidFill>
                            <a:schemeClr val="tx1"/>
                          </a:solidFill>
                          <a:effectLst/>
                        </a:rPr>
                        <a:t> </a:t>
                      </a:r>
                      <a:r>
                        <a:rPr lang="en-US" sz="1800" b="0" baseline="0" dirty="0" err="1">
                          <a:solidFill>
                            <a:schemeClr val="tx1"/>
                          </a:solidFill>
                          <a:effectLst/>
                        </a:rPr>
                        <a:t>điều</a:t>
                      </a:r>
                      <a:r>
                        <a:rPr lang="en-US" sz="1800" b="0" baseline="0" dirty="0">
                          <a:solidFill>
                            <a:schemeClr val="tx1"/>
                          </a:solidFill>
                          <a:effectLst/>
                        </a:rPr>
                        <a:t> </a:t>
                      </a:r>
                      <a:r>
                        <a:rPr lang="en-US" sz="1800" b="0" baseline="0" dirty="0" err="1">
                          <a:solidFill>
                            <a:schemeClr val="tx1"/>
                          </a:solidFill>
                          <a:effectLst/>
                        </a:rPr>
                        <a:t>không</a:t>
                      </a:r>
                      <a:r>
                        <a:rPr lang="en-US" sz="1800" b="0" baseline="0" dirty="0">
                          <a:solidFill>
                            <a:schemeClr val="tx1"/>
                          </a:solidFill>
                          <a:effectLst/>
                        </a:rPr>
                        <a:t> </a:t>
                      </a:r>
                      <a:r>
                        <a:rPr lang="en-US" sz="1800" b="0" baseline="0" dirty="0" err="1">
                          <a:solidFill>
                            <a:schemeClr val="tx1"/>
                          </a:solidFill>
                          <a:effectLst/>
                        </a:rPr>
                        <a:t>chắc</a:t>
                      </a:r>
                      <a:r>
                        <a:rPr lang="en-US" sz="1800" b="0" baseline="0" dirty="0">
                          <a:solidFill>
                            <a:schemeClr val="tx1"/>
                          </a:solidFill>
                          <a:effectLst/>
                        </a:rPr>
                        <a:t> </a:t>
                      </a:r>
                      <a:r>
                        <a:rPr lang="en-US" sz="1800" b="0" baseline="0" dirty="0" err="1">
                          <a:solidFill>
                            <a:schemeClr val="tx1"/>
                          </a:solidFill>
                          <a:effectLst/>
                        </a:rPr>
                        <a:t>chắn</a:t>
                      </a:r>
                      <a:r>
                        <a:rPr lang="en-US" sz="1800" b="0" baseline="0" dirty="0">
                          <a:solidFill>
                            <a:schemeClr val="tx1"/>
                          </a:solidFill>
                          <a:effectLst/>
                        </a:rPr>
                        <a:t> </a:t>
                      </a:r>
                      <a:r>
                        <a:rPr lang="en-US" sz="1800" b="0" baseline="0" dirty="0" err="1">
                          <a:solidFill>
                            <a:schemeClr val="tx1"/>
                          </a:solidFill>
                          <a:effectLst/>
                        </a:rPr>
                        <a:t>đi</a:t>
                      </a:r>
                      <a:r>
                        <a:rPr lang="en-US" sz="1800" b="0" baseline="0" dirty="0">
                          <a:solidFill>
                            <a:schemeClr val="tx1"/>
                          </a:solidFill>
                          <a:effectLst/>
                        </a:rPr>
                        <a:t> </a:t>
                      </a:r>
                      <a:r>
                        <a:rPr lang="en-US" sz="1800" b="0" baseline="0" dirty="0" err="1">
                          <a:solidFill>
                            <a:schemeClr val="tx1"/>
                          </a:solidFill>
                          <a:effectLst/>
                        </a:rPr>
                        <a:t>kèm</a:t>
                      </a:r>
                      <a:r>
                        <a:rPr lang="en-US" sz="1800" b="0" baseline="0" dirty="0">
                          <a:solidFill>
                            <a:schemeClr val="tx1"/>
                          </a:solidFill>
                          <a:effectLst/>
                        </a:rPr>
                        <a:t> </a:t>
                      </a:r>
                      <a:r>
                        <a:rPr lang="en-US" sz="1800" b="0" baseline="0" dirty="0" err="1">
                          <a:solidFill>
                            <a:schemeClr val="tx1"/>
                          </a:solidFill>
                          <a:effectLst/>
                        </a:rPr>
                        <a:t>với</a:t>
                      </a:r>
                      <a:r>
                        <a:rPr lang="en-US" sz="1800" b="0" baseline="0" dirty="0">
                          <a:solidFill>
                            <a:schemeClr val="tx1"/>
                          </a:solidFill>
                          <a:effectLst/>
                        </a:rPr>
                        <a:t> </a:t>
                      </a:r>
                      <a:r>
                        <a:rPr lang="en-US" sz="1800" b="0" baseline="0" dirty="0" err="1">
                          <a:solidFill>
                            <a:schemeClr val="tx1"/>
                          </a:solidFill>
                          <a:effectLst/>
                        </a:rPr>
                        <a:t>sự</a:t>
                      </a:r>
                      <a:r>
                        <a:rPr lang="en-US" sz="1800" b="0" baseline="0" dirty="0">
                          <a:solidFill>
                            <a:schemeClr val="tx1"/>
                          </a:solidFill>
                          <a:effectLst/>
                        </a:rPr>
                        <a:t> </a:t>
                      </a:r>
                      <a:r>
                        <a:rPr lang="en-US" sz="1800" b="0" baseline="0" dirty="0" err="1">
                          <a:solidFill>
                            <a:schemeClr val="tx1"/>
                          </a:solidFill>
                          <a:effectLst/>
                        </a:rPr>
                        <a:t>thay</a:t>
                      </a:r>
                      <a:r>
                        <a:rPr lang="en-US" sz="1800" b="0" baseline="0" dirty="0">
                          <a:solidFill>
                            <a:schemeClr val="tx1"/>
                          </a:solidFill>
                          <a:effectLst/>
                        </a:rPr>
                        <a:t> </a:t>
                      </a:r>
                      <a:r>
                        <a:rPr lang="en-US" sz="1800" b="0" baseline="0" dirty="0" err="1">
                          <a:solidFill>
                            <a:schemeClr val="tx1"/>
                          </a:solidFill>
                          <a:effectLst/>
                        </a:rPr>
                        <a:t>đổi</a:t>
                      </a:r>
                      <a:endParaRPr lang="vi-VN" sz="1800" b="0" baseline="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Với</a:t>
                      </a:r>
                      <a:r>
                        <a:rPr lang="en-US" sz="1800" b="0" baseline="0" dirty="0">
                          <a:solidFill>
                            <a:schemeClr val="tx1"/>
                          </a:solidFill>
                          <a:effectLst/>
                        </a:rPr>
                        <a:t> </a:t>
                      </a:r>
                      <a:r>
                        <a:rPr lang="en-US" sz="1800" b="0" baseline="0" dirty="0" err="1">
                          <a:solidFill>
                            <a:schemeClr val="tx1"/>
                          </a:solidFill>
                          <a:effectLst/>
                        </a:rPr>
                        <a:t>nhà</a:t>
                      </a:r>
                      <a:r>
                        <a:rPr lang="en-US" sz="1800" b="0" baseline="0" dirty="0">
                          <a:solidFill>
                            <a:schemeClr val="tx1"/>
                          </a:solidFill>
                          <a:effectLst/>
                        </a:rPr>
                        <a:t> </a:t>
                      </a: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chìa</a:t>
                      </a:r>
                      <a:r>
                        <a:rPr lang="en-US" sz="1800" b="0" baseline="0" dirty="0">
                          <a:solidFill>
                            <a:schemeClr val="tx1"/>
                          </a:solidFill>
                          <a:effectLst/>
                        </a:rPr>
                        <a:t> </a:t>
                      </a:r>
                      <a:r>
                        <a:rPr lang="en-US" sz="1800" b="0" baseline="0" dirty="0" err="1">
                          <a:solidFill>
                            <a:schemeClr val="tx1"/>
                          </a:solidFill>
                          <a:effectLst/>
                        </a:rPr>
                        <a:t>khóa</a:t>
                      </a:r>
                      <a:r>
                        <a:rPr lang="en-US" sz="1800" b="0" baseline="0" dirty="0">
                          <a:solidFill>
                            <a:schemeClr val="tx1"/>
                          </a:solidFill>
                          <a:effectLst/>
                        </a:rPr>
                        <a:t> </a:t>
                      </a:r>
                      <a:r>
                        <a:rPr lang="en-US" sz="1800" b="0" baseline="0" dirty="0" err="1">
                          <a:solidFill>
                            <a:schemeClr val="tx1"/>
                          </a:solidFill>
                          <a:effectLst/>
                        </a:rPr>
                        <a:t>dẫn</a:t>
                      </a:r>
                      <a:r>
                        <a:rPr lang="en-US" sz="1800" b="0" baseline="0" dirty="0">
                          <a:solidFill>
                            <a:schemeClr val="tx1"/>
                          </a:solidFill>
                          <a:effectLst/>
                        </a:rPr>
                        <a:t> </a:t>
                      </a:r>
                      <a:r>
                        <a:rPr lang="en-US" sz="1800" b="0" baseline="0" dirty="0" err="1">
                          <a:solidFill>
                            <a:schemeClr val="tx1"/>
                          </a:solidFill>
                          <a:effectLst/>
                        </a:rPr>
                        <a:t>đến</a:t>
                      </a:r>
                      <a:r>
                        <a:rPr lang="en-US" sz="1800" b="0" baseline="0" dirty="0">
                          <a:solidFill>
                            <a:schemeClr val="tx1"/>
                          </a:solidFill>
                          <a:effectLst/>
                        </a:rPr>
                        <a:t> </a:t>
                      </a:r>
                      <a:r>
                        <a:rPr lang="en-US" sz="1800" b="0" baseline="0" dirty="0" err="1">
                          <a:solidFill>
                            <a:schemeClr val="tx1"/>
                          </a:solidFill>
                          <a:effectLst/>
                        </a:rPr>
                        <a:t>thành</a:t>
                      </a:r>
                      <a:r>
                        <a:rPr lang="en-US" sz="1800" b="0" baseline="0" dirty="0">
                          <a:solidFill>
                            <a:schemeClr val="tx1"/>
                          </a:solidFill>
                          <a:effectLst/>
                        </a:rPr>
                        <a:t> </a:t>
                      </a:r>
                      <a:r>
                        <a:rPr lang="en-US" sz="1800" b="0" baseline="0" dirty="0" err="1">
                          <a:solidFill>
                            <a:schemeClr val="tx1"/>
                          </a:solidFill>
                          <a:effectLst/>
                        </a:rPr>
                        <a:t>công</a:t>
                      </a:r>
                      <a:r>
                        <a:rPr lang="en-US" sz="1800" b="0" baseline="0" dirty="0">
                          <a:solidFill>
                            <a:schemeClr val="tx1"/>
                          </a:solidFill>
                          <a:effectLst/>
                        </a:rPr>
                        <a:t> </a:t>
                      </a:r>
                      <a:r>
                        <a:rPr lang="en-US" sz="1800" b="0" baseline="0" dirty="0" err="1">
                          <a:solidFill>
                            <a:schemeClr val="tx1"/>
                          </a:solidFill>
                          <a:effectLst/>
                        </a:rPr>
                        <a:t>là</a:t>
                      </a:r>
                      <a:r>
                        <a:rPr lang="en-US" sz="1800" b="0" baseline="0" dirty="0">
                          <a:solidFill>
                            <a:schemeClr val="tx1"/>
                          </a:solidFill>
                          <a:effectLst/>
                        </a:rPr>
                        <a:t> </a:t>
                      </a:r>
                      <a:r>
                        <a:rPr lang="en-US" sz="1800" b="0" baseline="0" dirty="0" err="1">
                          <a:solidFill>
                            <a:schemeClr val="tx1"/>
                          </a:solidFill>
                          <a:effectLst/>
                        </a:rPr>
                        <a:t>tìm</a:t>
                      </a:r>
                      <a:r>
                        <a:rPr lang="en-US" sz="1800" b="0" baseline="0" dirty="0">
                          <a:solidFill>
                            <a:schemeClr val="tx1"/>
                          </a:solidFill>
                          <a:effectLst/>
                        </a:rPr>
                        <a:t> </a:t>
                      </a:r>
                      <a:r>
                        <a:rPr lang="en-US" sz="1800" b="0" baseline="0" dirty="0" err="1">
                          <a:solidFill>
                            <a:schemeClr val="tx1"/>
                          </a:solidFill>
                          <a:effectLst/>
                        </a:rPr>
                        <a:t>ra</a:t>
                      </a:r>
                      <a:r>
                        <a:rPr lang="en-US" sz="1800" b="0" baseline="0" dirty="0">
                          <a:solidFill>
                            <a:schemeClr val="tx1"/>
                          </a:solidFill>
                          <a:effectLst/>
                        </a:rPr>
                        <a:t> </a:t>
                      </a:r>
                      <a:r>
                        <a:rPr lang="en-US" sz="1800" b="0" baseline="0" dirty="0" err="1">
                          <a:solidFill>
                            <a:schemeClr val="tx1"/>
                          </a:solidFill>
                          <a:effectLst/>
                        </a:rPr>
                        <a:t>cơ</a:t>
                      </a:r>
                      <a:r>
                        <a:rPr lang="en-US" sz="1800" b="0" baseline="0" dirty="0">
                          <a:solidFill>
                            <a:schemeClr val="tx1"/>
                          </a:solidFill>
                          <a:effectLst/>
                        </a:rPr>
                        <a:t> </a:t>
                      </a:r>
                      <a:r>
                        <a:rPr lang="en-US" sz="1800" b="0" baseline="0" dirty="0" err="1">
                          <a:solidFill>
                            <a:schemeClr val="tx1"/>
                          </a:solidFill>
                          <a:effectLst/>
                        </a:rPr>
                        <a:t>hội</a:t>
                      </a:r>
                      <a:r>
                        <a:rPr lang="en-US" sz="1800" b="0" baseline="0" dirty="0">
                          <a:solidFill>
                            <a:schemeClr val="tx1"/>
                          </a:solidFill>
                          <a:effectLst/>
                        </a:rPr>
                        <a:t> </a:t>
                      </a:r>
                      <a:r>
                        <a:rPr lang="en-US" sz="1800" b="0" baseline="0" dirty="0" err="1">
                          <a:solidFill>
                            <a:schemeClr val="tx1"/>
                          </a:solidFill>
                          <a:effectLst/>
                        </a:rPr>
                        <a:t>trong</a:t>
                      </a:r>
                      <a:r>
                        <a:rPr lang="en-US" sz="1800" b="0" baseline="0" dirty="0">
                          <a:solidFill>
                            <a:schemeClr val="tx1"/>
                          </a:solidFill>
                          <a:effectLst/>
                        </a:rPr>
                        <a:t> </a:t>
                      </a:r>
                      <a:r>
                        <a:rPr lang="en-US" sz="1800" b="0" baseline="0" dirty="0" err="1">
                          <a:solidFill>
                            <a:schemeClr val="tx1"/>
                          </a:solidFill>
                          <a:effectLst/>
                        </a:rPr>
                        <a:t>sự</a:t>
                      </a:r>
                      <a:r>
                        <a:rPr lang="en-US" sz="1800" b="0" baseline="0" dirty="0">
                          <a:solidFill>
                            <a:schemeClr val="tx1"/>
                          </a:solidFill>
                          <a:effectLst/>
                        </a:rPr>
                        <a:t> </a:t>
                      </a:r>
                      <a:r>
                        <a:rPr lang="en-US" sz="1800" b="0" baseline="0" dirty="0" err="1">
                          <a:solidFill>
                            <a:schemeClr val="tx1"/>
                          </a:solidFill>
                          <a:effectLst/>
                        </a:rPr>
                        <a:t>thay</a:t>
                      </a:r>
                      <a:r>
                        <a:rPr lang="en-US" sz="1800" b="0" baseline="0" dirty="0">
                          <a:solidFill>
                            <a:schemeClr val="tx1"/>
                          </a:solidFill>
                          <a:effectLst/>
                        </a:rPr>
                        <a:t> </a:t>
                      </a:r>
                      <a:r>
                        <a:rPr lang="en-US" sz="1800" b="0" baseline="0" dirty="0" err="1">
                          <a:solidFill>
                            <a:schemeClr val="tx1"/>
                          </a:solidFill>
                          <a:effectLst/>
                        </a:rPr>
                        <a:t>đổi</a:t>
                      </a:r>
                      <a:endParaRPr lang="vi-VN" sz="1800" b="0" baseline="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cần</a:t>
                      </a:r>
                      <a:r>
                        <a:rPr lang="en-US" sz="1800" b="0" baseline="0" dirty="0">
                          <a:solidFill>
                            <a:schemeClr val="tx1"/>
                          </a:solidFill>
                          <a:effectLst/>
                        </a:rPr>
                        <a:t> </a:t>
                      </a:r>
                      <a:r>
                        <a:rPr lang="en-US" sz="1800" b="0" baseline="0" dirty="0" err="1">
                          <a:solidFill>
                            <a:schemeClr val="tx1"/>
                          </a:solidFill>
                          <a:effectLst/>
                        </a:rPr>
                        <a:t>phải</a:t>
                      </a:r>
                      <a:r>
                        <a:rPr lang="en-US" sz="1800" b="0" baseline="0" dirty="0">
                          <a:solidFill>
                            <a:schemeClr val="tx1"/>
                          </a:solidFill>
                          <a:effectLst/>
                        </a:rPr>
                        <a:t> </a:t>
                      </a:r>
                      <a:r>
                        <a:rPr lang="en-US" sz="1800" b="0" baseline="0" dirty="0" err="1">
                          <a:solidFill>
                            <a:schemeClr val="tx1"/>
                          </a:solidFill>
                          <a:effectLst/>
                        </a:rPr>
                        <a:t>thay</a:t>
                      </a:r>
                      <a:r>
                        <a:rPr lang="en-US" sz="1800" b="0" baseline="0" dirty="0">
                          <a:solidFill>
                            <a:schemeClr val="tx1"/>
                          </a:solidFill>
                          <a:effectLst/>
                        </a:rPr>
                        <a:t> </a:t>
                      </a:r>
                      <a:r>
                        <a:rPr lang="en-US" sz="1800" b="0" baseline="0" dirty="0" err="1">
                          <a:solidFill>
                            <a:schemeClr val="tx1"/>
                          </a:solidFill>
                          <a:effectLst/>
                        </a:rPr>
                        <a:t>đổi</a:t>
                      </a:r>
                      <a:r>
                        <a:rPr lang="en-US" sz="1800" b="0" baseline="0" dirty="0">
                          <a:solidFill>
                            <a:schemeClr val="tx1"/>
                          </a:solidFill>
                          <a:effectLst/>
                        </a:rPr>
                        <a:t> </a:t>
                      </a:r>
                      <a:r>
                        <a:rPr lang="en-US" sz="1800" b="0" baseline="0" dirty="0" err="1">
                          <a:solidFill>
                            <a:schemeClr val="tx1"/>
                          </a:solidFill>
                          <a:effectLst/>
                        </a:rPr>
                        <a:t>chính</a:t>
                      </a:r>
                      <a:r>
                        <a:rPr lang="en-US" sz="1800" b="0" baseline="0" dirty="0">
                          <a:solidFill>
                            <a:schemeClr val="tx1"/>
                          </a:solidFill>
                          <a:effectLst/>
                        </a:rPr>
                        <a:t> </a:t>
                      </a:r>
                      <a:r>
                        <a:rPr lang="en-US" sz="1800" b="0" baseline="0" dirty="0" err="1">
                          <a:solidFill>
                            <a:schemeClr val="tx1"/>
                          </a:solidFill>
                          <a:effectLst/>
                        </a:rPr>
                        <a:t>bản</a:t>
                      </a:r>
                      <a:r>
                        <a:rPr lang="en-US" sz="1800" b="0" baseline="0" dirty="0">
                          <a:solidFill>
                            <a:schemeClr val="tx1"/>
                          </a:solidFill>
                          <a:effectLst/>
                        </a:rPr>
                        <a:t> </a:t>
                      </a:r>
                      <a:r>
                        <a:rPr lang="en-US" sz="1800" b="0" baseline="0" dirty="0" err="1">
                          <a:solidFill>
                            <a:schemeClr val="tx1"/>
                          </a:solidFill>
                          <a:effectLst/>
                        </a:rPr>
                        <a:t>thân</a:t>
                      </a:r>
                      <a:r>
                        <a:rPr lang="en-US" sz="1800" b="0" baseline="0" dirty="0">
                          <a:solidFill>
                            <a:schemeClr val="tx1"/>
                          </a:solidFill>
                          <a:effectLst/>
                        </a:rPr>
                        <a:t> </a:t>
                      </a:r>
                      <a:r>
                        <a:rPr lang="en-US" sz="1800" b="0" baseline="0" dirty="0" err="1">
                          <a:solidFill>
                            <a:schemeClr val="tx1"/>
                          </a:solidFill>
                          <a:effectLst/>
                        </a:rPr>
                        <a:t>mình</a:t>
                      </a:r>
                      <a:r>
                        <a:rPr lang="en-US" sz="1800" b="0" baseline="0" dirty="0">
                          <a:solidFill>
                            <a:schemeClr val="tx1"/>
                          </a:solidFill>
                          <a:effectLst/>
                        </a:rPr>
                        <a:t> </a:t>
                      </a:r>
                      <a:r>
                        <a:rPr lang="en-US" sz="1800" b="0" baseline="0" dirty="0" err="1">
                          <a:solidFill>
                            <a:schemeClr val="tx1"/>
                          </a:solidFill>
                          <a:effectLst/>
                        </a:rPr>
                        <a:t>sao</a:t>
                      </a:r>
                      <a:r>
                        <a:rPr lang="en-US" sz="1800" b="0" baseline="0" dirty="0">
                          <a:solidFill>
                            <a:schemeClr val="tx1"/>
                          </a:solidFill>
                          <a:effectLst/>
                        </a:rPr>
                        <a:t> </a:t>
                      </a:r>
                      <a:r>
                        <a:rPr lang="en-US" sz="1800" b="0" baseline="0" dirty="0" err="1">
                          <a:solidFill>
                            <a:schemeClr val="tx1"/>
                          </a:solidFill>
                          <a:effectLst/>
                        </a:rPr>
                        <a:t>cho</a:t>
                      </a:r>
                      <a:r>
                        <a:rPr lang="en-US" sz="1800" b="0" baseline="0" dirty="0">
                          <a:solidFill>
                            <a:schemeClr val="tx1"/>
                          </a:solidFill>
                          <a:effectLst/>
                        </a:rPr>
                        <a:t> </a:t>
                      </a:r>
                      <a:r>
                        <a:rPr lang="en-US" sz="1800" b="0" baseline="0" dirty="0" err="1">
                          <a:solidFill>
                            <a:schemeClr val="tx1"/>
                          </a:solidFill>
                          <a:effectLst/>
                        </a:rPr>
                        <a:t>phù</a:t>
                      </a:r>
                      <a:r>
                        <a:rPr lang="en-US" sz="1800" b="0" baseline="0" dirty="0">
                          <a:solidFill>
                            <a:schemeClr val="tx1"/>
                          </a:solidFill>
                          <a:effectLst/>
                        </a:rPr>
                        <a:t> </a:t>
                      </a:r>
                      <a:r>
                        <a:rPr lang="en-US" sz="1800" b="0" baseline="0" dirty="0" err="1">
                          <a:solidFill>
                            <a:schemeClr val="tx1"/>
                          </a:solidFill>
                          <a:effectLst/>
                        </a:rPr>
                        <a:t>hợp</a:t>
                      </a:r>
                      <a:r>
                        <a:rPr lang="en-US" sz="1800" b="0" baseline="0" dirty="0">
                          <a:solidFill>
                            <a:schemeClr val="tx1"/>
                          </a:solidFill>
                          <a:effectLst/>
                        </a:rPr>
                        <a:t> </a:t>
                      </a:r>
                      <a:r>
                        <a:rPr lang="en-US" sz="1800" b="0" baseline="0" dirty="0" err="1">
                          <a:solidFill>
                            <a:schemeClr val="tx1"/>
                          </a:solidFill>
                          <a:effectLst/>
                        </a:rPr>
                        <a:t>với</a:t>
                      </a:r>
                      <a:r>
                        <a:rPr lang="en-US" sz="1800" b="0" baseline="0" dirty="0">
                          <a:solidFill>
                            <a:schemeClr val="tx1"/>
                          </a:solidFill>
                          <a:effectLst/>
                        </a:rPr>
                        <a:t> </a:t>
                      </a:r>
                      <a:r>
                        <a:rPr lang="en-US" sz="1800" b="0" baseline="0" dirty="0" err="1">
                          <a:solidFill>
                            <a:schemeClr val="tx1"/>
                          </a:solidFill>
                          <a:effectLst/>
                        </a:rPr>
                        <a:t>sự</a:t>
                      </a:r>
                      <a:r>
                        <a:rPr lang="en-US" sz="1800" b="0" baseline="0" dirty="0">
                          <a:solidFill>
                            <a:schemeClr val="tx1"/>
                          </a:solidFill>
                          <a:effectLst/>
                        </a:rPr>
                        <a:t> </a:t>
                      </a:r>
                      <a:r>
                        <a:rPr lang="en-US" sz="1800" b="0" baseline="0" dirty="0" err="1">
                          <a:solidFill>
                            <a:schemeClr val="tx1"/>
                          </a:solidFill>
                          <a:effectLst/>
                        </a:rPr>
                        <a:t>thay</a:t>
                      </a:r>
                      <a:r>
                        <a:rPr lang="en-US" sz="1800" b="0" baseline="0" dirty="0">
                          <a:solidFill>
                            <a:schemeClr val="tx1"/>
                          </a:solidFill>
                          <a:effectLst/>
                        </a:rPr>
                        <a:t> </a:t>
                      </a:r>
                      <a:r>
                        <a:rPr lang="en-US" sz="1800" b="0" baseline="0" dirty="0" err="1">
                          <a:solidFill>
                            <a:schemeClr val="tx1"/>
                          </a:solidFill>
                          <a:effectLst/>
                        </a:rPr>
                        <a:t>đổi</a:t>
                      </a:r>
                      <a:r>
                        <a:rPr lang="en-US" sz="1800" b="0" baseline="0" dirty="0">
                          <a:solidFill>
                            <a:schemeClr val="tx1"/>
                          </a:solidFill>
                          <a:effectLst/>
                        </a:rPr>
                        <a:t> </a:t>
                      </a:r>
                      <a:r>
                        <a:rPr lang="en-US" sz="1800" b="0" baseline="0" dirty="0" err="1">
                          <a:solidFill>
                            <a:schemeClr val="tx1"/>
                          </a:solidFill>
                          <a:effectLst/>
                        </a:rPr>
                        <a:t>chung</a:t>
                      </a:r>
                      <a:endParaRPr lang="vi-VN" sz="1800" b="0" baseline="0" dirty="0">
                        <a:solidFill>
                          <a:schemeClr val="tx1"/>
                        </a:solidFill>
                        <a:effectLst/>
                      </a:endParaRPr>
                    </a:p>
                  </a:txBody>
                  <a:tcPr marL="68580" marR="68580" marT="0" marB="0"/>
                </a:tc>
                <a:extLst>
                  <a:ext uri="{0D108BD9-81ED-4DB2-BD59-A6C34878D82A}">
                    <a16:rowId xmlns:a16="http://schemas.microsoft.com/office/drawing/2014/main" val="10001"/>
                  </a:ext>
                </a:extLst>
              </a:tr>
              <a:tr h="344669">
                <a:tc>
                  <a:txBody>
                    <a:bodyPr/>
                    <a:lstStyle/>
                    <a:p>
                      <a:pPr algn="just">
                        <a:lnSpc>
                          <a:spcPct val="115000"/>
                        </a:lnSpc>
                        <a:spcAft>
                          <a:spcPts val="0"/>
                        </a:spcAft>
                      </a:pPr>
                      <a:r>
                        <a:rPr lang="en-US" sz="1800" baseline="0" dirty="0" err="1">
                          <a:solidFill>
                            <a:schemeClr val="tx1"/>
                          </a:solidFill>
                          <a:effectLst/>
                        </a:rPr>
                        <a:t>Mạo</a:t>
                      </a:r>
                      <a:r>
                        <a:rPr lang="en-US" sz="1800" baseline="0" dirty="0">
                          <a:solidFill>
                            <a:schemeClr val="tx1"/>
                          </a:solidFill>
                          <a:effectLst/>
                        </a:rPr>
                        <a:t> </a:t>
                      </a:r>
                      <a:r>
                        <a:rPr lang="en-US" sz="1800" baseline="0" dirty="0" err="1">
                          <a:solidFill>
                            <a:schemeClr val="tx1"/>
                          </a:solidFill>
                          <a:effectLst/>
                        </a:rPr>
                        <a:t>hiểm</a:t>
                      </a:r>
                      <a:r>
                        <a:rPr lang="en-US" sz="1800" baseline="0" dirty="0">
                          <a:solidFill>
                            <a:schemeClr val="tx1"/>
                          </a:solidFill>
                          <a:effectLst/>
                        </a:rPr>
                        <a:t> </a:t>
                      </a:r>
                      <a:r>
                        <a:rPr lang="en-US" sz="1800" baseline="0" dirty="0" err="1">
                          <a:solidFill>
                            <a:schemeClr val="tx1"/>
                          </a:solidFill>
                          <a:effectLst/>
                        </a:rPr>
                        <a:t>thất</a:t>
                      </a:r>
                      <a:r>
                        <a:rPr lang="en-US" sz="1800" baseline="0" dirty="0">
                          <a:solidFill>
                            <a:schemeClr val="tx1"/>
                          </a:solidFill>
                          <a:effectLst/>
                        </a:rPr>
                        <a:t> </a:t>
                      </a:r>
                      <a:r>
                        <a:rPr lang="en-US" sz="1800" baseline="0" dirty="0" err="1">
                          <a:solidFill>
                            <a:schemeClr val="tx1"/>
                          </a:solidFill>
                          <a:effectLst/>
                        </a:rPr>
                        <a:t>bại</a:t>
                      </a:r>
                      <a:endParaRPr lang="vi-VN" sz="1800" baseline="0" dirty="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1469339">
                <a:tc>
                  <a:txBody>
                    <a:bodyPr/>
                    <a:lstStyle/>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là</a:t>
                      </a:r>
                      <a:r>
                        <a:rPr lang="en-US" sz="1800" b="0" baseline="0" dirty="0">
                          <a:solidFill>
                            <a:schemeClr val="tx1"/>
                          </a:solidFill>
                          <a:effectLst/>
                        </a:rPr>
                        <a:t> </a:t>
                      </a:r>
                      <a:r>
                        <a:rPr lang="en-US" sz="1800" b="0" baseline="0" dirty="0" err="1">
                          <a:solidFill>
                            <a:schemeClr val="tx1"/>
                          </a:solidFill>
                          <a:effectLst/>
                        </a:rPr>
                        <a:t>sự</a:t>
                      </a:r>
                      <a:r>
                        <a:rPr lang="en-US" sz="1800" b="0" baseline="0" dirty="0">
                          <a:solidFill>
                            <a:schemeClr val="tx1"/>
                          </a:solidFill>
                          <a:effectLst/>
                        </a:rPr>
                        <a:t> </a:t>
                      </a:r>
                      <a:r>
                        <a:rPr lang="en-US" sz="1800" b="0" baseline="0" dirty="0" err="1">
                          <a:solidFill>
                            <a:schemeClr val="tx1"/>
                          </a:solidFill>
                          <a:effectLst/>
                        </a:rPr>
                        <a:t>sẵn</a:t>
                      </a:r>
                      <a:r>
                        <a:rPr lang="en-US" sz="1800" b="0" baseline="0" dirty="0">
                          <a:solidFill>
                            <a:schemeClr val="tx1"/>
                          </a:solidFill>
                          <a:effectLst/>
                        </a:rPr>
                        <a:t> </a:t>
                      </a:r>
                      <a:r>
                        <a:rPr lang="en-US" sz="1800" b="0" baseline="0" dirty="0" err="1">
                          <a:solidFill>
                            <a:schemeClr val="tx1"/>
                          </a:solidFill>
                          <a:effectLst/>
                        </a:rPr>
                        <a:t>sàng</a:t>
                      </a:r>
                      <a:r>
                        <a:rPr lang="en-US" sz="1800" b="0" baseline="0" dirty="0">
                          <a:solidFill>
                            <a:schemeClr val="tx1"/>
                          </a:solidFill>
                          <a:effectLst/>
                        </a:rPr>
                        <a:t> </a:t>
                      </a:r>
                      <a:r>
                        <a:rPr lang="en-US" sz="1800" b="0" baseline="0" dirty="0" err="1">
                          <a:solidFill>
                            <a:schemeClr val="tx1"/>
                          </a:solidFill>
                          <a:effectLst/>
                        </a:rPr>
                        <a:t>thất</a:t>
                      </a:r>
                      <a:r>
                        <a:rPr lang="en-US" sz="1800" b="0" baseline="0" dirty="0">
                          <a:solidFill>
                            <a:schemeClr val="tx1"/>
                          </a:solidFill>
                          <a:effectLst/>
                        </a:rPr>
                        <a:t> </a:t>
                      </a:r>
                      <a:r>
                        <a:rPr lang="en-US" sz="1800" b="0" baseline="0" dirty="0" err="1">
                          <a:solidFill>
                            <a:schemeClr val="tx1"/>
                          </a:solidFill>
                          <a:effectLst/>
                        </a:rPr>
                        <a:t>bại</a:t>
                      </a:r>
                      <a:r>
                        <a:rPr lang="en-US" sz="1800" b="0" baseline="0" dirty="0">
                          <a:solidFill>
                            <a:schemeClr val="tx1"/>
                          </a:solidFill>
                          <a:effectLst/>
                        </a:rPr>
                        <a:t> </a:t>
                      </a:r>
                      <a:r>
                        <a:rPr lang="en-US" sz="1800" b="0" baseline="0" dirty="0" err="1">
                          <a:solidFill>
                            <a:schemeClr val="tx1"/>
                          </a:solidFill>
                          <a:effectLst/>
                        </a:rPr>
                        <a:t>để</a:t>
                      </a:r>
                      <a:r>
                        <a:rPr lang="en-US" sz="1800" b="0" baseline="0" dirty="0">
                          <a:solidFill>
                            <a:schemeClr val="tx1"/>
                          </a:solidFill>
                          <a:effectLst/>
                        </a:rPr>
                        <a:t> </a:t>
                      </a:r>
                      <a:r>
                        <a:rPr lang="en-US" sz="1800" b="0" baseline="0" dirty="0" err="1">
                          <a:solidFill>
                            <a:schemeClr val="tx1"/>
                          </a:solidFill>
                          <a:effectLst/>
                        </a:rPr>
                        <a:t>đi</a:t>
                      </a:r>
                      <a:r>
                        <a:rPr lang="en-US" sz="1800" b="0" baseline="0" dirty="0">
                          <a:solidFill>
                            <a:schemeClr val="tx1"/>
                          </a:solidFill>
                          <a:effectLst/>
                        </a:rPr>
                        <a:t> </a:t>
                      </a:r>
                      <a:r>
                        <a:rPr lang="en-US" sz="1800" b="0" baseline="0" dirty="0" err="1">
                          <a:solidFill>
                            <a:schemeClr val="tx1"/>
                          </a:solidFill>
                          <a:effectLst/>
                        </a:rPr>
                        <a:t>tới</a:t>
                      </a:r>
                      <a:r>
                        <a:rPr lang="en-US" sz="1800" b="0" baseline="0" dirty="0">
                          <a:solidFill>
                            <a:schemeClr val="tx1"/>
                          </a:solidFill>
                          <a:effectLst/>
                        </a:rPr>
                        <a:t> </a:t>
                      </a:r>
                      <a:r>
                        <a:rPr lang="en-US" sz="1800" b="0" baseline="0" dirty="0" err="1">
                          <a:solidFill>
                            <a:schemeClr val="tx1"/>
                          </a:solidFill>
                          <a:effectLst/>
                        </a:rPr>
                        <a:t>thành</a:t>
                      </a:r>
                      <a:r>
                        <a:rPr lang="en-US" sz="1800" b="0" baseline="0" dirty="0">
                          <a:solidFill>
                            <a:schemeClr val="tx1"/>
                          </a:solidFill>
                          <a:effectLst/>
                        </a:rPr>
                        <a:t> </a:t>
                      </a:r>
                      <a:r>
                        <a:rPr lang="en-US" sz="1800" b="0" baseline="0" dirty="0" err="1">
                          <a:solidFill>
                            <a:schemeClr val="tx1"/>
                          </a:solidFill>
                          <a:effectLst/>
                        </a:rPr>
                        <a:t>công</a:t>
                      </a:r>
                      <a:endParaRPr lang="vi-VN" sz="1800" b="0" baseline="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Nhà</a:t>
                      </a:r>
                      <a:r>
                        <a:rPr lang="en-US" sz="1800" b="0" baseline="0" dirty="0">
                          <a:solidFill>
                            <a:schemeClr val="tx1"/>
                          </a:solidFill>
                          <a:effectLst/>
                        </a:rPr>
                        <a:t> </a:t>
                      </a: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phải</a:t>
                      </a:r>
                      <a:r>
                        <a:rPr lang="en-US" sz="1800" b="0" baseline="0" dirty="0">
                          <a:solidFill>
                            <a:schemeClr val="tx1"/>
                          </a:solidFill>
                          <a:effectLst/>
                        </a:rPr>
                        <a:t> </a:t>
                      </a:r>
                      <a:r>
                        <a:rPr lang="en-US" sz="1800" b="0" baseline="0" dirty="0" err="1">
                          <a:solidFill>
                            <a:schemeClr val="tx1"/>
                          </a:solidFill>
                          <a:effectLst/>
                        </a:rPr>
                        <a:t>có</a:t>
                      </a:r>
                      <a:r>
                        <a:rPr lang="en-US" sz="1800" b="0" baseline="0" dirty="0">
                          <a:solidFill>
                            <a:schemeClr val="tx1"/>
                          </a:solidFill>
                          <a:effectLst/>
                        </a:rPr>
                        <a:t> </a:t>
                      </a:r>
                      <a:r>
                        <a:rPr lang="en-US" sz="1800" b="0" baseline="0" dirty="0" err="1">
                          <a:solidFill>
                            <a:schemeClr val="tx1"/>
                          </a:solidFill>
                          <a:effectLst/>
                        </a:rPr>
                        <a:t>khả</a:t>
                      </a:r>
                      <a:r>
                        <a:rPr lang="en-US" sz="1800" b="0" baseline="0" dirty="0">
                          <a:solidFill>
                            <a:schemeClr val="tx1"/>
                          </a:solidFill>
                          <a:effectLst/>
                        </a:rPr>
                        <a:t> </a:t>
                      </a:r>
                      <a:r>
                        <a:rPr lang="en-US" sz="1800" b="0" baseline="0" dirty="0" err="1">
                          <a:solidFill>
                            <a:schemeClr val="tx1"/>
                          </a:solidFill>
                          <a:effectLst/>
                        </a:rPr>
                        <a:t>năng</a:t>
                      </a:r>
                      <a:r>
                        <a:rPr lang="en-US" sz="1800" b="0" baseline="0" dirty="0">
                          <a:solidFill>
                            <a:schemeClr val="tx1"/>
                          </a:solidFill>
                          <a:effectLst/>
                        </a:rPr>
                        <a:t> </a:t>
                      </a:r>
                      <a:r>
                        <a:rPr lang="en-US" sz="1800" b="0" baseline="0" dirty="0" err="1">
                          <a:solidFill>
                            <a:schemeClr val="tx1"/>
                          </a:solidFill>
                          <a:effectLst/>
                        </a:rPr>
                        <a:t>chấp</a:t>
                      </a:r>
                      <a:r>
                        <a:rPr lang="en-US" sz="1800" b="0" baseline="0" dirty="0">
                          <a:solidFill>
                            <a:schemeClr val="tx1"/>
                          </a:solidFill>
                          <a:effectLst/>
                        </a:rPr>
                        <a:t> </a:t>
                      </a:r>
                      <a:r>
                        <a:rPr lang="en-US" sz="1800" b="0" baseline="0" dirty="0" err="1">
                          <a:solidFill>
                            <a:schemeClr val="tx1"/>
                          </a:solidFill>
                          <a:effectLst/>
                        </a:rPr>
                        <a:t>nhận</a:t>
                      </a:r>
                      <a:r>
                        <a:rPr lang="en-US" sz="1800" b="0" baseline="0" dirty="0">
                          <a:solidFill>
                            <a:schemeClr val="tx1"/>
                          </a:solidFill>
                          <a:effectLst/>
                        </a:rPr>
                        <a:t> </a:t>
                      </a:r>
                      <a:r>
                        <a:rPr lang="en-US" sz="1800" b="0" baseline="0" dirty="0" err="1">
                          <a:solidFill>
                            <a:schemeClr val="tx1"/>
                          </a:solidFill>
                          <a:effectLst/>
                        </a:rPr>
                        <a:t>mạo</a:t>
                      </a:r>
                      <a:r>
                        <a:rPr lang="en-US" sz="1800" b="0" baseline="0" dirty="0">
                          <a:solidFill>
                            <a:schemeClr val="tx1"/>
                          </a:solidFill>
                          <a:effectLst/>
                        </a:rPr>
                        <a:t> </a:t>
                      </a:r>
                      <a:r>
                        <a:rPr lang="en-US" sz="1800" b="0" baseline="0" dirty="0" err="1">
                          <a:solidFill>
                            <a:schemeClr val="tx1"/>
                          </a:solidFill>
                          <a:effectLst/>
                        </a:rPr>
                        <a:t>hiểm</a:t>
                      </a:r>
                      <a:endParaRPr lang="vi-VN" sz="1800" b="0" baseline="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Nhà</a:t>
                      </a:r>
                      <a:r>
                        <a:rPr lang="en-US" sz="1800" b="0" baseline="0" dirty="0">
                          <a:solidFill>
                            <a:schemeClr val="tx1"/>
                          </a:solidFill>
                          <a:effectLst/>
                        </a:rPr>
                        <a:t> </a:t>
                      </a: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đưa</a:t>
                      </a:r>
                      <a:r>
                        <a:rPr lang="en-US" sz="1800" b="0" baseline="0" dirty="0">
                          <a:solidFill>
                            <a:schemeClr val="tx1"/>
                          </a:solidFill>
                          <a:effectLst/>
                        </a:rPr>
                        <a:t> </a:t>
                      </a:r>
                      <a:r>
                        <a:rPr lang="en-US" sz="1800" b="0" baseline="0" dirty="0" err="1">
                          <a:solidFill>
                            <a:schemeClr val="tx1"/>
                          </a:solidFill>
                          <a:effectLst/>
                        </a:rPr>
                        <a:t>ra</a:t>
                      </a:r>
                      <a:r>
                        <a:rPr lang="en-US" sz="1800" b="0" baseline="0" dirty="0">
                          <a:solidFill>
                            <a:schemeClr val="tx1"/>
                          </a:solidFill>
                          <a:effectLst/>
                        </a:rPr>
                        <a:t> </a:t>
                      </a:r>
                      <a:r>
                        <a:rPr lang="en-US" sz="1800" b="0" baseline="0" dirty="0" err="1">
                          <a:solidFill>
                            <a:schemeClr val="tx1"/>
                          </a:solidFill>
                          <a:effectLst/>
                        </a:rPr>
                        <a:t>phương</a:t>
                      </a:r>
                      <a:r>
                        <a:rPr lang="en-US" sz="1800" b="0" baseline="0" dirty="0">
                          <a:solidFill>
                            <a:schemeClr val="tx1"/>
                          </a:solidFill>
                          <a:effectLst/>
                        </a:rPr>
                        <a:t> </a:t>
                      </a:r>
                      <a:r>
                        <a:rPr lang="en-US" sz="1800" b="0" baseline="0" dirty="0" err="1">
                          <a:solidFill>
                            <a:schemeClr val="tx1"/>
                          </a:solidFill>
                          <a:effectLst/>
                        </a:rPr>
                        <a:t>án</a:t>
                      </a:r>
                      <a:r>
                        <a:rPr lang="en-US" sz="1800" b="0" baseline="0" dirty="0">
                          <a:solidFill>
                            <a:schemeClr val="tx1"/>
                          </a:solidFill>
                          <a:effectLst/>
                        </a:rPr>
                        <a:t> </a:t>
                      </a:r>
                      <a:r>
                        <a:rPr lang="en-US" sz="1800" b="0" baseline="0" dirty="0" err="1">
                          <a:solidFill>
                            <a:schemeClr val="tx1"/>
                          </a:solidFill>
                          <a:effectLst/>
                        </a:rPr>
                        <a:t>thay</a:t>
                      </a:r>
                      <a:r>
                        <a:rPr lang="en-US" sz="1800" b="0" baseline="0" dirty="0">
                          <a:solidFill>
                            <a:schemeClr val="tx1"/>
                          </a:solidFill>
                          <a:effectLst/>
                        </a:rPr>
                        <a:t> </a:t>
                      </a:r>
                      <a:r>
                        <a:rPr lang="en-US" sz="1800" b="0" baseline="0" dirty="0" err="1">
                          <a:solidFill>
                            <a:schemeClr val="tx1"/>
                          </a:solidFill>
                          <a:effectLst/>
                        </a:rPr>
                        <a:t>thế</a:t>
                      </a:r>
                      <a:r>
                        <a:rPr lang="en-US" sz="1800" b="0" baseline="0" dirty="0">
                          <a:solidFill>
                            <a:schemeClr val="tx1"/>
                          </a:solidFill>
                          <a:effectLst/>
                        </a:rPr>
                        <a:t> </a:t>
                      </a:r>
                      <a:r>
                        <a:rPr lang="en-US" sz="1800" b="0" baseline="0" dirty="0" err="1">
                          <a:solidFill>
                            <a:schemeClr val="tx1"/>
                          </a:solidFill>
                          <a:effectLst/>
                        </a:rPr>
                        <a:t>trong</a:t>
                      </a:r>
                      <a:r>
                        <a:rPr lang="en-US" sz="1800" b="0" baseline="0" dirty="0">
                          <a:solidFill>
                            <a:schemeClr val="tx1"/>
                          </a:solidFill>
                          <a:effectLst/>
                        </a:rPr>
                        <a:t> </a:t>
                      </a:r>
                      <a:r>
                        <a:rPr lang="en-US" sz="1800" b="0" baseline="0" dirty="0" err="1">
                          <a:solidFill>
                            <a:schemeClr val="tx1"/>
                          </a:solidFill>
                          <a:effectLst/>
                        </a:rPr>
                        <a:t>trường</a:t>
                      </a:r>
                      <a:r>
                        <a:rPr lang="en-US" sz="1800" b="0" baseline="0" dirty="0">
                          <a:solidFill>
                            <a:schemeClr val="tx1"/>
                          </a:solidFill>
                          <a:effectLst/>
                        </a:rPr>
                        <a:t> </a:t>
                      </a:r>
                      <a:r>
                        <a:rPr lang="en-US" sz="1800" b="0" baseline="0" dirty="0" err="1">
                          <a:solidFill>
                            <a:schemeClr val="tx1"/>
                          </a:solidFill>
                          <a:effectLst/>
                        </a:rPr>
                        <a:t>hợp</a:t>
                      </a:r>
                      <a:r>
                        <a:rPr lang="en-US" sz="1800" b="0" baseline="0" dirty="0">
                          <a:solidFill>
                            <a:schemeClr val="tx1"/>
                          </a:solidFill>
                          <a:effectLst/>
                        </a:rPr>
                        <a:t> </a:t>
                      </a:r>
                      <a:r>
                        <a:rPr lang="en-US" sz="1800" b="0" baseline="0" dirty="0" err="1">
                          <a:solidFill>
                            <a:schemeClr val="tx1"/>
                          </a:solidFill>
                          <a:effectLst/>
                        </a:rPr>
                        <a:t>thất</a:t>
                      </a:r>
                      <a:r>
                        <a:rPr lang="en-US" sz="1800" b="0" baseline="0" dirty="0">
                          <a:solidFill>
                            <a:schemeClr val="tx1"/>
                          </a:solidFill>
                          <a:effectLst/>
                        </a:rPr>
                        <a:t> </a:t>
                      </a:r>
                      <a:r>
                        <a:rPr lang="en-US" sz="1800" b="0" baseline="0" dirty="0" err="1">
                          <a:solidFill>
                            <a:schemeClr val="tx1"/>
                          </a:solidFill>
                          <a:effectLst/>
                        </a:rPr>
                        <a:t>bại</a:t>
                      </a:r>
                      <a:endParaRPr lang="vi-VN" sz="1800" b="0" baseline="0" dirty="0">
                        <a:solidFill>
                          <a:schemeClr val="tx1"/>
                        </a:solidFill>
                        <a:effectLst/>
                      </a:endParaRPr>
                    </a:p>
                    <a:p>
                      <a:pPr marL="342900" lvl="0" indent="-342900" algn="just">
                        <a:lnSpc>
                          <a:spcPct val="115000"/>
                        </a:lnSpc>
                        <a:spcAft>
                          <a:spcPts val="0"/>
                        </a:spcAft>
                        <a:buFont typeface="Symbol"/>
                        <a:buChar char=""/>
                        <a:tabLst>
                          <a:tab pos="180340" algn="l"/>
                        </a:tabLst>
                      </a:pPr>
                      <a:r>
                        <a:rPr lang="en-US" sz="1800" b="0" baseline="0" dirty="0" err="1">
                          <a:solidFill>
                            <a:schemeClr val="tx1"/>
                          </a:solidFill>
                          <a:effectLst/>
                        </a:rPr>
                        <a:t>Nhà</a:t>
                      </a:r>
                      <a:r>
                        <a:rPr lang="en-US" sz="1800" b="0" baseline="0" dirty="0">
                          <a:solidFill>
                            <a:schemeClr val="tx1"/>
                          </a:solidFill>
                          <a:effectLst/>
                        </a:rPr>
                        <a:t> </a:t>
                      </a:r>
                      <a:r>
                        <a:rPr lang="en-US" sz="1800" b="0" baseline="0" dirty="0" err="1">
                          <a:solidFill>
                            <a:schemeClr val="tx1"/>
                          </a:solidFill>
                          <a:effectLst/>
                        </a:rPr>
                        <a:t>lãnh</a:t>
                      </a:r>
                      <a:r>
                        <a:rPr lang="en-US" sz="1800" b="0" baseline="0" dirty="0">
                          <a:solidFill>
                            <a:schemeClr val="tx1"/>
                          </a:solidFill>
                          <a:effectLst/>
                        </a:rPr>
                        <a:t> </a:t>
                      </a:r>
                      <a:r>
                        <a:rPr lang="en-US" sz="1800" b="0" baseline="0" dirty="0" err="1">
                          <a:solidFill>
                            <a:schemeClr val="tx1"/>
                          </a:solidFill>
                          <a:effectLst/>
                        </a:rPr>
                        <a:t>đạo</a:t>
                      </a:r>
                      <a:r>
                        <a:rPr lang="en-US" sz="1800" b="0" baseline="0" dirty="0">
                          <a:solidFill>
                            <a:schemeClr val="tx1"/>
                          </a:solidFill>
                          <a:effectLst/>
                        </a:rPr>
                        <a:t> </a:t>
                      </a:r>
                      <a:r>
                        <a:rPr lang="en-US" sz="1800" b="0" baseline="0" dirty="0" err="1">
                          <a:solidFill>
                            <a:schemeClr val="tx1"/>
                          </a:solidFill>
                          <a:effectLst/>
                        </a:rPr>
                        <a:t>ghi</a:t>
                      </a:r>
                      <a:r>
                        <a:rPr lang="en-US" sz="1800" b="0" baseline="0" dirty="0">
                          <a:solidFill>
                            <a:schemeClr val="tx1"/>
                          </a:solidFill>
                          <a:effectLst/>
                        </a:rPr>
                        <a:t> </a:t>
                      </a:r>
                      <a:r>
                        <a:rPr lang="en-US" sz="1800" b="0" baseline="0" dirty="0" err="1">
                          <a:solidFill>
                            <a:schemeClr val="tx1"/>
                          </a:solidFill>
                          <a:effectLst/>
                        </a:rPr>
                        <a:t>nhớ</a:t>
                      </a:r>
                      <a:r>
                        <a:rPr lang="en-US" sz="1800" b="0" baseline="0" dirty="0">
                          <a:solidFill>
                            <a:schemeClr val="tx1"/>
                          </a:solidFill>
                          <a:effectLst/>
                        </a:rPr>
                        <a:t> </a:t>
                      </a:r>
                      <a:r>
                        <a:rPr lang="en-US" sz="1800" b="0" baseline="0" dirty="0" err="1">
                          <a:solidFill>
                            <a:schemeClr val="tx1"/>
                          </a:solidFill>
                          <a:effectLst/>
                        </a:rPr>
                        <a:t>quy</a:t>
                      </a:r>
                      <a:r>
                        <a:rPr lang="en-US" sz="1800" b="0" baseline="0" dirty="0">
                          <a:solidFill>
                            <a:schemeClr val="tx1"/>
                          </a:solidFill>
                          <a:effectLst/>
                        </a:rPr>
                        <a:t> </a:t>
                      </a:r>
                      <a:r>
                        <a:rPr lang="en-US" sz="1800" b="0" baseline="0" dirty="0" err="1">
                          <a:solidFill>
                            <a:schemeClr val="tx1"/>
                          </a:solidFill>
                          <a:effectLst/>
                        </a:rPr>
                        <a:t>luật</a:t>
                      </a:r>
                      <a:r>
                        <a:rPr lang="en-US" sz="1800" b="0" baseline="0" dirty="0">
                          <a:solidFill>
                            <a:schemeClr val="tx1"/>
                          </a:solidFill>
                          <a:effectLst/>
                        </a:rPr>
                        <a:t> </a:t>
                      </a:r>
                      <a:r>
                        <a:rPr lang="en-US" sz="1800" b="0" baseline="0" dirty="0" err="1">
                          <a:solidFill>
                            <a:schemeClr val="tx1"/>
                          </a:solidFill>
                          <a:effectLst/>
                        </a:rPr>
                        <a:t>bình</a:t>
                      </a:r>
                      <a:r>
                        <a:rPr lang="en-US" sz="1800" b="0" baseline="0" dirty="0">
                          <a:solidFill>
                            <a:schemeClr val="tx1"/>
                          </a:solidFill>
                          <a:effectLst/>
                        </a:rPr>
                        <a:t> </a:t>
                      </a:r>
                      <a:r>
                        <a:rPr lang="en-US" sz="1800" b="0" baseline="0" dirty="0" err="1">
                          <a:solidFill>
                            <a:schemeClr val="tx1"/>
                          </a:solidFill>
                          <a:effectLst/>
                        </a:rPr>
                        <a:t>quân</a:t>
                      </a:r>
                      <a:endParaRPr lang="vi-VN" sz="1800" b="0" baseline="0" dirty="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26690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14. </a:t>
            </a:r>
            <a:r>
              <a:rPr lang="vi-VN" sz="2800" dirty="0">
                <a:solidFill>
                  <a:schemeClr val="tx1"/>
                </a:solidFill>
              </a:rPr>
              <a:t>Định nghĩa giao tiếp</a:t>
            </a:r>
          </a:p>
        </p:txBody>
      </p:sp>
      <p:sp>
        <p:nvSpPr>
          <p:cNvPr id="3" name="Content Placeholder 2"/>
          <p:cNvSpPr>
            <a:spLocks noGrp="1"/>
          </p:cNvSpPr>
          <p:nvPr>
            <p:ph sz="quarter" idx="1"/>
          </p:nvPr>
        </p:nvSpPr>
        <p:spPr/>
        <p:txBody>
          <a:bodyPr>
            <a:normAutofit/>
          </a:bodyPr>
          <a:lstStyle/>
          <a:p>
            <a:pPr>
              <a:buClr>
                <a:srgbClr val="FF0000"/>
              </a:buClr>
              <a:buFont typeface="Wingdings" pitchFamily="2" charset="2"/>
              <a:buChar char="v"/>
            </a:pPr>
            <a:r>
              <a:rPr lang="en-US" sz="2400" dirty="0" err="1"/>
              <a:t>Giao</a:t>
            </a:r>
            <a:r>
              <a:rPr lang="en-US" sz="2400" dirty="0"/>
              <a:t> </a:t>
            </a:r>
            <a:r>
              <a:rPr lang="en-US" sz="2400" dirty="0" err="1"/>
              <a:t>tiếp</a:t>
            </a:r>
            <a:r>
              <a:rPr lang="en-US" sz="2400" dirty="0"/>
              <a:t> </a:t>
            </a:r>
            <a:r>
              <a:rPr lang="en-US" sz="2400" dirty="0" err="1"/>
              <a:t>là</a:t>
            </a:r>
            <a:r>
              <a:rPr lang="en-US" sz="2400" dirty="0"/>
              <a:t> </a:t>
            </a:r>
            <a:r>
              <a:rPr lang="en-US" sz="2400" dirty="0" err="1"/>
              <a:t>một</a:t>
            </a:r>
            <a:r>
              <a:rPr lang="en-US" sz="2400" dirty="0"/>
              <a:t> </a:t>
            </a:r>
            <a:r>
              <a:rPr lang="en-US" sz="2400" dirty="0" err="1"/>
              <a:t>quá</a:t>
            </a:r>
            <a:r>
              <a:rPr lang="en-US" sz="2400" dirty="0"/>
              <a:t> </a:t>
            </a:r>
            <a:r>
              <a:rPr lang="en-US" sz="2400" dirty="0" err="1"/>
              <a:t>trình</a:t>
            </a:r>
            <a:r>
              <a:rPr lang="en-US" sz="2400" dirty="0"/>
              <a:t> </a:t>
            </a:r>
            <a:r>
              <a:rPr lang="en-US" sz="2400" dirty="0" err="1"/>
              <a:t>trong</a:t>
            </a:r>
            <a:r>
              <a:rPr lang="en-US" sz="2400" dirty="0"/>
              <a:t> </a:t>
            </a:r>
            <a:r>
              <a:rPr lang="en-US" sz="2400" dirty="0" err="1"/>
              <a:t>đó</a:t>
            </a:r>
            <a:r>
              <a:rPr lang="en-US" sz="2400" dirty="0"/>
              <a:t> </a:t>
            </a:r>
            <a:r>
              <a:rPr lang="en-US" sz="2400" dirty="0" err="1"/>
              <a:t>thông</a:t>
            </a:r>
            <a:r>
              <a:rPr lang="en-US" sz="2400" dirty="0"/>
              <a:t> tin </a:t>
            </a:r>
            <a:r>
              <a:rPr lang="en-US" sz="2400" dirty="0" err="1"/>
              <a:t>được</a:t>
            </a:r>
            <a:r>
              <a:rPr lang="en-US" sz="2400" dirty="0"/>
              <a:t> </a:t>
            </a:r>
            <a:r>
              <a:rPr lang="en-US" sz="2400" dirty="0" err="1"/>
              <a:t>truyền</a:t>
            </a:r>
            <a:r>
              <a:rPr lang="en-US" sz="2400" dirty="0"/>
              <a:t> </a:t>
            </a:r>
            <a:r>
              <a:rPr lang="en-US" sz="2400" dirty="0" err="1"/>
              <a:t>tải</a:t>
            </a:r>
            <a:r>
              <a:rPr lang="en-US" sz="2400" dirty="0"/>
              <a:t> </a:t>
            </a:r>
            <a:r>
              <a:rPr lang="en-US" sz="2400" dirty="0" err="1"/>
              <a:t>và</a:t>
            </a:r>
            <a:r>
              <a:rPr lang="en-US" sz="2400" dirty="0"/>
              <a:t> </a:t>
            </a:r>
            <a:r>
              <a:rPr lang="en-US" sz="2400" dirty="0" err="1"/>
              <a:t>được</a:t>
            </a:r>
            <a:r>
              <a:rPr lang="en-US" sz="2400" dirty="0"/>
              <a:t> </a:t>
            </a:r>
            <a:r>
              <a:rPr lang="en-US" sz="2400" dirty="0" err="1"/>
              <a:t>hiểu</a:t>
            </a:r>
            <a:r>
              <a:rPr lang="en-US" sz="2400" dirty="0"/>
              <a:t> </a:t>
            </a:r>
            <a:r>
              <a:rPr lang="en-US" sz="2400" dirty="0" err="1"/>
              <a:t>giữa</a:t>
            </a:r>
            <a:r>
              <a:rPr lang="en-US" sz="2400" dirty="0"/>
              <a:t> </a:t>
            </a:r>
            <a:r>
              <a:rPr lang="en-US" sz="2400" dirty="0" err="1"/>
              <a:t>hai</a:t>
            </a:r>
            <a:r>
              <a:rPr lang="en-US" sz="2400" dirty="0"/>
              <a:t> hay </a:t>
            </a:r>
            <a:r>
              <a:rPr lang="en-US" sz="2400" dirty="0" err="1"/>
              <a:t>nhiều</a:t>
            </a:r>
            <a:r>
              <a:rPr lang="en-US" sz="2400" dirty="0"/>
              <a:t> </a:t>
            </a:r>
            <a:r>
              <a:rPr lang="en-US" sz="2400" dirty="0" err="1"/>
              <a:t>người</a:t>
            </a:r>
            <a:r>
              <a:rPr lang="en-US" sz="2400" dirty="0"/>
              <a:t>. </a:t>
            </a:r>
            <a:r>
              <a:rPr lang="en-US" sz="2400" dirty="0" err="1"/>
              <a:t>Đó</a:t>
            </a:r>
            <a:r>
              <a:rPr lang="en-US" sz="2400" dirty="0"/>
              <a:t> </a:t>
            </a:r>
            <a:r>
              <a:rPr lang="en-US" sz="2400" dirty="0" err="1"/>
              <a:t>là</a:t>
            </a:r>
            <a:r>
              <a:rPr lang="en-US" sz="2400" dirty="0"/>
              <a:t> </a:t>
            </a:r>
            <a:r>
              <a:rPr lang="en-US" sz="2400" dirty="0" err="1"/>
              <a:t>một</a:t>
            </a:r>
            <a:r>
              <a:rPr lang="en-US" sz="2400" dirty="0"/>
              <a:t> </a:t>
            </a:r>
            <a:r>
              <a:rPr lang="en-US" sz="2400" dirty="0" err="1"/>
              <a:t>quá</a:t>
            </a:r>
            <a:r>
              <a:rPr lang="en-US" sz="2400" dirty="0"/>
              <a:t> </a:t>
            </a:r>
            <a:r>
              <a:rPr lang="en-US" sz="2400" dirty="0" err="1"/>
              <a:t>trình</a:t>
            </a:r>
            <a:r>
              <a:rPr lang="en-US" sz="2400" dirty="0"/>
              <a:t> </a:t>
            </a:r>
            <a:r>
              <a:rPr lang="en-US" sz="2400" dirty="0" err="1"/>
              <a:t>bao</a:t>
            </a:r>
            <a:r>
              <a:rPr lang="en-US" sz="2400" dirty="0"/>
              <a:t> </a:t>
            </a:r>
            <a:r>
              <a:rPr lang="en-US" sz="2400" dirty="0" err="1"/>
              <a:t>gồm</a:t>
            </a:r>
            <a:r>
              <a:rPr lang="en-US" sz="2400" dirty="0"/>
              <a:t> </a:t>
            </a:r>
            <a:r>
              <a:rPr lang="en-US" sz="2400" dirty="0" err="1"/>
              <a:t>hai</a:t>
            </a:r>
            <a:r>
              <a:rPr lang="en-US" sz="2400" dirty="0"/>
              <a:t> </a:t>
            </a:r>
            <a:r>
              <a:rPr lang="en-US" sz="2400" dirty="0" err="1"/>
              <a:t>cách</a:t>
            </a:r>
            <a:r>
              <a:rPr lang="en-US" sz="2400" dirty="0"/>
              <a:t>: </a:t>
            </a:r>
            <a:r>
              <a:rPr lang="en-US" sz="2400" dirty="0" err="1"/>
              <a:t>nghe</a:t>
            </a:r>
            <a:r>
              <a:rPr lang="en-US" sz="2400" dirty="0"/>
              <a:t>, </a:t>
            </a:r>
            <a:r>
              <a:rPr lang="en-US" sz="2400" dirty="0" err="1"/>
              <a:t>đọc</a:t>
            </a:r>
            <a:r>
              <a:rPr lang="en-US" sz="2400" dirty="0"/>
              <a:t> </a:t>
            </a:r>
            <a:r>
              <a:rPr lang="en-US" sz="2400" dirty="0" err="1"/>
              <a:t>cũng</a:t>
            </a:r>
            <a:r>
              <a:rPr lang="en-US" sz="2400" dirty="0"/>
              <a:t> </a:t>
            </a:r>
            <a:r>
              <a:rPr lang="en-US" sz="2400" dirty="0" err="1"/>
              <a:t>như</a:t>
            </a:r>
            <a:r>
              <a:rPr lang="en-US" sz="2400" dirty="0"/>
              <a:t> </a:t>
            </a:r>
            <a:r>
              <a:rPr lang="en-US" sz="2400" dirty="0" err="1"/>
              <a:t>nói</a:t>
            </a:r>
            <a:r>
              <a:rPr lang="en-US" sz="2400" dirty="0"/>
              <a:t> </a:t>
            </a:r>
            <a:r>
              <a:rPr lang="en-US" sz="2400" dirty="0" err="1"/>
              <a:t>và</a:t>
            </a:r>
            <a:r>
              <a:rPr lang="en-US" sz="2400" dirty="0"/>
              <a:t> </a:t>
            </a:r>
            <a:r>
              <a:rPr lang="en-US" sz="2400" dirty="0" err="1"/>
              <a:t>viết</a:t>
            </a:r>
            <a:r>
              <a:rPr lang="en-US" sz="2400" dirty="0"/>
              <a:t>. </a:t>
            </a:r>
            <a:endParaRPr lang="vi-VN" sz="2400" dirty="0"/>
          </a:p>
          <a:p>
            <a:pPr>
              <a:buClr>
                <a:srgbClr val="FF0000"/>
              </a:buClr>
              <a:buFont typeface="Wingdings" pitchFamily="2" charset="2"/>
              <a:buChar char="v"/>
            </a:pPr>
            <a:r>
              <a:rPr lang="en-US" sz="2400" dirty="0" err="1"/>
              <a:t>Các</a:t>
            </a:r>
            <a:r>
              <a:rPr lang="en-US" sz="2400" dirty="0"/>
              <a:t> </a:t>
            </a:r>
            <a:r>
              <a:rPr lang="en-US" sz="2400" dirty="0" err="1"/>
              <a:t>hướng</a:t>
            </a:r>
            <a:r>
              <a:rPr lang="en-US" sz="2400" dirty="0"/>
              <a:t> </a:t>
            </a:r>
            <a:r>
              <a:rPr lang="en-US" sz="2400" dirty="0" err="1"/>
              <a:t>dẫn</a:t>
            </a:r>
            <a:r>
              <a:rPr lang="en-US" sz="2400" dirty="0"/>
              <a:t> </a:t>
            </a:r>
            <a:r>
              <a:rPr lang="en-US" sz="2400" dirty="0" err="1"/>
              <a:t>để</a:t>
            </a:r>
            <a:r>
              <a:rPr lang="en-US" sz="2400" dirty="0"/>
              <a:t> </a:t>
            </a:r>
            <a:r>
              <a:rPr lang="en-US" sz="2400" dirty="0" err="1"/>
              <a:t>giao</a:t>
            </a:r>
            <a:r>
              <a:rPr lang="en-US" sz="2400" dirty="0"/>
              <a:t> </a:t>
            </a:r>
            <a:r>
              <a:rPr lang="en-US" sz="2400" dirty="0" err="1"/>
              <a:t>tiếp</a:t>
            </a:r>
            <a:r>
              <a:rPr lang="en-US" sz="2400" dirty="0"/>
              <a:t> </a:t>
            </a:r>
            <a:r>
              <a:rPr lang="en-US" sz="2400" dirty="0" err="1"/>
              <a:t>đạt</a:t>
            </a:r>
            <a:r>
              <a:rPr lang="en-US" sz="2400" dirty="0"/>
              <a:t> </a:t>
            </a:r>
            <a:r>
              <a:rPr lang="en-US" sz="2400" dirty="0" err="1"/>
              <a:t>được</a:t>
            </a:r>
            <a:r>
              <a:rPr lang="en-US" sz="2400" dirty="0"/>
              <a:t> </a:t>
            </a:r>
            <a:r>
              <a:rPr lang="en-US" sz="2400" dirty="0" err="1"/>
              <a:t>hiệu</a:t>
            </a:r>
            <a:r>
              <a:rPr lang="en-US" sz="2400" dirty="0"/>
              <a:t> </a:t>
            </a:r>
            <a:r>
              <a:rPr lang="en-US" sz="2400" dirty="0" err="1"/>
              <a:t>quả</a:t>
            </a:r>
            <a:r>
              <a:rPr lang="vi-VN" sz="2400" dirty="0"/>
              <a:t>:</a:t>
            </a:r>
          </a:p>
        </p:txBody>
      </p:sp>
      <p:graphicFrame>
        <p:nvGraphicFramePr>
          <p:cNvPr id="4" name="Table 3"/>
          <p:cNvGraphicFramePr>
            <a:graphicFrameLocks noGrp="1"/>
          </p:cNvGraphicFramePr>
          <p:nvPr>
            <p:extLst>
              <p:ext uri="{D42A27DB-BD31-4B8C-83A1-F6EECF244321}">
                <p14:modId xmlns:p14="http://schemas.microsoft.com/office/powerpoint/2010/main" val="3900659126"/>
              </p:ext>
            </p:extLst>
          </p:nvPr>
        </p:nvGraphicFramePr>
        <p:xfrm>
          <a:off x="1066800" y="3352800"/>
          <a:ext cx="7391400" cy="2956560"/>
        </p:xfrm>
        <a:graphic>
          <a:graphicData uri="http://schemas.openxmlformats.org/drawingml/2006/table">
            <a:tbl>
              <a:tblPr firstRow="1" firstCol="1" lastRow="1" lastCol="1" bandRow="1" bandCol="1">
                <a:tableStyleId>{5C22544A-7EE6-4342-B048-85BDC9FD1C3A}</a:tableStyleId>
              </a:tblPr>
              <a:tblGrid>
                <a:gridCol w="7391400">
                  <a:extLst>
                    <a:ext uri="{9D8B030D-6E8A-4147-A177-3AD203B41FA5}">
                      <a16:colId xmlns:a16="http://schemas.microsoft.com/office/drawing/2014/main" val="20000"/>
                    </a:ext>
                  </a:extLst>
                </a:gridCol>
              </a:tblGrid>
              <a:tr h="369570">
                <a:tc>
                  <a:txBody>
                    <a:bodyPr/>
                    <a:lstStyle/>
                    <a:p>
                      <a:pPr algn="just">
                        <a:lnSpc>
                          <a:spcPct val="115000"/>
                        </a:lnSpc>
                        <a:spcAft>
                          <a:spcPts val="0"/>
                        </a:spcAft>
                      </a:pPr>
                      <a:r>
                        <a:rPr lang="en-US" sz="1800" b="0" dirty="0" err="1">
                          <a:solidFill>
                            <a:schemeClr val="tx1"/>
                          </a:solidFill>
                          <a:effectLst/>
                          <a:latin typeface="Arial" panose="020B0604020202020204" pitchFamily="34" charset="0"/>
                          <a:cs typeface="Arial" panose="020B0604020202020204" pitchFamily="34" charset="0"/>
                        </a:rPr>
                        <a:t>Cần</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làm</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rõ</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các</a:t>
                      </a:r>
                      <a:r>
                        <a:rPr lang="en-US" sz="1800" b="0" dirty="0">
                          <a:solidFill>
                            <a:schemeClr val="tx1"/>
                          </a:solidFill>
                          <a:effectLst/>
                          <a:latin typeface="Arial" panose="020B0604020202020204" pitchFamily="34" charset="0"/>
                          <a:cs typeface="Arial" panose="020B0604020202020204" pitchFamily="34" charset="0"/>
                        </a:rPr>
                        <a:t> ý </a:t>
                      </a:r>
                      <a:r>
                        <a:rPr lang="en-US" sz="1800" b="0" dirty="0" err="1">
                          <a:solidFill>
                            <a:schemeClr val="tx1"/>
                          </a:solidFill>
                          <a:effectLst/>
                          <a:latin typeface="Arial" panose="020B0604020202020204" pitchFamily="34" charset="0"/>
                          <a:cs typeface="Arial" panose="020B0604020202020204" pitchFamily="34" charset="0"/>
                        </a:rPr>
                        <a:t>tưởng</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của</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bạn</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trước</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khi</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giao</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tiếp</a:t>
                      </a:r>
                      <a:endParaRPr lang="vi-VN"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369570">
                <a:tc>
                  <a:txBody>
                    <a:bodyPr/>
                    <a:lstStyle/>
                    <a:p>
                      <a:pPr algn="just">
                        <a:lnSpc>
                          <a:spcPct val="115000"/>
                        </a:lnSpc>
                        <a:spcAft>
                          <a:spcPts val="0"/>
                        </a:spcAft>
                      </a:pPr>
                      <a:r>
                        <a:rPr lang="en-US" sz="1800" b="0">
                          <a:solidFill>
                            <a:schemeClr val="tx1"/>
                          </a:solidFill>
                          <a:effectLst/>
                          <a:latin typeface="Arial" panose="020B0604020202020204" pitchFamily="34" charset="0"/>
                          <a:cs typeface="Arial" panose="020B0604020202020204" pitchFamily="34" charset="0"/>
                        </a:rPr>
                        <a:t>Kiểm tra mục đích giao tiếp của bạn</a:t>
                      </a:r>
                      <a:endParaRPr lang="vi-VN" sz="1800" b="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369570">
                <a:tc>
                  <a:txBody>
                    <a:bodyPr/>
                    <a:lstStyle/>
                    <a:p>
                      <a:pPr algn="just">
                        <a:lnSpc>
                          <a:spcPct val="115000"/>
                        </a:lnSpc>
                        <a:spcAft>
                          <a:spcPts val="0"/>
                        </a:spcAft>
                      </a:pPr>
                      <a:r>
                        <a:rPr lang="en-US" sz="1800" b="0">
                          <a:solidFill>
                            <a:schemeClr val="tx1"/>
                          </a:solidFill>
                          <a:effectLst/>
                          <a:latin typeface="Arial" panose="020B0604020202020204" pitchFamily="34" charset="0"/>
                          <a:cs typeface="Arial" panose="020B0604020202020204" pitchFamily="34" charset="0"/>
                        </a:rPr>
                        <a:t>Xem xét tình huống nơi giao tiếp</a:t>
                      </a:r>
                      <a:endParaRPr lang="vi-VN" sz="1800" b="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369570">
                <a:tc>
                  <a:txBody>
                    <a:bodyPr/>
                    <a:lstStyle/>
                    <a:p>
                      <a:pPr algn="just">
                        <a:lnSpc>
                          <a:spcPct val="115000"/>
                        </a:lnSpc>
                        <a:spcAft>
                          <a:spcPts val="0"/>
                        </a:spcAft>
                      </a:pPr>
                      <a:r>
                        <a:rPr lang="en-US" sz="1800" b="0" dirty="0" err="1">
                          <a:solidFill>
                            <a:schemeClr val="tx1"/>
                          </a:solidFill>
                          <a:effectLst/>
                          <a:latin typeface="Arial" panose="020B0604020202020204" pitchFamily="34" charset="0"/>
                          <a:cs typeface="Arial" panose="020B0604020202020204" pitchFamily="34" charset="0"/>
                        </a:rPr>
                        <a:t>Tham</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khảo</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trao</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đổi</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với</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người</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khác</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trong</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kế</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hoạch</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giao</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tiếp</a:t>
                      </a:r>
                      <a:endParaRPr lang="vi-VN"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369570">
                <a:tc>
                  <a:txBody>
                    <a:bodyPr/>
                    <a:lstStyle/>
                    <a:p>
                      <a:pPr algn="just">
                        <a:lnSpc>
                          <a:spcPct val="115000"/>
                        </a:lnSpc>
                        <a:spcAft>
                          <a:spcPts val="0"/>
                        </a:spcAft>
                      </a:pPr>
                      <a:r>
                        <a:rPr lang="en-US" sz="1800" b="0">
                          <a:solidFill>
                            <a:schemeClr val="tx1"/>
                          </a:solidFill>
                          <a:effectLst/>
                          <a:latin typeface="Arial" panose="020B0604020202020204" pitchFamily="34" charset="0"/>
                          <a:cs typeface="Arial" panose="020B0604020202020204" pitchFamily="34" charset="0"/>
                        </a:rPr>
                        <a:t>Có kiến thức đối với thông tin bạn gửi</a:t>
                      </a:r>
                      <a:endParaRPr lang="vi-VN" sz="1800" b="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369570">
                <a:tc>
                  <a:txBody>
                    <a:bodyPr/>
                    <a:lstStyle/>
                    <a:p>
                      <a:pPr algn="just">
                        <a:lnSpc>
                          <a:spcPct val="115000"/>
                        </a:lnSpc>
                        <a:spcAft>
                          <a:spcPts val="0"/>
                        </a:spcAft>
                      </a:pPr>
                      <a:r>
                        <a:rPr lang="en-US" sz="1800" b="0">
                          <a:solidFill>
                            <a:schemeClr val="tx1"/>
                          </a:solidFill>
                          <a:effectLst/>
                          <a:latin typeface="Arial" panose="020B0604020202020204" pitchFamily="34" charset="0"/>
                          <a:cs typeface="Arial" panose="020B0604020202020204" pitchFamily="34" charset="0"/>
                        </a:rPr>
                        <a:t>Truyền đạt những thông tin hữu ích cho người bán hàng</a:t>
                      </a:r>
                      <a:endParaRPr lang="vi-VN" sz="1800" b="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369570">
                <a:tc>
                  <a:txBody>
                    <a:bodyPr/>
                    <a:lstStyle/>
                    <a:p>
                      <a:pPr algn="just">
                        <a:lnSpc>
                          <a:spcPct val="115000"/>
                        </a:lnSpc>
                        <a:spcAft>
                          <a:spcPts val="0"/>
                        </a:spcAft>
                      </a:pPr>
                      <a:r>
                        <a:rPr lang="en-US" sz="1800" b="0" dirty="0" err="1">
                          <a:solidFill>
                            <a:schemeClr val="tx1"/>
                          </a:solidFill>
                          <a:effectLst/>
                          <a:latin typeface="Arial" panose="020B0604020202020204" pitchFamily="34" charset="0"/>
                          <a:cs typeface="Arial" panose="020B0604020202020204" pitchFamily="34" charset="0"/>
                        </a:rPr>
                        <a:t>Tiếp</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tục</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quá</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trình</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giao</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tiếp</a:t>
                      </a:r>
                      <a:endParaRPr lang="vi-VN"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369570">
                <a:tc>
                  <a:txBody>
                    <a:bodyPr/>
                    <a:lstStyle/>
                    <a:p>
                      <a:pPr algn="just">
                        <a:lnSpc>
                          <a:spcPct val="115000"/>
                        </a:lnSpc>
                        <a:spcAft>
                          <a:spcPts val="0"/>
                        </a:spcAft>
                      </a:pPr>
                      <a:r>
                        <a:rPr lang="en-US" sz="1800" b="0" dirty="0" err="1">
                          <a:solidFill>
                            <a:schemeClr val="tx1"/>
                          </a:solidFill>
                          <a:effectLst/>
                          <a:latin typeface="Arial" panose="020B0604020202020204" pitchFamily="34" charset="0"/>
                          <a:cs typeface="Arial" panose="020B0604020202020204" pitchFamily="34" charset="0"/>
                        </a:rPr>
                        <a:t>Đảm</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bảo</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các</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hành</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động</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hỗ</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trợ</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cho</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việc</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giao</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tiếp</a:t>
                      </a:r>
                      <a:endParaRPr lang="vi-VN" sz="18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071868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15. </a:t>
            </a:r>
            <a:r>
              <a:rPr lang="en-US" sz="2800" dirty="0" err="1">
                <a:solidFill>
                  <a:schemeClr val="tx1"/>
                </a:solidFill>
              </a:rPr>
              <a:t>Kỹ</a:t>
            </a:r>
            <a:r>
              <a:rPr lang="en-US" sz="2800" dirty="0">
                <a:solidFill>
                  <a:schemeClr val="tx1"/>
                </a:solidFill>
              </a:rPr>
              <a:t> </a:t>
            </a:r>
            <a:r>
              <a:rPr lang="en-US" sz="2800" dirty="0" err="1">
                <a:solidFill>
                  <a:schemeClr val="tx1"/>
                </a:solidFill>
              </a:rPr>
              <a:t>năng</a:t>
            </a:r>
            <a:r>
              <a:rPr lang="en-US" sz="2800" dirty="0">
                <a:solidFill>
                  <a:schemeClr val="tx1"/>
                </a:solidFill>
              </a:rPr>
              <a:t> </a:t>
            </a:r>
            <a:r>
              <a:rPr lang="en-US" sz="2800" dirty="0" err="1">
                <a:solidFill>
                  <a:schemeClr val="tx1"/>
                </a:solidFill>
              </a:rPr>
              <a:t>lắng</a:t>
            </a:r>
            <a:r>
              <a:rPr lang="en-US" sz="2800" dirty="0">
                <a:solidFill>
                  <a:schemeClr val="tx1"/>
                </a:solidFill>
              </a:rPr>
              <a:t> </a:t>
            </a:r>
            <a:r>
              <a:rPr lang="en-US" sz="2800" dirty="0" err="1">
                <a:solidFill>
                  <a:schemeClr val="tx1"/>
                </a:solidFill>
              </a:rPr>
              <a:t>nghe</a:t>
            </a:r>
            <a:endParaRPr lang="vi-VN" sz="2800" dirty="0">
              <a:solidFill>
                <a:schemeClr val="tx1"/>
              </a:solidFill>
            </a:endParaRPr>
          </a:p>
        </p:txBody>
      </p:sp>
      <p:sp>
        <p:nvSpPr>
          <p:cNvPr id="3" name="Content Placeholder 2"/>
          <p:cNvSpPr>
            <a:spLocks noGrp="1"/>
          </p:cNvSpPr>
          <p:nvPr>
            <p:ph sz="quarter" idx="1"/>
          </p:nvPr>
        </p:nvSpPr>
        <p:spPr>
          <a:xfrm>
            <a:off x="577948" y="1282504"/>
            <a:ext cx="8223504" cy="5042095"/>
          </a:xfrm>
        </p:spPr>
        <p:txBody>
          <a:bodyPr>
            <a:normAutofit fontScale="92500" lnSpcReduction="10000"/>
          </a:bodyPr>
          <a:lstStyle/>
          <a:p>
            <a:pPr>
              <a:lnSpc>
                <a:spcPct val="120000"/>
              </a:lnSpc>
              <a:spcBef>
                <a:spcPts val="0"/>
              </a:spcBef>
              <a:buFont typeface="Wingdings" pitchFamily="2" charset="2"/>
              <a:buChar char="v"/>
            </a:pPr>
            <a:r>
              <a:rPr lang="en-US" sz="2000" b="1" dirty="0" err="1"/>
              <a:t>Nghe</a:t>
            </a:r>
            <a:r>
              <a:rPr lang="en-US" sz="2000" b="1" dirty="0"/>
              <a:t> </a:t>
            </a:r>
            <a:r>
              <a:rPr lang="en-US" sz="2000" b="1" dirty="0" err="1"/>
              <a:t>hiểu</a:t>
            </a:r>
            <a:r>
              <a:rPr lang="en-US" sz="2000" b="1" dirty="0"/>
              <a:t> </a:t>
            </a:r>
            <a:r>
              <a:rPr lang="en-US" sz="2000" b="1" dirty="0" err="1"/>
              <a:t>nội</a:t>
            </a:r>
            <a:r>
              <a:rPr lang="en-US" sz="2000" b="1" dirty="0"/>
              <a:t> dung</a:t>
            </a:r>
            <a:endParaRPr lang="vi-VN" sz="2000" b="1" dirty="0"/>
          </a:p>
          <a:p>
            <a:pPr lvl="0">
              <a:lnSpc>
                <a:spcPct val="120000"/>
              </a:lnSpc>
              <a:spcBef>
                <a:spcPts val="0"/>
              </a:spcBef>
              <a:buClr>
                <a:srgbClr val="FF0000"/>
              </a:buClr>
              <a:buFont typeface="Wingdings" panose="05000000000000000000" pitchFamily="2" charset="2"/>
              <a:buChar char="q"/>
            </a:pPr>
            <a:r>
              <a:rPr lang="en-US" sz="2000" dirty="0" err="1"/>
              <a:t>Mục</a:t>
            </a:r>
            <a:r>
              <a:rPr lang="en-US" sz="2000" dirty="0"/>
              <a:t> </a:t>
            </a:r>
            <a:r>
              <a:rPr lang="en-US" sz="2000" dirty="0" err="1"/>
              <a:t>đích</a:t>
            </a:r>
            <a:r>
              <a:rPr lang="en-US" sz="2000" dirty="0"/>
              <a:t> </a:t>
            </a:r>
            <a:r>
              <a:rPr lang="en-US" sz="2000" dirty="0" err="1"/>
              <a:t>của</a:t>
            </a:r>
            <a:r>
              <a:rPr lang="en-US" sz="2000" dirty="0"/>
              <a:t> </a:t>
            </a:r>
            <a:r>
              <a:rPr lang="en-US" sz="2000" dirty="0" err="1"/>
              <a:t>người</a:t>
            </a:r>
            <a:r>
              <a:rPr lang="en-US" sz="2000" dirty="0"/>
              <a:t> </a:t>
            </a:r>
            <a:r>
              <a:rPr lang="en-US" sz="2000" dirty="0" err="1"/>
              <a:t>nghe</a:t>
            </a:r>
            <a:r>
              <a:rPr lang="en-US" sz="2000" dirty="0"/>
              <a:t> </a:t>
            </a:r>
            <a:r>
              <a:rPr lang="en-US" sz="2000" dirty="0" err="1"/>
              <a:t>là</a:t>
            </a:r>
            <a:r>
              <a:rPr lang="en-US" sz="2000" dirty="0"/>
              <a:t> </a:t>
            </a:r>
            <a:r>
              <a:rPr lang="en-US" sz="2000" dirty="0" err="1"/>
              <a:t>hiểu</a:t>
            </a:r>
            <a:r>
              <a:rPr lang="en-US" sz="2000" dirty="0"/>
              <a:t> </a:t>
            </a:r>
            <a:r>
              <a:rPr lang="en-US" sz="2000" dirty="0" err="1"/>
              <a:t>và</a:t>
            </a:r>
            <a:r>
              <a:rPr lang="en-US" sz="2000" dirty="0"/>
              <a:t> </a:t>
            </a:r>
            <a:r>
              <a:rPr lang="en-US" sz="2000" dirty="0" err="1"/>
              <a:t>nắm</a:t>
            </a:r>
            <a:r>
              <a:rPr lang="en-US" sz="2000" dirty="0"/>
              <a:t> </a:t>
            </a:r>
            <a:r>
              <a:rPr lang="en-US" sz="2000" dirty="0" err="1"/>
              <a:t>bắt</a:t>
            </a:r>
            <a:r>
              <a:rPr lang="en-US" sz="2000" dirty="0"/>
              <a:t> </a:t>
            </a:r>
            <a:r>
              <a:rPr lang="en-US" sz="2000" dirty="0" err="1"/>
              <a:t>thông</a:t>
            </a:r>
            <a:r>
              <a:rPr lang="en-US" sz="2000" dirty="0"/>
              <a:t> tin, </a:t>
            </a:r>
            <a:r>
              <a:rPr lang="en-US" sz="2000" dirty="0" err="1"/>
              <a:t>người</a:t>
            </a:r>
            <a:r>
              <a:rPr lang="en-US" sz="2000" dirty="0"/>
              <a:t> </a:t>
            </a:r>
            <a:r>
              <a:rPr lang="en-US" sz="2000" dirty="0" err="1"/>
              <a:t>nghe</a:t>
            </a:r>
            <a:r>
              <a:rPr lang="en-US" sz="2000" dirty="0"/>
              <a:t> </a:t>
            </a:r>
            <a:r>
              <a:rPr lang="en-US" sz="2000" dirty="0" err="1"/>
              <a:t>có</a:t>
            </a:r>
            <a:r>
              <a:rPr lang="en-US" sz="2000" dirty="0"/>
              <a:t> </a:t>
            </a:r>
            <a:r>
              <a:rPr lang="en-US" sz="2000" dirty="0" err="1"/>
              <a:t>thể</a:t>
            </a:r>
            <a:r>
              <a:rPr lang="en-US" sz="2000" dirty="0"/>
              <a:t> </a:t>
            </a:r>
            <a:r>
              <a:rPr lang="en-US" sz="2000" dirty="0" err="1"/>
              <a:t>hiểu</a:t>
            </a:r>
            <a:r>
              <a:rPr lang="en-US" sz="2000" dirty="0"/>
              <a:t> </a:t>
            </a:r>
            <a:r>
              <a:rPr lang="en-US" sz="2000" dirty="0" err="1"/>
              <a:t>được</a:t>
            </a:r>
            <a:r>
              <a:rPr lang="en-US" sz="2000" dirty="0"/>
              <a:t> </a:t>
            </a:r>
            <a:r>
              <a:rPr lang="en-US" sz="2000" dirty="0" err="1"/>
              <a:t>những</a:t>
            </a:r>
            <a:r>
              <a:rPr lang="en-US" sz="2000" dirty="0"/>
              <a:t> </a:t>
            </a:r>
            <a:r>
              <a:rPr lang="en-US" sz="2000" dirty="0" err="1"/>
              <a:t>nội</a:t>
            </a:r>
            <a:r>
              <a:rPr lang="en-US" sz="2000" dirty="0"/>
              <a:t> dung </a:t>
            </a:r>
            <a:r>
              <a:rPr lang="en-US" sz="2000" dirty="0" err="1"/>
              <a:t>chính</a:t>
            </a:r>
            <a:r>
              <a:rPr lang="en-US" sz="2000" dirty="0"/>
              <a:t>, </a:t>
            </a:r>
            <a:r>
              <a:rPr lang="en-US" sz="2000" dirty="0" err="1"/>
              <a:t>trình</a:t>
            </a:r>
            <a:r>
              <a:rPr lang="en-US" sz="2000" dirty="0"/>
              <a:t> </a:t>
            </a:r>
            <a:r>
              <a:rPr lang="en-US" sz="2000" dirty="0" err="1"/>
              <a:t>tự</a:t>
            </a:r>
            <a:r>
              <a:rPr lang="en-US" sz="2000" dirty="0"/>
              <a:t> </a:t>
            </a:r>
            <a:r>
              <a:rPr lang="en-US" sz="2000" dirty="0" err="1"/>
              <a:t>của</a:t>
            </a:r>
            <a:r>
              <a:rPr lang="en-US" sz="2000" dirty="0"/>
              <a:t> </a:t>
            </a:r>
            <a:r>
              <a:rPr lang="en-US" sz="2000" dirty="0" err="1"/>
              <a:t>nội</a:t>
            </a:r>
            <a:r>
              <a:rPr lang="en-US" sz="2000" dirty="0"/>
              <a:t> dung. </a:t>
            </a:r>
            <a:r>
              <a:rPr lang="en-US" sz="2000" dirty="0" err="1"/>
              <a:t>Người</a:t>
            </a:r>
            <a:r>
              <a:rPr lang="en-US" sz="2000" dirty="0"/>
              <a:t> </a:t>
            </a:r>
            <a:r>
              <a:rPr lang="en-US" sz="2000" dirty="0" err="1"/>
              <a:t>nghe</a:t>
            </a:r>
            <a:r>
              <a:rPr lang="en-US" sz="2000" dirty="0"/>
              <a:t> </a:t>
            </a:r>
            <a:r>
              <a:rPr lang="en-US" sz="2000" dirty="0" err="1"/>
              <a:t>đồng</a:t>
            </a:r>
            <a:r>
              <a:rPr lang="en-US" sz="2000" dirty="0"/>
              <a:t> </a:t>
            </a:r>
            <a:r>
              <a:rPr lang="en-US" sz="2000" dirty="0" err="1"/>
              <a:t>thời</a:t>
            </a:r>
            <a:r>
              <a:rPr lang="en-US" sz="2000" dirty="0"/>
              <a:t> </a:t>
            </a:r>
            <a:r>
              <a:rPr lang="en-US" sz="2000" dirty="0" err="1"/>
              <a:t>đặt</a:t>
            </a:r>
            <a:r>
              <a:rPr lang="en-US" sz="2000" dirty="0"/>
              <a:t> </a:t>
            </a:r>
            <a:r>
              <a:rPr lang="en-US" sz="2000" dirty="0" err="1"/>
              <a:t>câu</a:t>
            </a:r>
            <a:r>
              <a:rPr lang="en-US" sz="2000" dirty="0"/>
              <a:t> </a:t>
            </a:r>
            <a:r>
              <a:rPr lang="en-US" sz="2000" dirty="0" err="1"/>
              <a:t>hỏi</a:t>
            </a:r>
            <a:r>
              <a:rPr lang="en-US" sz="2000" dirty="0"/>
              <a:t>, </a:t>
            </a:r>
            <a:r>
              <a:rPr lang="en-US" sz="2000" dirty="0" err="1"/>
              <a:t>viết</a:t>
            </a:r>
            <a:r>
              <a:rPr lang="en-US" sz="2000" dirty="0"/>
              <a:t> </a:t>
            </a:r>
            <a:r>
              <a:rPr lang="en-US" sz="2000" dirty="0" err="1"/>
              <a:t>ghi</a:t>
            </a:r>
            <a:r>
              <a:rPr lang="en-US" sz="2000" dirty="0"/>
              <a:t> </a:t>
            </a:r>
            <a:r>
              <a:rPr lang="en-US" sz="2000" dirty="0" err="1"/>
              <a:t>chú</a:t>
            </a:r>
            <a:r>
              <a:rPr lang="en-US" sz="2000" dirty="0"/>
              <a:t>. </a:t>
            </a:r>
          </a:p>
          <a:p>
            <a:pPr lvl="0">
              <a:lnSpc>
                <a:spcPct val="120000"/>
              </a:lnSpc>
              <a:spcBef>
                <a:spcPts val="0"/>
              </a:spcBef>
              <a:buFont typeface="Wingdings" pitchFamily="2" charset="2"/>
              <a:buChar char="v"/>
            </a:pPr>
            <a:r>
              <a:rPr lang="en-US" sz="2000" b="1" dirty="0" err="1"/>
              <a:t>Nghe</a:t>
            </a:r>
            <a:r>
              <a:rPr lang="en-US" sz="2000" b="1" dirty="0"/>
              <a:t> </a:t>
            </a:r>
            <a:r>
              <a:rPr lang="en-US" sz="2000" b="1" dirty="0" err="1"/>
              <a:t>để</a:t>
            </a:r>
            <a:r>
              <a:rPr lang="en-US" sz="2000" b="1" dirty="0"/>
              <a:t> </a:t>
            </a:r>
            <a:r>
              <a:rPr lang="en-US" sz="2000" b="1" dirty="0" err="1"/>
              <a:t>đánh</a:t>
            </a:r>
            <a:r>
              <a:rPr lang="en-US" sz="2000" b="1" dirty="0"/>
              <a:t> </a:t>
            </a:r>
            <a:r>
              <a:rPr lang="en-US" sz="2000" b="1" dirty="0" err="1"/>
              <a:t>giá</a:t>
            </a:r>
            <a:endParaRPr lang="vi-VN" sz="2000" b="1" dirty="0"/>
          </a:p>
          <a:p>
            <a:pPr>
              <a:lnSpc>
                <a:spcPct val="120000"/>
              </a:lnSpc>
              <a:spcBef>
                <a:spcPts val="0"/>
              </a:spcBef>
              <a:buClr>
                <a:srgbClr val="FF0000"/>
              </a:buClr>
              <a:buFont typeface="Wingdings" panose="05000000000000000000" pitchFamily="2" charset="2"/>
              <a:buChar char="q"/>
            </a:pPr>
            <a:r>
              <a:rPr lang="vi-VN" sz="2000" dirty="0"/>
              <a:t>Người nghe đánh giá thông điệp mà người nói muốn truyền đạt dựa trên tính logic của lý lẽ, sức nặng của dẫn chứng, và giá trị của kết luận. </a:t>
            </a:r>
          </a:p>
          <a:p>
            <a:pPr>
              <a:lnSpc>
                <a:spcPct val="120000"/>
              </a:lnSpc>
              <a:spcBef>
                <a:spcPts val="0"/>
              </a:spcBef>
              <a:buFont typeface="Wingdings" pitchFamily="2" charset="2"/>
              <a:buChar char="v"/>
            </a:pPr>
            <a:r>
              <a:rPr lang="vi-VN" sz="2000" b="1" dirty="0"/>
              <a:t>Nghe để thấu hiểu</a:t>
            </a:r>
          </a:p>
          <a:p>
            <a:pPr>
              <a:lnSpc>
                <a:spcPct val="120000"/>
              </a:lnSpc>
              <a:spcBef>
                <a:spcPts val="0"/>
              </a:spcBef>
              <a:buClr>
                <a:srgbClr val="FF0000"/>
              </a:buClr>
              <a:buFont typeface="Wingdings" panose="05000000000000000000" pitchFamily="2" charset="2"/>
              <a:buChar char="q"/>
            </a:pPr>
            <a:r>
              <a:rPr lang="vi-VN" sz="2000" dirty="0"/>
              <a:t>Mục đích chính là thấu hiểu được cảm giác của người nói, những gì họ cần và mong muốn để giải quyết một vấn đề. </a:t>
            </a:r>
          </a:p>
          <a:p>
            <a:pPr>
              <a:lnSpc>
                <a:spcPct val="120000"/>
              </a:lnSpc>
              <a:spcBef>
                <a:spcPts val="0"/>
              </a:spcBef>
              <a:buFont typeface="Wingdings" pitchFamily="2" charset="2"/>
              <a:buChar char="v"/>
            </a:pPr>
            <a:r>
              <a:rPr lang="vi-VN" sz="2000" b="1" dirty="0"/>
              <a:t>Nghe chủ động</a:t>
            </a:r>
          </a:p>
          <a:p>
            <a:pPr>
              <a:lnSpc>
                <a:spcPct val="120000"/>
              </a:lnSpc>
              <a:spcBef>
                <a:spcPts val="0"/>
              </a:spcBef>
              <a:buClr>
                <a:srgbClr val="FF0000"/>
              </a:buClr>
              <a:buFont typeface="Wingdings" panose="05000000000000000000" pitchFamily="2" charset="2"/>
              <a:buChar char="q"/>
            </a:pPr>
            <a:r>
              <a:rPr lang="vi-VN" sz="2000" dirty="0"/>
              <a:t>Đây là phương pháp để 2 bên người nghe và người nói có thể giải quyết được những sự khác biệt. Mục đích chính đó là trân trọng những ý kiến của người khác cho dù bạn có đồng ý hay không đồng ý.</a:t>
            </a:r>
          </a:p>
          <a:p>
            <a:pPr marL="0" indent="0">
              <a:spcBef>
                <a:spcPts val="0"/>
              </a:spcBef>
              <a:buNone/>
            </a:pPr>
            <a:endParaRPr lang="vi-VN" sz="800" dirty="0"/>
          </a:p>
        </p:txBody>
      </p:sp>
    </p:spTree>
    <p:extLst>
      <p:ext uri="{BB962C8B-B14F-4D97-AF65-F5344CB8AC3E}">
        <p14:creationId xmlns:p14="http://schemas.microsoft.com/office/powerpoint/2010/main" val="82288611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16. Giao tiếp không dùng ngôn ngữ</a:t>
            </a:r>
          </a:p>
        </p:txBody>
      </p:sp>
      <p:sp>
        <p:nvSpPr>
          <p:cNvPr id="3" name="Content Placeholder 2"/>
          <p:cNvSpPr>
            <a:spLocks noGrp="1"/>
          </p:cNvSpPr>
          <p:nvPr>
            <p:ph sz="quarter" idx="1"/>
          </p:nvPr>
        </p:nvSpPr>
        <p:spPr>
          <a:xfrm>
            <a:off x="609600" y="1143000"/>
            <a:ext cx="8223504" cy="4709160"/>
          </a:xfrm>
        </p:spPr>
        <p:txBody>
          <a:bodyPr>
            <a:normAutofit fontScale="92500"/>
          </a:bodyPr>
          <a:lstStyle/>
          <a:p>
            <a:pPr algn="just">
              <a:lnSpc>
                <a:spcPct val="120000"/>
              </a:lnSpc>
              <a:buClr>
                <a:srgbClr val="FF0000"/>
              </a:buClr>
              <a:buFont typeface="Wingdings" pitchFamily="2" charset="2"/>
              <a:buChar char="v"/>
            </a:pPr>
            <a:r>
              <a:rPr lang="vi-VN" sz="2200" dirty="0"/>
              <a:t>Giao tiếp không bằng ngôn ngữ có thể giải thích cho 93% cảm giác khi tương tác. </a:t>
            </a:r>
          </a:p>
          <a:p>
            <a:pPr algn="just">
              <a:lnSpc>
                <a:spcPct val="120000"/>
              </a:lnSpc>
              <a:buClr>
                <a:srgbClr val="FF0000"/>
              </a:buClr>
              <a:buFont typeface="Wingdings" pitchFamily="2" charset="2"/>
              <a:buChar char="v"/>
            </a:pPr>
            <a:r>
              <a:rPr lang="vi-VN" sz="2200" dirty="0"/>
              <a:t>Giao tiếp không bằng ngôn ngữ thể hiện qua: nét mặt, cử chỉ, hình dáng cơ thể. </a:t>
            </a:r>
          </a:p>
          <a:p>
            <a:pPr algn="just">
              <a:lnSpc>
                <a:spcPct val="120000"/>
              </a:lnSpc>
              <a:buClr>
                <a:srgbClr val="FF0000"/>
              </a:buClr>
              <a:buFont typeface="Wingdings" pitchFamily="2" charset="2"/>
              <a:buChar char="v"/>
            </a:pPr>
            <a:r>
              <a:rPr lang="vi-VN" sz="2200" dirty="0"/>
              <a:t>Trong giao tiếp không ngôn ngữ thì ba phương pháp sau được sử dụng nhiều nhất: (i) Giao tiếp qua không gian, (ii) Giao tiếp thông qua cách ăn mặc (iii) Giao tiếp bằng cơ thể. </a:t>
            </a:r>
          </a:p>
          <a:p>
            <a:pPr algn="just">
              <a:lnSpc>
                <a:spcPct val="120000"/>
              </a:lnSpc>
              <a:buClr>
                <a:srgbClr val="FF0000"/>
              </a:buClr>
              <a:buFont typeface="Wingdings" pitchFamily="2" charset="2"/>
              <a:buChar char="v"/>
            </a:pPr>
            <a:r>
              <a:rPr lang="vi-VN" sz="2200" dirty="0"/>
              <a:t>Nhà lãnh đạo có thể sử dụng giao tiếp không ngôn ngữ theo 2 cách: (i) Huấn luyện đội ngũ bán hàng sử dụng giao tiếp không ngôn ngữ để tăng tính thuyết phục trong quá trình giới thiệu sản </a:t>
            </a:r>
            <a:r>
              <a:rPr lang="vi-VN" sz="2200" dirty="0" err="1"/>
              <a:t>phẩm</a:t>
            </a:r>
            <a:r>
              <a:rPr lang="vi-VN" sz="2200" dirty="0"/>
              <a:t> (</a:t>
            </a:r>
            <a:r>
              <a:rPr lang="vi-VN" sz="2200" dirty="0" err="1"/>
              <a:t>ii</a:t>
            </a:r>
            <a:r>
              <a:rPr lang="vi-VN" sz="2200" dirty="0"/>
              <a:t>) Những tín hiệu làm tăng chất lượng lãnh đạo của giám đốc bán hàng. </a:t>
            </a:r>
          </a:p>
        </p:txBody>
      </p:sp>
    </p:spTree>
    <p:extLst>
      <p:ext uri="{BB962C8B-B14F-4D97-AF65-F5344CB8AC3E}">
        <p14:creationId xmlns:p14="http://schemas.microsoft.com/office/powerpoint/2010/main" val="6793349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716"/>
            <a:ext cx="8534400" cy="1126684"/>
          </a:xfrm>
        </p:spPr>
        <p:txBody>
          <a:bodyPr>
            <a:normAutofit/>
          </a:bodyPr>
          <a:lstStyle/>
          <a:p>
            <a:pPr algn="ctr">
              <a:lnSpc>
                <a:spcPct val="100000"/>
              </a:lnSpc>
            </a:pPr>
            <a:r>
              <a:rPr lang="vi-VN" sz="2800" dirty="0">
                <a:solidFill>
                  <a:schemeClr val="tx1"/>
                </a:solidFill>
              </a:rPr>
              <a:t>17. </a:t>
            </a:r>
            <a:r>
              <a:rPr lang="en-US" sz="2800" dirty="0" err="1">
                <a:solidFill>
                  <a:schemeClr val="tx1"/>
                </a:solidFill>
              </a:rPr>
              <a:t>Phá</a:t>
            </a:r>
            <a:r>
              <a:rPr lang="en-US" sz="2800" dirty="0">
                <a:solidFill>
                  <a:schemeClr val="tx1"/>
                </a:solidFill>
              </a:rPr>
              <a:t> </a:t>
            </a:r>
            <a:r>
              <a:rPr lang="en-US" sz="2800" dirty="0" err="1">
                <a:solidFill>
                  <a:schemeClr val="tx1"/>
                </a:solidFill>
              </a:rPr>
              <a:t>vỡ</a:t>
            </a:r>
            <a:r>
              <a:rPr lang="en-US" sz="2800" dirty="0">
                <a:solidFill>
                  <a:schemeClr val="tx1"/>
                </a:solidFill>
              </a:rPr>
              <a:t> </a:t>
            </a:r>
            <a:r>
              <a:rPr lang="en-US" sz="2800" dirty="0" err="1">
                <a:solidFill>
                  <a:schemeClr val="tx1"/>
                </a:solidFill>
              </a:rPr>
              <a:t>những</a:t>
            </a:r>
            <a:r>
              <a:rPr lang="en-US" sz="2800" dirty="0">
                <a:solidFill>
                  <a:schemeClr val="tx1"/>
                </a:solidFill>
              </a:rPr>
              <a:t> </a:t>
            </a:r>
            <a:r>
              <a:rPr lang="en-US" sz="2800" dirty="0" err="1">
                <a:solidFill>
                  <a:schemeClr val="tx1"/>
                </a:solidFill>
              </a:rPr>
              <a:t>rào</a:t>
            </a:r>
            <a:r>
              <a:rPr lang="en-US" sz="2800" dirty="0">
                <a:solidFill>
                  <a:schemeClr val="tx1"/>
                </a:solidFill>
              </a:rPr>
              <a:t> </a:t>
            </a:r>
            <a:r>
              <a:rPr lang="en-US" sz="2800" dirty="0" err="1">
                <a:solidFill>
                  <a:schemeClr val="tx1"/>
                </a:solidFill>
              </a:rPr>
              <a:t>cản</a:t>
            </a:r>
            <a:r>
              <a:rPr lang="en-US" sz="2800" dirty="0">
                <a:solidFill>
                  <a:schemeClr val="tx1"/>
                </a:solidFill>
              </a:rPr>
              <a:t> </a:t>
            </a:r>
            <a:r>
              <a:rPr lang="en-US" sz="2800" dirty="0" err="1">
                <a:solidFill>
                  <a:schemeClr val="tx1"/>
                </a:solidFill>
              </a:rPr>
              <a:t>trong</a:t>
            </a:r>
            <a:br>
              <a:rPr lang="en-US" sz="2800" dirty="0">
                <a:solidFill>
                  <a:schemeClr val="tx1"/>
                </a:solidFill>
              </a:rPr>
            </a:br>
            <a:r>
              <a:rPr lang="en-US" sz="2800" dirty="0">
                <a:solidFill>
                  <a:schemeClr val="tx1"/>
                </a:solidFill>
              </a:rPr>
              <a:t> </a:t>
            </a:r>
            <a:r>
              <a:rPr lang="en-US" sz="2800" dirty="0" err="1">
                <a:solidFill>
                  <a:schemeClr val="tx1"/>
                </a:solidFill>
              </a:rPr>
              <a:t>giao</a:t>
            </a:r>
            <a:r>
              <a:rPr lang="en-US" sz="2800" dirty="0">
                <a:solidFill>
                  <a:schemeClr val="tx1"/>
                </a:solidFill>
              </a:rPr>
              <a:t> </a:t>
            </a:r>
            <a:r>
              <a:rPr lang="en-US" sz="2800" dirty="0" err="1">
                <a:solidFill>
                  <a:schemeClr val="tx1"/>
                </a:solidFill>
              </a:rPr>
              <a:t>tiếp</a:t>
            </a:r>
            <a:endParaRPr lang="vi-VN" sz="2800" dirty="0">
              <a:solidFill>
                <a:schemeClr val="tx1"/>
              </a:solidFill>
            </a:endParaRPr>
          </a:p>
        </p:txBody>
      </p:sp>
      <p:sp>
        <p:nvSpPr>
          <p:cNvPr id="3" name="Content Placeholder 2"/>
          <p:cNvSpPr>
            <a:spLocks noGrp="1"/>
          </p:cNvSpPr>
          <p:nvPr>
            <p:ph sz="quarter" idx="1"/>
          </p:nvPr>
        </p:nvSpPr>
        <p:spPr/>
        <p:txBody>
          <a:bodyPr/>
          <a:lstStyle/>
          <a:p>
            <a:pPr>
              <a:buClr>
                <a:srgbClr val="FF0000"/>
              </a:buClr>
              <a:buFont typeface="Wingdings" pitchFamily="2" charset="2"/>
              <a:buChar char="v"/>
            </a:pPr>
            <a:r>
              <a:rPr lang="en-US" sz="2400" dirty="0" err="1"/>
              <a:t>Rào</a:t>
            </a:r>
            <a:r>
              <a:rPr lang="en-US" sz="2400" dirty="0"/>
              <a:t> </a:t>
            </a:r>
            <a:r>
              <a:rPr lang="en-US" sz="2400" dirty="0" err="1"/>
              <a:t>cản</a:t>
            </a:r>
            <a:r>
              <a:rPr lang="en-US" sz="2400" dirty="0"/>
              <a:t> </a:t>
            </a:r>
            <a:r>
              <a:rPr lang="en-US" sz="2400" dirty="0" err="1"/>
              <a:t>mang</a:t>
            </a:r>
            <a:r>
              <a:rPr lang="en-US" sz="2400" dirty="0"/>
              <a:t> </a:t>
            </a:r>
            <a:r>
              <a:rPr lang="en-US" sz="2400" dirty="0" err="1"/>
              <a:t>tính</a:t>
            </a:r>
            <a:r>
              <a:rPr lang="en-US" sz="2400" dirty="0"/>
              <a:t> </a:t>
            </a:r>
            <a:r>
              <a:rPr lang="en-US" sz="2400" dirty="0" err="1"/>
              <a:t>tổ</a:t>
            </a:r>
            <a:r>
              <a:rPr lang="en-US" sz="2400" dirty="0"/>
              <a:t> </a:t>
            </a:r>
            <a:r>
              <a:rPr lang="en-US" sz="2400" dirty="0" err="1"/>
              <a:t>chức</a:t>
            </a:r>
            <a:endParaRPr lang="vi-VN" sz="2400" dirty="0"/>
          </a:p>
          <a:p>
            <a:pPr>
              <a:buClr>
                <a:srgbClr val="FF0000"/>
              </a:buClr>
              <a:buFont typeface="Wingdings" pitchFamily="2" charset="2"/>
              <a:buChar char="v"/>
            </a:pPr>
            <a:r>
              <a:rPr lang="pt-BR" sz="2400" dirty="0"/>
              <a:t>Rào cản mang tính cá nhân </a:t>
            </a:r>
            <a:endParaRPr lang="vi-VN" sz="2400" dirty="0"/>
          </a:p>
          <a:p>
            <a:pPr lvl="0">
              <a:buClr>
                <a:srgbClr val="FF0000"/>
              </a:buClr>
              <a:buFont typeface="Wingdings" pitchFamily="2" charset="2"/>
              <a:buChar char="v"/>
            </a:pPr>
            <a:r>
              <a:rPr lang="en-US" sz="2400" dirty="0" err="1"/>
              <a:t>Mâu</a:t>
            </a:r>
            <a:r>
              <a:rPr lang="en-US" sz="2400" dirty="0"/>
              <a:t> </a:t>
            </a:r>
            <a:r>
              <a:rPr lang="en-US" sz="2400" dirty="0" err="1"/>
              <a:t>thuẫn</a:t>
            </a:r>
            <a:r>
              <a:rPr lang="en-US" sz="2400" dirty="0"/>
              <a:t> </a:t>
            </a:r>
            <a:r>
              <a:rPr lang="en-US" sz="2400" dirty="0" err="1"/>
              <a:t>giả</a:t>
            </a:r>
            <a:r>
              <a:rPr lang="en-US" sz="2400" dirty="0"/>
              <a:t> </a:t>
            </a:r>
            <a:r>
              <a:rPr lang="en-US" sz="2400" dirty="0" err="1"/>
              <a:t>định</a:t>
            </a:r>
            <a:r>
              <a:rPr lang="en-US" sz="2400" dirty="0"/>
              <a:t> </a:t>
            </a:r>
            <a:endParaRPr lang="vi-VN" sz="2400" dirty="0"/>
          </a:p>
          <a:p>
            <a:pPr lvl="0">
              <a:buClr>
                <a:srgbClr val="FF0000"/>
              </a:buClr>
              <a:buFont typeface="Wingdings" pitchFamily="2" charset="2"/>
              <a:buChar char="v"/>
            </a:pPr>
            <a:r>
              <a:rPr lang="en-US" sz="2400" dirty="0" err="1"/>
              <a:t>Ngữ</a:t>
            </a:r>
            <a:r>
              <a:rPr lang="en-US" sz="2400" dirty="0"/>
              <a:t> </a:t>
            </a:r>
            <a:r>
              <a:rPr lang="en-US" sz="2400" dirty="0" err="1"/>
              <a:t>nghĩa</a:t>
            </a:r>
            <a:endParaRPr lang="vi-VN" sz="2400" dirty="0"/>
          </a:p>
          <a:p>
            <a:pPr lvl="0">
              <a:buClr>
                <a:srgbClr val="FF0000"/>
              </a:buClr>
              <a:buFont typeface="Wingdings" pitchFamily="2" charset="2"/>
              <a:buChar char="v"/>
            </a:pPr>
            <a:r>
              <a:rPr lang="en-US" sz="2400" dirty="0" err="1"/>
              <a:t>Cảm</a:t>
            </a:r>
            <a:r>
              <a:rPr lang="en-US" sz="2400" dirty="0"/>
              <a:t> </a:t>
            </a:r>
            <a:r>
              <a:rPr lang="en-US" sz="2400" dirty="0" err="1"/>
              <a:t>giác</a:t>
            </a:r>
            <a:r>
              <a:rPr lang="en-US" sz="2400" dirty="0"/>
              <a:t> </a:t>
            </a:r>
            <a:r>
              <a:rPr lang="en-US" sz="2400" dirty="0" err="1"/>
              <a:t>và</a:t>
            </a:r>
            <a:r>
              <a:rPr lang="en-US" sz="2400" dirty="0"/>
              <a:t> </a:t>
            </a:r>
            <a:r>
              <a:rPr lang="en-US" sz="2400" dirty="0" err="1"/>
              <a:t>cảm</a:t>
            </a:r>
            <a:r>
              <a:rPr lang="en-US" sz="2400" dirty="0"/>
              <a:t> </a:t>
            </a:r>
            <a:r>
              <a:rPr lang="en-US" sz="2400" dirty="0" err="1"/>
              <a:t>xúc</a:t>
            </a:r>
            <a:endParaRPr lang="vi-VN" sz="2400" dirty="0"/>
          </a:p>
          <a:p>
            <a:pPr lvl="0">
              <a:buClr>
                <a:srgbClr val="FF0000"/>
              </a:buClr>
              <a:buFont typeface="Wingdings" pitchFamily="2" charset="2"/>
              <a:buChar char="v"/>
            </a:pPr>
            <a:r>
              <a:rPr lang="en-US" sz="2400" dirty="0" err="1"/>
              <a:t>Kỹ</a:t>
            </a:r>
            <a:r>
              <a:rPr lang="en-US" sz="2400" dirty="0"/>
              <a:t> </a:t>
            </a:r>
            <a:r>
              <a:rPr lang="en-US" sz="2400" dirty="0" err="1"/>
              <a:t>năng</a:t>
            </a:r>
            <a:r>
              <a:rPr lang="en-US" sz="2400" dirty="0"/>
              <a:t> </a:t>
            </a:r>
            <a:r>
              <a:rPr lang="en-US" sz="2400" dirty="0" err="1"/>
              <a:t>giao</a:t>
            </a:r>
            <a:r>
              <a:rPr lang="en-US" sz="2400" dirty="0"/>
              <a:t> </a:t>
            </a:r>
            <a:r>
              <a:rPr lang="en-US" sz="2400" dirty="0" err="1"/>
              <a:t>tiếp</a:t>
            </a:r>
            <a:r>
              <a:rPr lang="en-US" sz="2400" dirty="0"/>
              <a:t> </a:t>
            </a:r>
            <a:endParaRPr lang="vi-VN" sz="2400" dirty="0"/>
          </a:p>
          <a:p>
            <a:pPr marL="0" indent="0">
              <a:buNone/>
            </a:pPr>
            <a:endParaRPr lang="vi-VN" dirty="0"/>
          </a:p>
        </p:txBody>
      </p:sp>
    </p:spTree>
    <p:extLst>
      <p:ext uri="{BB962C8B-B14F-4D97-AF65-F5344CB8AC3E}">
        <p14:creationId xmlns:p14="http://schemas.microsoft.com/office/powerpoint/2010/main" val="42552916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solidFill>
                  <a:schemeClr val="tx1"/>
                </a:solidFill>
              </a:rPr>
              <a:t>Tóm</a:t>
            </a:r>
            <a:r>
              <a:rPr lang="en-US" sz="2800" dirty="0">
                <a:solidFill>
                  <a:schemeClr val="tx1"/>
                </a:solidFill>
              </a:rPr>
              <a:t> </a:t>
            </a:r>
            <a:r>
              <a:rPr lang="en-US" sz="2800" dirty="0" err="1">
                <a:solidFill>
                  <a:schemeClr val="tx1"/>
                </a:solidFill>
              </a:rPr>
              <a:t>tắt</a:t>
            </a:r>
            <a:r>
              <a:rPr lang="en-US" sz="2800" dirty="0">
                <a:solidFill>
                  <a:schemeClr val="tx1"/>
                </a:solidFill>
              </a:rPr>
              <a:t> </a:t>
            </a:r>
            <a:r>
              <a:rPr lang="en-US" sz="2800" dirty="0" err="1">
                <a:solidFill>
                  <a:schemeClr val="tx1"/>
                </a:solidFill>
              </a:rPr>
              <a:t>chương</a:t>
            </a:r>
            <a:endParaRPr lang="vi-VN" sz="2800" dirty="0">
              <a:solidFill>
                <a:schemeClr val="tx1"/>
              </a:solidFill>
            </a:endParaRPr>
          </a:p>
        </p:txBody>
      </p:sp>
      <p:sp>
        <p:nvSpPr>
          <p:cNvPr id="3" name="Content Placeholder 2"/>
          <p:cNvSpPr>
            <a:spLocks noGrp="1"/>
          </p:cNvSpPr>
          <p:nvPr>
            <p:ph sz="quarter" idx="1"/>
          </p:nvPr>
        </p:nvSpPr>
        <p:spPr/>
        <p:txBody>
          <a:bodyPr/>
          <a:lstStyle/>
          <a:p>
            <a:pPr marL="0" indent="0">
              <a:buNone/>
            </a:pPr>
            <a:r>
              <a:rPr lang="en-US" sz="2400" dirty="0" err="1"/>
              <a:t>Chương</a:t>
            </a:r>
            <a:r>
              <a:rPr lang="en-US" sz="2400" dirty="0"/>
              <a:t> 8 </a:t>
            </a:r>
            <a:r>
              <a:rPr lang="en-US" sz="2400" dirty="0" err="1"/>
              <a:t>bàn</a:t>
            </a:r>
            <a:r>
              <a:rPr lang="en-US" sz="2400" dirty="0"/>
              <a:t> </a:t>
            </a:r>
            <a:r>
              <a:rPr lang="en-US" sz="2400" dirty="0" err="1"/>
              <a:t>về</a:t>
            </a:r>
            <a:r>
              <a:rPr lang="en-US" sz="2400" dirty="0"/>
              <a:t> </a:t>
            </a:r>
            <a:r>
              <a:rPr lang="en-US" sz="2400" dirty="0" err="1"/>
              <a:t>lãnh</a:t>
            </a:r>
            <a:r>
              <a:rPr lang="en-US" sz="2400" dirty="0"/>
              <a:t> </a:t>
            </a:r>
            <a:r>
              <a:rPr lang="en-US" sz="2400" dirty="0" err="1"/>
              <a:t>đạo</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dirty="0"/>
              <a:t>:</a:t>
            </a:r>
          </a:p>
        </p:txBody>
      </p:sp>
      <p:sp>
        <p:nvSpPr>
          <p:cNvPr id="4" name="Rectangle 3"/>
          <p:cNvSpPr/>
          <p:nvPr/>
        </p:nvSpPr>
        <p:spPr>
          <a:xfrm>
            <a:off x="457200" y="2057400"/>
            <a:ext cx="8382000" cy="2718180"/>
          </a:xfrm>
          <a:prstGeom prst="rect">
            <a:avLst/>
          </a:prstGeom>
        </p:spPr>
        <p:txBody>
          <a:bodyPr wrap="square">
            <a:spAutoFit/>
          </a:bodyPr>
          <a:lstStyle/>
          <a:p>
            <a:pPr marL="514350" indent="-514350" algn="just">
              <a:lnSpc>
                <a:spcPct val="120000"/>
              </a:lnSpc>
              <a:buFont typeface="Wingdings" pitchFamily="2" charset="2"/>
              <a:buChar char="v"/>
            </a:pPr>
            <a:r>
              <a:rPr lang="en-US" sz="2400" dirty="0" err="1"/>
              <a:t>Bản</a:t>
            </a:r>
            <a:r>
              <a:rPr lang="en-US" sz="2400" dirty="0"/>
              <a:t> </a:t>
            </a:r>
            <a:r>
              <a:rPr lang="en-US" sz="2400" dirty="0" err="1"/>
              <a:t>chất</a:t>
            </a:r>
            <a:r>
              <a:rPr lang="en-US" sz="2400" dirty="0"/>
              <a:t> </a:t>
            </a:r>
            <a:r>
              <a:rPr lang="en-US" sz="2400" dirty="0" err="1"/>
              <a:t>của</a:t>
            </a:r>
            <a:r>
              <a:rPr lang="en-US" sz="2400" dirty="0"/>
              <a:t> </a:t>
            </a:r>
            <a:r>
              <a:rPr lang="en-US" sz="2400" dirty="0" err="1"/>
              <a:t>lãnh</a:t>
            </a:r>
            <a:r>
              <a:rPr lang="en-US" sz="2400" dirty="0"/>
              <a:t> </a:t>
            </a:r>
            <a:r>
              <a:rPr lang="en-US" sz="2400" dirty="0" err="1"/>
              <a:t>đạo</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r>
              <a:rPr lang="en-US" sz="2400" dirty="0" err="1"/>
              <a:t>Sự</a:t>
            </a:r>
            <a:r>
              <a:rPr lang="en-US" sz="2400" dirty="0"/>
              <a:t> </a:t>
            </a:r>
            <a:r>
              <a:rPr lang="en-US" sz="2400" dirty="0" err="1"/>
              <a:t>ảnh</a:t>
            </a:r>
            <a:r>
              <a:rPr lang="en-US" sz="2400" dirty="0"/>
              <a:t> </a:t>
            </a:r>
            <a:r>
              <a:rPr lang="en-US" sz="2400" dirty="0" err="1"/>
              <a:t>hưởng</a:t>
            </a:r>
            <a:r>
              <a:rPr lang="en-US" sz="2400" dirty="0"/>
              <a:t> </a:t>
            </a:r>
            <a:r>
              <a:rPr lang="en-US" sz="2400" dirty="0" err="1"/>
              <a:t>và</a:t>
            </a:r>
            <a:r>
              <a:rPr lang="en-US" sz="2400" dirty="0"/>
              <a:t> </a:t>
            </a:r>
            <a:r>
              <a:rPr lang="en-US" sz="2400" dirty="0" err="1"/>
              <a:t>sức</a:t>
            </a:r>
            <a:r>
              <a:rPr lang="en-US" sz="2400" dirty="0"/>
              <a:t> </a:t>
            </a:r>
            <a:r>
              <a:rPr lang="en-US" sz="2400" dirty="0" err="1"/>
              <a:t>mạnh</a:t>
            </a:r>
            <a:r>
              <a:rPr lang="en-US" sz="2400" dirty="0"/>
              <a:t> </a:t>
            </a:r>
            <a:r>
              <a:rPr lang="en-US" sz="2400" dirty="0" err="1"/>
              <a:t>của</a:t>
            </a:r>
            <a:r>
              <a:rPr lang="en-US" sz="2400" dirty="0"/>
              <a:t> </a:t>
            </a:r>
            <a:r>
              <a:rPr lang="en-US" sz="2400" dirty="0" err="1"/>
              <a:t>nhà</a:t>
            </a:r>
            <a:r>
              <a:rPr lang="en-US" sz="2400" dirty="0"/>
              <a:t> </a:t>
            </a:r>
            <a:r>
              <a:rPr lang="en-US" sz="2400" dirty="0" err="1"/>
              <a:t>lãnh</a:t>
            </a:r>
            <a:r>
              <a:rPr lang="en-US" sz="2400" dirty="0"/>
              <a:t> </a:t>
            </a:r>
            <a:r>
              <a:rPr lang="en-US" sz="2400" dirty="0" err="1"/>
              <a:t>đạo</a:t>
            </a:r>
            <a:r>
              <a:rPr lang="en-US" sz="2400" dirty="0"/>
              <a:t> </a:t>
            </a:r>
            <a:r>
              <a:rPr lang="en-US" sz="2400" dirty="0" err="1"/>
              <a:t>bán</a:t>
            </a:r>
            <a:r>
              <a:rPr lang="en-US" sz="2400" dirty="0"/>
              <a:t> </a:t>
            </a:r>
            <a:r>
              <a:rPr lang="en-US" sz="2400" dirty="0" err="1"/>
              <a:t>hàng</a:t>
            </a:r>
            <a:endParaRPr lang="vi-VN" sz="2400" dirty="0"/>
          </a:p>
          <a:p>
            <a:pPr marL="514350" indent="-514350" algn="just">
              <a:lnSpc>
                <a:spcPct val="120000"/>
              </a:lnSpc>
              <a:buFont typeface="Wingdings" pitchFamily="2" charset="2"/>
              <a:buChar char="v"/>
            </a:pPr>
            <a:r>
              <a:rPr lang="en-US" sz="2400" dirty="0" err="1"/>
              <a:t>Các</a:t>
            </a:r>
            <a:r>
              <a:rPr lang="en-US" sz="2400" dirty="0"/>
              <a:t> </a:t>
            </a:r>
            <a:r>
              <a:rPr lang="en-US" sz="2400" dirty="0" err="1"/>
              <a:t>lý</a:t>
            </a:r>
            <a:r>
              <a:rPr lang="en-US" sz="2400" dirty="0"/>
              <a:t> </a:t>
            </a:r>
            <a:r>
              <a:rPr lang="en-US" sz="2400" dirty="0" err="1"/>
              <a:t>thuyết</a:t>
            </a:r>
            <a:r>
              <a:rPr lang="en-US" sz="2400" dirty="0"/>
              <a:t> </a:t>
            </a:r>
            <a:r>
              <a:rPr lang="en-US" sz="2400" dirty="0" err="1"/>
              <a:t>về</a:t>
            </a:r>
            <a:r>
              <a:rPr lang="en-US" sz="2400" dirty="0"/>
              <a:t> </a:t>
            </a:r>
            <a:r>
              <a:rPr lang="en-US" sz="2400" dirty="0" err="1"/>
              <a:t>lãnh</a:t>
            </a:r>
            <a:r>
              <a:rPr lang="en-US" sz="2400" dirty="0"/>
              <a:t> </a:t>
            </a:r>
            <a:r>
              <a:rPr lang="en-US" sz="2400" dirty="0" err="1"/>
              <a:t>đạo</a:t>
            </a:r>
            <a:r>
              <a:rPr lang="en-US" sz="2400" dirty="0"/>
              <a:t> </a:t>
            </a:r>
            <a:r>
              <a:rPr lang="en-US" sz="2400" dirty="0" err="1"/>
              <a:t>vận</a:t>
            </a:r>
            <a:r>
              <a:rPr lang="en-US" sz="2400" dirty="0"/>
              <a:t> </a:t>
            </a:r>
            <a:r>
              <a:rPr lang="en-US" sz="2400" dirty="0" err="1"/>
              <a:t>dụng</a:t>
            </a:r>
            <a:r>
              <a:rPr lang="en-US" sz="2400" dirty="0"/>
              <a:t> </a:t>
            </a:r>
            <a:r>
              <a:rPr lang="en-US" sz="2400" dirty="0" err="1"/>
              <a:t>trong</a:t>
            </a:r>
            <a:r>
              <a:rPr lang="en-US" sz="2400" dirty="0"/>
              <a:t> </a:t>
            </a:r>
            <a:r>
              <a:rPr lang="en-US" sz="2400" dirty="0" err="1"/>
              <a:t>quản</a:t>
            </a:r>
            <a:r>
              <a:rPr lang="en-US" sz="2400" dirty="0"/>
              <a:t> </a:t>
            </a:r>
            <a:r>
              <a:rPr lang="en-US" sz="2400" dirty="0" err="1"/>
              <a:t>trị</a:t>
            </a:r>
            <a:r>
              <a:rPr lang="en-US" sz="2400" dirty="0"/>
              <a:t> </a:t>
            </a:r>
            <a:r>
              <a:rPr lang="en-US" sz="2400" dirty="0" err="1"/>
              <a:t>bán</a:t>
            </a:r>
            <a:endParaRPr lang="en-US" sz="2400" dirty="0"/>
          </a:p>
          <a:p>
            <a:pPr marL="514350" indent="-514350" algn="just">
              <a:lnSpc>
                <a:spcPct val="120000"/>
              </a:lnSpc>
              <a:buFont typeface="Wingdings" pitchFamily="2" charset="2"/>
              <a:buChar char="v"/>
            </a:pPr>
            <a:r>
              <a:rPr lang="en-US" sz="2400" dirty="0" err="1"/>
              <a:t>Phong</a:t>
            </a:r>
            <a:r>
              <a:rPr lang="en-US" sz="2400" dirty="0"/>
              <a:t> </a:t>
            </a:r>
            <a:r>
              <a:rPr lang="en-US" sz="2400" dirty="0" err="1"/>
              <a:t>cách</a:t>
            </a:r>
            <a:r>
              <a:rPr lang="en-US" sz="2400" dirty="0"/>
              <a:t> </a:t>
            </a:r>
            <a:r>
              <a:rPr lang="en-US" sz="2400" dirty="0" err="1"/>
              <a:t>lãnh</a:t>
            </a:r>
            <a:r>
              <a:rPr lang="en-US" sz="2400" dirty="0"/>
              <a:t> </a:t>
            </a:r>
            <a:r>
              <a:rPr lang="en-US" sz="2400" dirty="0" err="1"/>
              <a:t>đạo</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Giao</a:t>
            </a:r>
            <a:r>
              <a:rPr lang="en-US" sz="2400" dirty="0"/>
              <a:t> </a:t>
            </a:r>
            <a:r>
              <a:rPr lang="en-US" sz="2400" dirty="0" err="1"/>
              <a:t>tiếp</a:t>
            </a:r>
            <a:r>
              <a:rPr lang="en-US" sz="2400" dirty="0"/>
              <a:t> </a:t>
            </a:r>
            <a:r>
              <a:rPr lang="en-US" sz="2400" dirty="0" err="1"/>
              <a:t>trong</a:t>
            </a:r>
            <a:r>
              <a:rPr lang="en-US" sz="2400" dirty="0"/>
              <a:t> </a:t>
            </a:r>
            <a:r>
              <a:rPr lang="en-US" sz="2400" dirty="0" err="1"/>
              <a:t>lãnh</a:t>
            </a:r>
            <a:r>
              <a:rPr lang="en-US" sz="2400" dirty="0"/>
              <a:t> </a:t>
            </a:r>
            <a:r>
              <a:rPr lang="en-US" sz="2400" dirty="0" err="1"/>
              <a:t>đạo</a:t>
            </a:r>
            <a:r>
              <a:rPr lang="en-US" sz="2400" dirty="0"/>
              <a:t> </a:t>
            </a:r>
            <a:r>
              <a:rPr lang="en-US" sz="2400" dirty="0" err="1"/>
              <a:t>lực</a:t>
            </a:r>
            <a:r>
              <a:rPr lang="en-US" sz="2400" dirty="0"/>
              <a:t> </a:t>
            </a:r>
            <a:r>
              <a:rPr lang="en-US" sz="2400" dirty="0" err="1"/>
              <a:t>lượng</a:t>
            </a:r>
            <a:r>
              <a:rPr lang="en-US" sz="2400" dirty="0"/>
              <a:t> </a:t>
            </a:r>
            <a:r>
              <a:rPr lang="en-US" sz="2400" dirty="0" err="1"/>
              <a:t>bán</a:t>
            </a:r>
            <a:endParaRPr lang="en-US" sz="2400" dirty="0"/>
          </a:p>
          <a:p>
            <a:pPr marL="514350" indent="-514350" algn="just">
              <a:lnSpc>
                <a:spcPct val="120000"/>
              </a:lnSpc>
              <a:buFont typeface="Wingdings" pitchFamily="2" charset="2"/>
              <a:buChar char="v"/>
            </a:pPr>
            <a:r>
              <a:rPr lang="en-US" sz="2400" dirty="0" err="1"/>
              <a:t>Sự</a:t>
            </a:r>
            <a:r>
              <a:rPr lang="en-US" sz="2400" dirty="0"/>
              <a:t> </a:t>
            </a:r>
            <a:r>
              <a:rPr lang="en-US" sz="2400" dirty="0" err="1"/>
              <a:t>thăng</a:t>
            </a:r>
            <a:r>
              <a:rPr lang="en-US" sz="2400" dirty="0"/>
              <a:t> </a:t>
            </a:r>
            <a:r>
              <a:rPr lang="en-US" sz="2400" dirty="0" err="1"/>
              <a:t>tiến</a:t>
            </a:r>
            <a:r>
              <a:rPr lang="en-US" sz="2400" dirty="0"/>
              <a:t> </a:t>
            </a:r>
            <a:r>
              <a:rPr lang="en-US" sz="2400" dirty="0" err="1"/>
              <a:t>trong</a:t>
            </a:r>
            <a:r>
              <a:rPr lang="en-US" sz="2400" dirty="0"/>
              <a:t> </a:t>
            </a:r>
            <a:r>
              <a:rPr lang="en-US" sz="2400" dirty="0" err="1"/>
              <a:t>lực</a:t>
            </a:r>
            <a:r>
              <a:rPr lang="en-US" sz="2400" dirty="0"/>
              <a:t> </a:t>
            </a:r>
            <a:r>
              <a:rPr lang="en-US" sz="2400" dirty="0" err="1"/>
              <a:t>lượng</a:t>
            </a:r>
            <a:r>
              <a:rPr lang="en-US" sz="2400" dirty="0"/>
              <a:t> </a:t>
            </a:r>
            <a:r>
              <a:rPr lang="en-US" sz="2400" dirty="0" err="1"/>
              <a:t>bán</a:t>
            </a:r>
            <a:endParaRPr lang="vi-VN" sz="2400" dirty="0"/>
          </a:p>
        </p:txBody>
      </p:sp>
    </p:spTree>
    <p:extLst>
      <p:ext uri="{BB962C8B-B14F-4D97-AF65-F5344CB8AC3E}">
        <p14:creationId xmlns:p14="http://schemas.microsoft.com/office/powerpoint/2010/main" val="2595934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7A6C57-9D31-4C9D-9B78-40CB2490490B}"/>
              </a:ext>
            </a:extLst>
          </p:cNvPr>
          <p:cNvSpPr>
            <a:spLocks noGrp="1"/>
          </p:cNvSpPr>
          <p:nvPr>
            <p:ph type="title"/>
          </p:nvPr>
        </p:nvSpPr>
        <p:spPr/>
        <p:txBody>
          <a:bodyPr>
            <a:normAutofit/>
          </a:bodyPr>
          <a:lstStyle/>
          <a:p>
            <a:pPr algn="ctr"/>
            <a:r>
              <a:rPr lang="vi-VN" sz="2800" dirty="0"/>
              <a:t>Chương 9: </a:t>
            </a:r>
            <a:r>
              <a:rPr lang="en-US" sz="2800" dirty="0" err="1">
                <a:solidFill>
                  <a:schemeClr val="tx1"/>
                </a:solidFill>
                <a:latin typeface="Tahoma" panose="020B0604030504040204" pitchFamily="34" charset="0"/>
                <a:cs typeface="Tahoma" panose="020B0604030504040204" pitchFamily="34" charset="0"/>
              </a:rPr>
              <a:t>QUẢN</a:t>
            </a:r>
            <a:r>
              <a:rPr lang="en-US" sz="2800" dirty="0">
                <a:solidFill>
                  <a:schemeClr val="tx1"/>
                </a:solidFill>
                <a:latin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cs typeface="Tahoma" panose="020B0604030504040204" pitchFamily="34" charset="0"/>
              </a:rPr>
              <a:t>LÝ</a:t>
            </a:r>
            <a:r>
              <a:rPr lang="en-US" sz="2800" dirty="0">
                <a:solidFill>
                  <a:schemeClr val="tx1"/>
                </a:solidFill>
                <a:latin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cs typeface="Tahoma" panose="020B0604030504040204" pitchFamily="34" charset="0"/>
              </a:rPr>
              <a:t>LÃNH</a:t>
            </a:r>
            <a:r>
              <a:rPr lang="en-US" sz="2800" dirty="0">
                <a:solidFill>
                  <a:schemeClr val="tx1"/>
                </a:solidFill>
                <a:latin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cs typeface="Tahoma" panose="020B0604030504040204" pitchFamily="34" charset="0"/>
              </a:rPr>
              <a:t>THỔ</a:t>
            </a:r>
            <a:r>
              <a:rPr lang="en-US" sz="2800" dirty="0">
                <a:solidFill>
                  <a:schemeClr val="tx1"/>
                </a:solidFill>
                <a:latin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cs typeface="Tahoma" panose="020B0604030504040204" pitchFamily="34" charset="0"/>
              </a:rPr>
              <a:t>BÁN</a:t>
            </a:r>
            <a:r>
              <a:rPr lang="en-US" sz="2800" dirty="0">
                <a:solidFill>
                  <a:schemeClr val="tx1"/>
                </a:solidFill>
                <a:latin typeface="Tahoma" panose="020B0604030504040204" pitchFamily="34" charset="0"/>
                <a:cs typeface="Tahoma" panose="020B0604030504040204" pitchFamily="34" charset="0"/>
              </a:rPr>
              <a:t> </a:t>
            </a:r>
            <a:r>
              <a:rPr lang="en-US" sz="2800" dirty="0" err="1">
                <a:solidFill>
                  <a:schemeClr val="tx1"/>
                </a:solidFill>
                <a:latin typeface="Tahoma" panose="020B0604030504040204" pitchFamily="34" charset="0"/>
                <a:cs typeface="Tahoma" panose="020B0604030504040204" pitchFamily="34" charset="0"/>
              </a:rPr>
              <a:t>HÀNG</a:t>
            </a:r>
            <a:endParaRPr lang="vi-VN" sz="2800" dirty="0">
              <a:latin typeface="Tahoma" panose="020B0604030504040204" pitchFamily="34" charset="0"/>
              <a:cs typeface="Tahoma" panose="020B0604030504040204" pitchFamily="34" charset="0"/>
            </a:endParaRPr>
          </a:p>
        </p:txBody>
      </p:sp>
      <p:sp>
        <p:nvSpPr>
          <p:cNvPr id="3" name="Chỗ dành sẵn cho Nội dung 2">
            <a:extLst>
              <a:ext uri="{FF2B5EF4-FFF2-40B4-BE49-F238E27FC236}">
                <a16:creationId xmlns:a16="http://schemas.microsoft.com/office/drawing/2014/main" id="{FED41555-26BD-4E27-8601-00C0EF904F1C}"/>
              </a:ext>
            </a:extLst>
          </p:cNvPr>
          <p:cNvSpPr>
            <a:spLocks noGrp="1"/>
          </p:cNvSpPr>
          <p:nvPr>
            <p:ph idx="1"/>
          </p:nvPr>
        </p:nvSpPr>
        <p:spPr>
          <a:xfrm>
            <a:off x="1101324" y="1528472"/>
            <a:ext cx="7766304" cy="4709160"/>
          </a:xfrm>
        </p:spPr>
        <p:txBody>
          <a:bodyPr>
            <a:normAutofit/>
          </a:bodyPr>
          <a:lstStyle/>
          <a:p>
            <a:pPr marL="514350" indent="-514350">
              <a:buAutoNum type="arabicPeriod"/>
            </a:pPr>
            <a:r>
              <a:rPr lang="vi-VN" sz="2400" dirty="0" err="1"/>
              <a:t>Thiết</a:t>
            </a:r>
            <a:r>
              <a:rPr lang="vi-VN" sz="2400" dirty="0"/>
              <a:t> </a:t>
            </a:r>
            <a:r>
              <a:rPr lang="vi-VN" sz="2400" dirty="0" err="1"/>
              <a:t>lập</a:t>
            </a:r>
            <a:r>
              <a:rPr lang="vi-VN" sz="2400" dirty="0"/>
              <a:t> </a:t>
            </a:r>
            <a:r>
              <a:rPr lang="vi-VN" sz="2400" dirty="0" err="1"/>
              <a:t>và</a:t>
            </a:r>
            <a:r>
              <a:rPr lang="vi-VN" sz="2400" dirty="0"/>
              <a:t> </a:t>
            </a:r>
            <a:r>
              <a:rPr lang="vi-VN" sz="2400" dirty="0" err="1"/>
              <a:t>quản</a:t>
            </a:r>
            <a:r>
              <a:rPr lang="vi-VN" sz="2400" dirty="0"/>
              <a:t> </a:t>
            </a:r>
            <a:r>
              <a:rPr lang="vi-VN" sz="2400" dirty="0" err="1"/>
              <a:t>lý</a:t>
            </a:r>
            <a:r>
              <a:rPr lang="vi-VN" sz="2400" dirty="0"/>
              <a:t> </a:t>
            </a:r>
            <a:r>
              <a:rPr lang="vi-VN" sz="2400" dirty="0" err="1"/>
              <a:t>lãnh</a:t>
            </a:r>
            <a:r>
              <a:rPr lang="vi-VN" sz="2400" dirty="0"/>
              <a:t> </a:t>
            </a:r>
            <a:r>
              <a:rPr lang="vi-VN" sz="2400" dirty="0" err="1"/>
              <a:t>thổ</a:t>
            </a:r>
            <a:r>
              <a:rPr lang="vi-VN" sz="2400" dirty="0"/>
              <a:t> </a:t>
            </a:r>
            <a:r>
              <a:rPr lang="vi-VN" sz="2400" dirty="0" err="1"/>
              <a:t>bán</a:t>
            </a:r>
            <a:r>
              <a:rPr lang="vi-VN" sz="2400" dirty="0"/>
              <a:t> </a:t>
            </a:r>
            <a:r>
              <a:rPr lang="vi-VN" sz="2400" dirty="0" err="1"/>
              <a:t>hàng</a:t>
            </a:r>
            <a:endParaRPr lang="vi-VN" sz="2400" dirty="0"/>
          </a:p>
          <a:p>
            <a:pPr marL="514350" indent="-514350">
              <a:buAutoNum type="arabicPeriod"/>
            </a:pPr>
            <a:r>
              <a:rPr lang="vi-VN" sz="2400" dirty="0" err="1"/>
              <a:t>Định</a:t>
            </a:r>
            <a:r>
              <a:rPr lang="vi-VN" sz="2400" dirty="0"/>
              <a:t> </a:t>
            </a:r>
            <a:r>
              <a:rPr lang="vi-VN" sz="2400" dirty="0" err="1"/>
              <a:t>mức</a:t>
            </a:r>
            <a:r>
              <a:rPr lang="vi-VN" sz="2400" dirty="0"/>
              <a:t> </a:t>
            </a:r>
            <a:r>
              <a:rPr lang="vi-VN" sz="2400" dirty="0" err="1"/>
              <a:t>bán</a:t>
            </a:r>
            <a:r>
              <a:rPr lang="vi-VN" sz="2400" dirty="0"/>
              <a:t> </a:t>
            </a:r>
            <a:r>
              <a:rPr lang="vi-VN" sz="2400" dirty="0" err="1"/>
              <a:t>hàng</a:t>
            </a:r>
            <a:endParaRPr lang="vi-VN" sz="2400" dirty="0"/>
          </a:p>
          <a:p>
            <a:pPr marL="514350" indent="-514350">
              <a:buAutoNum type="arabicPeriod"/>
            </a:pPr>
            <a:endParaRPr lang="vi-VN" dirty="0"/>
          </a:p>
          <a:p>
            <a:pPr marL="514350" indent="-514350">
              <a:buAutoNum type="arabicPeriod"/>
            </a:pPr>
            <a:endParaRPr lang="vi-VN" dirty="0"/>
          </a:p>
          <a:p>
            <a:pPr marL="514350" indent="-514350">
              <a:buAutoNum type="arabicPeriod"/>
            </a:pPr>
            <a:endParaRPr lang="vi-VN" dirty="0"/>
          </a:p>
          <a:p>
            <a:pPr algn="just"/>
            <a:r>
              <a:rPr lang="vi-VN" sz="1600" b="1" i="1" dirty="0" err="1"/>
              <a:t>Tài</a:t>
            </a:r>
            <a:r>
              <a:rPr lang="vi-VN" sz="1600" b="1" i="1" dirty="0"/>
              <a:t> </a:t>
            </a:r>
            <a:r>
              <a:rPr lang="vi-VN" sz="1600" b="1" i="1" dirty="0" err="1"/>
              <a:t>liệu</a:t>
            </a:r>
            <a:r>
              <a:rPr lang="vi-VN" sz="1600" b="1" i="1" dirty="0"/>
              <a:t> tham </a:t>
            </a:r>
            <a:r>
              <a:rPr lang="vi-VN" sz="1600" b="1" i="1" dirty="0" err="1"/>
              <a:t>khảo</a:t>
            </a:r>
            <a:endParaRPr lang="vi-VN" sz="1600" i="1" dirty="0"/>
          </a:p>
          <a:p>
            <a:pPr lvl="0" algn="just"/>
            <a:r>
              <a:rPr lang="vi-VN" sz="1600" i="1" dirty="0" err="1"/>
              <a:t>Krishna</a:t>
            </a:r>
            <a:r>
              <a:rPr lang="vi-VN" sz="1600" i="1" dirty="0"/>
              <a:t> K </a:t>
            </a:r>
            <a:r>
              <a:rPr lang="vi-VN" sz="1600" i="1" dirty="0" err="1"/>
              <a:t>Havaldar</a:t>
            </a:r>
            <a:r>
              <a:rPr lang="vi-VN" sz="1600" i="1" dirty="0"/>
              <a:t> &amp; </a:t>
            </a:r>
            <a:r>
              <a:rPr lang="vi-VN" sz="1600" i="1" dirty="0" err="1"/>
              <a:t>Vasant</a:t>
            </a:r>
            <a:r>
              <a:rPr lang="vi-VN" sz="1600" i="1" dirty="0"/>
              <a:t> M </a:t>
            </a:r>
            <a:r>
              <a:rPr lang="vi-VN" sz="1600" i="1" dirty="0" err="1"/>
              <a:t>Cavale</a:t>
            </a:r>
            <a:r>
              <a:rPr lang="en-US" sz="1600" i="1" dirty="0"/>
              <a:t>, </a:t>
            </a:r>
            <a:r>
              <a:rPr lang="vi-VN" sz="1600" i="1" dirty="0"/>
              <a:t>2007; “</a:t>
            </a:r>
            <a:r>
              <a:rPr lang="vi-VN" sz="1600" i="1" dirty="0" err="1"/>
              <a:t>Sales</a:t>
            </a:r>
            <a:r>
              <a:rPr lang="vi-VN" sz="1600" i="1" dirty="0"/>
              <a:t> </a:t>
            </a:r>
            <a:r>
              <a:rPr lang="vi-VN" sz="1600" i="1" dirty="0" err="1"/>
              <a:t>and</a:t>
            </a:r>
            <a:r>
              <a:rPr lang="vi-VN" sz="1600" i="1" dirty="0"/>
              <a:t> </a:t>
            </a:r>
            <a:r>
              <a:rPr lang="vi-VN" sz="1600" i="1" dirty="0" err="1"/>
              <a:t>Distribution</a:t>
            </a:r>
            <a:r>
              <a:rPr lang="vi-VN" sz="1600" i="1" dirty="0"/>
              <a:t> </a:t>
            </a:r>
            <a:r>
              <a:rPr lang="vi-VN" sz="1600" i="1" dirty="0" err="1"/>
              <a:t>Management</a:t>
            </a:r>
            <a:r>
              <a:rPr lang="vi-VN" sz="1600" i="1" dirty="0"/>
              <a:t> – </a:t>
            </a:r>
            <a:r>
              <a:rPr lang="vi-VN" sz="1600" i="1" dirty="0" err="1"/>
              <a:t>Text</a:t>
            </a:r>
            <a:r>
              <a:rPr lang="vi-VN" sz="1600" i="1" dirty="0"/>
              <a:t> </a:t>
            </a:r>
            <a:r>
              <a:rPr lang="vi-VN" sz="1600" i="1" dirty="0" err="1"/>
              <a:t>and</a:t>
            </a:r>
            <a:r>
              <a:rPr lang="vi-VN" sz="1600" i="1" dirty="0"/>
              <a:t> </a:t>
            </a:r>
            <a:r>
              <a:rPr lang="vi-VN" sz="1600" i="1" dirty="0" err="1"/>
              <a:t>Cases</a:t>
            </a:r>
            <a:r>
              <a:rPr lang="vi-VN" sz="1600" i="1" dirty="0"/>
              <a:t>; </a:t>
            </a:r>
            <a:r>
              <a:rPr lang="vi-VN" sz="1600" i="1" dirty="0" err="1"/>
              <a:t>Tata</a:t>
            </a:r>
            <a:r>
              <a:rPr lang="vi-VN" sz="1600" i="1" dirty="0"/>
              <a:t> </a:t>
            </a:r>
            <a:r>
              <a:rPr lang="vi-VN" sz="1600" i="1" dirty="0" err="1"/>
              <a:t>McGraw</a:t>
            </a:r>
            <a:r>
              <a:rPr lang="vi-VN" sz="1600" i="1" dirty="0"/>
              <a:t> –</a:t>
            </a:r>
            <a:r>
              <a:rPr lang="vi-VN" sz="1600" i="1" dirty="0" err="1"/>
              <a:t>Hill</a:t>
            </a:r>
            <a:r>
              <a:rPr lang="vi-VN" sz="1600" i="1" dirty="0"/>
              <a:t> </a:t>
            </a:r>
            <a:r>
              <a:rPr lang="vi-VN" sz="1600" i="1" dirty="0" err="1"/>
              <a:t>Publishing</a:t>
            </a:r>
            <a:r>
              <a:rPr lang="vi-VN" sz="1600" i="1" dirty="0"/>
              <a:t> </a:t>
            </a:r>
            <a:r>
              <a:rPr lang="vi-VN" sz="1600" i="1" dirty="0" err="1"/>
              <a:t>Company</a:t>
            </a:r>
            <a:r>
              <a:rPr lang="vi-VN" sz="1600" i="1" dirty="0"/>
              <a:t> </a:t>
            </a:r>
            <a:r>
              <a:rPr lang="vi-VN" sz="1600" i="1" dirty="0" err="1"/>
              <a:t>Limited</a:t>
            </a:r>
            <a:r>
              <a:rPr lang="vi-VN" sz="1600" i="1" dirty="0"/>
              <a:t>, </a:t>
            </a:r>
            <a:r>
              <a:rPr lang="vi-VN" sz="1600" i="1" dirty="0" err="1"/>
              <a:t>New</a:t>
            </a:r>
            <a:r>
              <a:rPr lang="vi-VN" sz="1600" i="1" dirty="0"/>
              <a:t> </a:t>
            </a:r>
            <a:r>
              <a:rPr lang="vi-VN" sz="1600" i="1" dirty="0" err="1"/>
              <a:t>Delhi</a:t>
            </a:r>
            <a:r>
              <a:rPr lang="vi-VN" sz="1600" i="1" dirty="0"/>
              <a:t>, - Chương 4. </a:t>
            </a:r>
          </a:p>
          <a:p>
            <a:pPr lvl="0" algn="just"/>
            <a:r>
              <a:rPr lang="vi-VN" sz="1600" i="1" dirty="0" err="1"/>
              <a:t>James</a:t>
            </a:r>
            <a:r>
              <a:rPr lang="vi-VN" sz="1600" i="1" dirty="0"/>
              <a:t> </a:t>
            </a:r>
            <a:r>
              <a:rPr lang="vi-VN" sz="1600" i="1" dirty="0" err="1"/>
              <a:t>Comer</a:t>
            </a:r>
            <a:r>
              <a:rPr lang="vi-VN" sz="1600" i="1" dirty="0"/>
              <a:t>, 1998, </a:t>
            </a:r>
            <a:r>
              <a:rPr lang="vi-VN" sz="1600" i="1" dirty="0" err="1"/>
              <a:t>Quản</a:t>
            </a:r>
            <a:r>
              <a:rPr lang="vi-VN" sz="1600" i="1" dirty="0"/>
              <a:t> </a:t>
            </a:r>
            <a:r>
              <a:rPr lang="vi-VN" sz="1600" i="1" dirty="0" err="1"/>
              <a:t>trị</a:t>
            </a:r>
            <a:r>
              <a:rPr lang="vi-VN" sz="1600" i="1" dirty="0"/>
              <a:t> </a:t>
            </a:r>
            <a:r>
              <a:rPr lang="vi-VN" sz="1600" i="1" dirty="0" err="1"/>
              <a:t>bán</a:t>
            </a:r>
            <a:r>
              <a:rPr lang="vi-VN" sz="1600" i="1" dirty="0"/>
              <a:t> </a:t>
            </a:r>
            <a:r>
              <a:rPr lang="vi-VN" sz="1600" i="1" dirty="0" err="1"/>
              <a:t>hàng</a:t>
            </a:r>
            <a:r>
              <a:rPr lang="vi-VN" sz="1600" i="1" dirty="0"/>
              <a:t> (</a:t>
            </a:r>
            <a:r>
              <a:rPr lang="vi-VN" sz="1600" i="1" dirty="0" err="1"/>
              <a:t>sách</a:t>
            </a:r>
            <a:r>
              <a:rPr lang="vi-VN" sz="1600" i="1" dirty="0"/>
              <a:t> </a:t>
            </a:r>
            <a:r>
              <a:rPr lang="vi-VN" sz="1600" i="1" dirty="0" err="1"/>
              <a:t>dịch</a:t>
            </a:r>
            <a:r>
              <a:rPr lang="vi-VN" sz="1600" i="1" dirty="0"/>
              <a:t>) – chương 6 </a:t>
            </a:r>
            <a:r>
              <a:rPr lang="vi-VN" sz="1600" i="1" dirty="0" err="1"/>
              <a:t>và</a:t>
            </a:r>
            <a:r>
              <a:rPr lang="vi-VN" sz="1600" i="1" dirty="0"/>
              <a:t> 9; </a:t>
            </a:r>
            <a:r>
              <a:rPr lang="vi-VN" sz="1600" i="1" dirty="0" err="1"/>
              <a:t>Nhà</a:t>
            </a:r>
            <a:r>
              <a:rPr lang="vi-VN" sz="1600" i="1" dirty="0"/>
              <a:t> </a:t>
            </a:r>
            <a:r>
              <a:rPr lang="vi-VN" sz="1600" i="1" dirty="0" err="1"/>
              <a:t>xuất</a:t>
            </a:r>
            <a:r>
              <a:rPr lang="vi-VN" sz="1600" i="1" dirty="0"/>
              <a:t> </a:t>
            </a:r>
            <a:r>
              <a:rPr lang="vi-VN" sz="1600" i="1" dirty="0" err="1"/>
              <a:t>bản</a:t>
            </a:r>
            <a:r>
              <a:rPr lang="vi-VN" sz="1600" i="1" dirty="0"/>
              <a:t> </a:t>
            </a:r>
            <a:r>
              <a:rPr lang="vi-VN" sz="1600" i="1" dirty="0" err="1"/>
              <a:t>Thống</a:t>
            </a:r>
            <a:r>
              <a:rPr lang="vi-VN" sz="1600" i="1" dirty="0"/>
              <a:t> kê.</a:t>
            </a:r>
          </a:p>
          <a:p>
            <a:endParaRPr lang="vi-VN" dirty="0"/>
          </a:p>
        </p:txBody>
      </p:sp>
      <p:sp>
        <p:nvSpPr>
          <p:cNvPr id="4" name="Chỗ dành sẵn cho Số hiệu Bản chiếu 3">
            <a:extLst>
              <a:ext uri="{FF2B5EF4-FFF2-40B4-BE49-F238E27FC236}">
                <a16:creationId xmlns:a16="http://schemas.microsoft.com/office/drawing/2014/main" id="{9BFF4056-ACA8-4948-8BFA-042B7C1B5A56}"/>
              </a:ext>
            </a:extLst>
          </p:cNvPr>
          <p:cNvSpPr>
            <a:spLocks noGrp="1"/>
          </p:cNvSpPr>
          <p:nvPr>
            <p:ph type="sldNum" sz="quarter" idx="12"/>
          </p:nvPr>
        </p:nvSpPr>
        <p:spPr/>
        <p:txBody>
          <a:bodyPr/>
          <a:lstStyle/>
          <a:p>
            <a:fld id="{91974DF9-AD47-4691-BA21-BBFCE3637A9A}" type="slidenum">
              <a:rPr lang="en-US" smtClean="0"/>
              <a:pPr/>
              <a:t>178</a:t>
            </a:fld>
            <a:endParaRPr lang="en-US"/>
          </a:p>
        </p:txBody>
      </p:sp>
    </p:spTree>
    <p:extLst>
      <p:ext uri="{BB962C8B-B14F-4D97-AF65-F5344CB8AC3E}">
        <p14:creationId xmlns:p14="http://schemas.microsoft.com/office/powerpoint/2010/main" val="2707396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t>1. Khái niệm lãnh thổ bán hàng</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179</a:t>
            </a:fld>
            <a:endParaRPr kumimoji="0" lang="en-US"/>
          </a:p>
        </p:txBody>
      </p:sp>
      <p:sp>
        <p:nvSpPr>
          <p:cNvPr id="4" name="Content Placeholder 3"/>
          <p:cNvSpPr>
            <a:spLocks noGrp="1"/>
          </p:cNvSpPr>
          <p:nvPr>
            <p:ph sz="quarter" idx="1"/>
          </p:nvPr>
        </p:nvSpPr>
        <p:spPr>
          <a:xfrm>
            <a:off x="533400" y="1295400"/>
            <a:ext cx="8420686" cy="5029200"/>
          </a:xfrm>
        </p:spPr>
        <p:txBody>
          <a:bodyPr>
            <a:normAutofit fontScale="85000" lnSpcReduction="20000"/>
          </a:bodyPr>
          <a:lstStyle/>
          <a:p>
            <a:pPr algn="just">
              <a:lnSpc>
                <a:spcPct val="110000"/>
              </a:lnSpc>
              <a:buClr>
                <a:srgbClr val="FF0000"/>
              </a:buClr>
              <a:buFont typeface="Wingdings" pitchFamily="2" charset="2"/>
              <a:buChar char="v"/>
            </a:pPr>
            <a:r>
              <a:rPr lang="vi-VN" sz="2215" dirty="0"/>
              <a:t>Là một địa bàn mà doanh nghiệp xác định để phân công trách nhiệm cho một (vài) đại diện bán hàng phụ trách việc bán hàng hay giới thiệu sản phẩm của doanh nghiệp trên địa bàn đó. </a:t>
            </a:r>
          </a:p>
          <a:p>
            <a:pPr algn="just">
              <a:lnSpc>
                <a:spcPct val="110000"/>
              </a:lnSpc>
              <a:buClr>
                <a:srgbClr val="FF0000"/>
              </a:buClr>
              <a:buFont typeface="Wingdings" pitchFamily="2" charset="2"/>
              <a:buChar char="v"/>
            </a:pPr>
            <a:r>
              <a:rPr lang="vi-VN" sz="2215" dirty="0"/>
              <a:t>Trong thực tế, một nhân viên bán hàng thường sẽ được chỉ định quản lý một khu vực về mặt địa lý hành chính, bao gồm toàn bộ các khách hàng hiện tại và tiềm năng của khu vực đó. </a:t>
            </a:r>
          </a:p>
          <a:p>
            <a:pPr algn="just">
              <a:lnSpc>
                <a:spcPct val="110000"/>
              </a:lnSpc>
              <a:buClr>
                <a:srgbClr val="FF0000"/>
              </a:buClr>
              <a:buFont typeface="Wingdings" pitchFamily="2" charset="2"/>
              <a:buChar char="v"/>
            </a:pPr>
            <a:r>
              <a:rPr lang="vi-VN" sz="2215" dirty="0"/>
              <a:t>Tuy nhiên, với rất nhiều công ty thì họ quan tâm đến khách hàng nhiều hơn, bất kể khách hàng đó ở địa bàn nào. </a:t>
            </a:r>
          </a:p>
          <a:p>
            <a:pPr algn="just">
              <a:lnSpc>
                <a:spcPct val="110000"/>
              </a:lnSpc>
              <a:buClr>
                <a:srgbClr val="FF0000"/>
              </a:buClr>
              <a:buFont typeface="Wingdings" pitchFamily="2" charset="2"/>
              <a:buChar char="v"/>
            </a:pPr>
            <a:r>
              <a:rPr lang="vi-VN" sz="2215" dirty="0"/>
              <a:t>Theo đó, thuật ngữ “lãnh thổ bán hàng” đã dần mang nghĩa là “tập hợp khách hàng mà doanh nghiệp chỉ định cho một tập hợp nhân viên bán hàng phục vụ”; có thể có hoặc không được xác lập theo các ranh giới về mặt địa lý</a:t>
            </a:r>
            <a:endParaRPr lang="vi-VN" sz="2215" b="1" dirty="0"/>
          </a:p>
          <a:p>
            <a:pPr marL="0" indent="0" algn="just">
              <a:buNone/>
            </a:pPr>
            <a:r>
              <a:rPr lang="vi-VN" sz="2400" b="1" dirty="0"/>
              <a:t>“Lãnh thổ bán hàng bao gồm toàn bộ tập hợp các khách hàng hiện tại và tiềm năng mà một công ty xác định cho một nhân viên bán hàng phục vụ</a:t>
            </a:r>
            <a:r>
              <a:rPr lang="vi-VN" b="1" dirty="0"/>
              <a:t>”</a:t>
            </a:r>
          </a:p>
        </p:txBody>
      </p:sp>
    </p:spTree>
    <p:extLst>
      <p:ext uri="{BB962C8B-B14F-4D97-AF65-F5344CB8AC3E}">
        <p14:creationId xmlns:p14="http://schemas.microsoft.com/office/powerpoint/2010/main" val="67312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31B38A6-AAF4-4D7F-9607-987CBB50359C}"/>
              </a:ext>
            </a:extLst>
          </p:cNvPr>
          <p:cNvSpPr>
            <a:spLocks noGrp="1"/>
          </p:cNvSpPr>
          <p:nvPr>
            <p:ph type="title"/>
          </p:nvPr>
        </p:nvSpPr>
        <p:spPr/>
        <p:txBody>
          <a:bodyPr>
            <a:normAutofit/>
          </a:bodyPr>
          <a:lstStyle/>
          <a:p>
            <a:r>
              <a:rPr lang="en-US" sz="2800" dirty="0">
                <a:solidFill>
                  <a:schemeClr val="tx1"/>
                </a:solidFill>
              </a:rPr>
              <a:t>8.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năng</a:t>
            </a:r>
            <a:endParaRPr lang="vi-VN" sz="2800" dirty="0">
              <a:solidFill>
                <a:schemeClr val="tx1"/>
              </a:solidFill>
            </a:endParaRPr>
          </a:p>
        </p:txBody>
      </p:sp>
      <p:sp>
        <p:nvSpPr>
          <p:cNvPr id="3" name="Chỗ dành sẵn cho Số hiệu Bản chiếu 2">
            <a:extLst>
              <a:ext uri="{FF2B5EF4-FFF2-40B4-BE49-F238E27FC236}">
                <a16:creationId xmlns:a16="http://schemas.microsoft.com/office/drawing/2014/main" id="{C2355DF3-3BC9-4C5A-AC85-07FC9426D7F2}"/>
              </a:ext>
            </a:extLst>
          </p:cNvPr>
          <p:cNvSpPr>
            <a:spLocks noGrp="1"/>
          </p:cNvSpPr>
          <p:nvPr>
            <p:ph type="sldNum" sz="quarter" idx="12"/>
          </p:nvPr>
        </p:nvSpPr>
        <p:spPr/>
        <p:txBody>
          <a:bodyPr/>
          <a:lstStyle/>
          <a:p>
            <a:pPr>
              <a:defRPr/>
            </a:pPr>
            <a:fld id="{BAE6BD3F-55D3-417E-AA1F-2AC3C49086BB}" type="slidenum">
              <a:rPr lang="en-US" smtClean="0"/>
              <a:pPr>
                <a:defRPr/>
              </a:pPr>
              <a:t>18</a:t>
            </a:fld>
            <a:endParaRPr lang="en-US"/>
          </a:p>
        </p:txBody>
      </p:sp>
      <p:sp>
        <p:nvSpPr>
          <p:cNvPr id="4" name="Chỗ dành sẵn cho Nội dung 3">
            <a:extLst>
              <a:ext uri="{FF2B5EF4-FFF2-40B4-BE49-F238E27FC236}">
                <a16:creationId xmlns:a16="http://schemas.microsoft.com/office/drawing/2014/main" id="{6A38E0FB-07F3-4614-8691-146B62AB47A6}"/>
              </a:ext>
            </a:extLst>
          </p:cNvPr>
          <p:cNvSpPr>
            <a:spLocks noGrp="1"/>
          </p:cNvSpPr>
          <p:nvPr>
            <p:ph sz="quarter" idx="1"/>
          </p:nvPr>
        </p:nvSpPr>
        <p:spPr>
          <a:xfrm>
            <a:off x="378948" y="1066800"/>
            <a:ext cx="8503920" cy="4953000"/>
          </a:xfrm>
        </p:spPr>
        <p:txBody>
          <a:bodyPr/>
          <a:lstStyle/>
          <a:p>
            <a:pPr>
              <a:buFont typeface="Wingdings" panose="05000000000000000000" pitchFamily="2" charset="2"/>
              <a:buChar char="v"/>
            </a:pPr>
            <a:endParaRPr lang="en-US" dirty="0"/>
          </a:p>
          <a:p>
            <a:pPr>
              <a:lnSpc>
                <a:spcPct val="120000"/>
              </a:lnSpc>
              <a:buClr>
                <a:srgbClr val="FF0000"/>
              </a:buClr>
              <a:buFont typeface="Wingdings" panose="05000000000000000000" pitchFamily="2" charset="2"/>
              <a:buChar char="v"/>
            </a:pPr>
            <a:r>
              <a:rPr lang="en-US" sz="2400" dirty="0" err="1"/>
              <a:t>Xác</a:t>
            </a:r>
            <a:r>
              <a:rPr lang="en-US" sz="2400" dirty="0"/>
              <a:t> </a:t>
            </a:r>
            <a:r>
              <a:rPr lang="en-US" sz="2400" dirty="0" err="1"/>
              <a:t>định</a:t>
            </a:r>
            <a:r>
              <a:rPr lang="en-US" sz="2400" dirty="0"/>
              <a:t> </a:t>
            </a:r>
            <a:r>
              <a:rPr lang="en-US" sz="2400" dirty="0" err="1"/>
              <a:t>các</a:t>
            </a:r>
            <a:r>
              <a:rPr lang="en-US" sz="2400" dirty="0"/>
              <a:t> </a:t>
            </a:r>
            <a:r>
              <a:rPr lang="en-US" sz="2400" dirty="0" err="1"/>
              <a:t>công</a:t>
            </a:r>
            <a:r>
              <a:rPr lang="en-US" sz="2400" dirty="0"/>
              <a:t> </a:t>
            </a:r>
            <a:r>
              <a:rPr lang="en-US" sz="2400" dirty="0" err="1"/>
              <a:t>việc</a:t>
            </a:r>
            <a:r>
              <a:rPr lang="en-US" sz="2400" dirty="0"/>
              <a:t> </a:t>
            </a:r>
            <a:r>
              <a:rPr lang="en-US" sz="2400" dirty="0" err="1"/>
              <a:t>mà</a:t>
            </a:r>
            <a:r>
              <a:rPr lang="en-US" sz="2400" dirty="0"/>
              <a:t> </a:t>
            </a:r>
            <a:r>
              <a:rPr lang="en-US" sz="2400" dirty="0" err="1"/>
              <a:t>bộ</a:t>
            </a:r>
            <a:r>
              <a:rPr lang="en-US" sz="2400" dirty="0"/>
              <a:t> </a:t>
            </a:r>
            <a:r>
              <a:rPr lang="en-US" sz="2400" dirty="0" err="1"/>
              <a:t>phận</a:t>
            </a:r>
            <a:r>
              <a:rPr lang="en-US" sz="2400" dirty="0"/>
              <a:t> </a:t>
            </a:r>
            <a:r>
              <a:rPr lang="en-US" sz="2400" dirty="0" err="1"/>
              <a:t>bán</a:t>
            </a:r>
            <a:r>
              <a:rPr lang="en-US" sz="2400" dirty="0"/>
              <a:t> </a:t>
            </a:r>
            <a:r>
              <a:rPr lang="en-US" sz="2400" dirty="0" err="1"/>
              <a:t>hàng</a:t>
            </a:r>
            <a:r>
              <a:rPr lang="en-US" sz="2400" dirty="0"/>
              <a:t> </a:t>
            </a:r>
            <a:r>
              <a:rPr lang="en-US" sz="2400" dirty="0" err="1"/>
              <a:t>trong</a:t>
            </a:r>
            <a:r>
              <a:rPr lang="en-US" sz="2400" dirty="0"/>
              <a:t> </a:t>
            </a:r>
            <a:r>
              <a:rPr lang="en-US" sz="2400" dirty="0" err="1"/>
              <a:t>doanh</a:t>
            </a:r>
            <a:r>
              <a:rPr lang="en-US" sz="2400" dirty="0"/>
              <a:t> </a:t>
            </a:r>
            <a:r>
              <a:rPr lang="en-US" sz="2400" dirty="0" err="1"/>
              <a:t>nghiệp</a:t>
            </a:r>
            <a:r>
              <a:rPr lang="en-US" sz="2400" dirty="0"/>
              <a:t> </a:t>
            </a:r>
            <a:r>
              <a:rPr lang="en-US" sz="2400" dirty="0" err="1"/>
              <a:t>phải</a:t>
            </a:r>
            <a:r>
              <a:rPr lang="en-US" sz="2400" dirty="0"/>
              <a:t> </a:t>
            </a:r>
            <a:r>
              <a:rPr lang="en-US" sz="2400" dirty="0" err="1"/>
              <a:t>đảm</a:t>
            </a:r>
            <a:r>
              <a:rPr lang="en-US" sz="2400" dirty="0"/>
              <a:t> </a:t>
            </a:r>
            <a:r>
              <a:rPr lang="en-US" sz="2400" dirty="0" err="1"/>
              <a:t>nhận</a:t>
            </a:r>
            <a:r>
              <a:rPr lang="en-US" sz="2400" dirty="0"/>
              <a:t> </a:t>
            </a:r>
          </a:p>
          <a:p>
            <a:pPr>
              <a:lnSpc>
                <a:spcPct val="120000"/>
              </a:lnSpc>
              <a:buClr>
                <a:srgbClr val="FF0000"/>
              </a:buClr>
              <a:buFont typeface="Wingdings" panose="05000000000000000000" pitchFamily="2" charset="2"/>
              <a:buChar char="v"/>
            </a:pPr>
            <a:r>
              <a:rPr lang="en-US" sz="2400" dirty="0" err="1"/>
              <a:t>Xác</a:t>
            </a:r>
            <a:r>
              <a:rPr lang="en-US" sz="2400" dirty="0"/>
              <a:t> </a:t>
            </a:r>
            <a:r>
              <a:rPr lang="en-US" sz="2400" dirty="0" err="1"/>
              <a:t>định</a:t>
            </a:r>
            <a:r>
              <a:rPr lang="en-US" sz="2400" dirty="0"/>
              <a:t> </a:t>
            </a:r>
            <a:r>
              <a:rPr lang="en-US" sz="2400" dirty="0" err="1"/>
              <a:t>vai</a:t>
            </a:r>
            <a:r>
              <a:rPr lang="en-US" sz="2400" dirty="0"/>
              <a:t> </a:t>
            </a:r>
            <a:r>
              <a:rPr lang="en-US" sz="2400" dirty="0" err="1"/>
              <a:t>trò</a:t>
            </a:r>
            <a:r>
              <a:rPr lang="en-US" sz="2400" dirty="0"/>
              <a:t> </a:t>
            </a:r>
            <a:r>
              <a:rPr lang="en-US" sz="2400" dirty="0" err="1"/>
              <a:t>của</a:t>
            </a:r>
            <a:r>
              <a:rPr lang="en-US" sz="2400" dirty="0"/>
              <a:t> </a:t>
            </a:r>
            <a:r>
              <a:rPr lang="en-US" sz="2400" dirty="0" err="1"/>
              <a:t>các</a:t>
            </a:r>
            <a:r>
              <a:rPr lang="en-US" sz="2400" dirty="0"/>
              <a:t> </a:t>
            </a:r>
            <a:r>
              <a:rPr lang="en-US" sz="2400" dirty="0" err="1"/>
              <a:t>công</a:t>
            </a:r>
            <a:r>
              <a:rPr lang="en-US" sz="2400" dirty="0"/>
              <a:t> </a:t>
            </a:r>
            <a:r>
              <a:rPr lang="en-US" sz="2400" dirty="0" err="1"/>
              <a:t>việc</a:t>
            </a:r>
            <a:r>
              <a:rPr lang="en-US" sz="2400" dirty="0"/>
              <a:t> </a:t>
            </a:r>
            <a:r>
              <a:rPr lang="en-US" sz="2400" dirty="0" err="1"/>
              <a:t>này</a:t>
            </a:r>
            <a:r>
              <a:rPr lang="en-US" sz="2400" dirty="0"/>
              <a:t> </a:t>
            </a:r>
          </a:p>
          <a:p>
            <a:pPr>
              <a:lnSpc>
                <a:spcPct val="120000"/>
              </a:lnSpc>
              <a:buClr>
                <a:srgbClr val="FF0000"/>
              </a:buClr>
              <a:buFont typeface="Wingdings" panose="05000000000000000000" pitchFamily="2" charset="2"/>
              <a:buChar char="v"/>
            </a:pPr>
            <a:r>
              <a:rPr lang="en-US" sz="2400" dirty="0" err="1"/>
              <a:t>Xác</a:t>
            </a:r>
            <a:r>
              <a:rPr lang="en-US" sz="2400" dirty="0"/>
              <a:t> </a:t>
            </a:r>
            <a:r>
              <a:rPr lang="en-US" sz="2400" dirty="0" err="1"/>
              <a:t>định</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phối</a:t>
            </a:r>
            <a:r>
              <a:rPr lang="en-US" sz="2400" dirty="0"/>
              <a:t> </a:t>
            </a:r>
            <a:r>
              <a:rPr lang="en-US" sz="2400" dirty="0" err="1"/>
              <a:t>hợp</a:t>
            </a:r>
            <a:r>
              <a:rPr lang="en-US" sz="2400" dirty="0"/>
              <a:t> </a:t>
            </a:r>
            <a:r>
              <a:rPr lang="en-US" sz="2400" dirty="0" err="1"/>
              <a:t>giữa</a:t>
            </a:r>
            <a:r>
              <a:rPr lang="en-US" sz="2400" dirty="0"/>
              <a:t> </a:t>
            </a:r>
            <a:r>
              <a:rPr lang="en-US" sz="2400" dirty="0" err="1"/>
              <a:t>bộ</a:t>
            </a:r>
            <a:r>
              <a:rPr lang="en-US" sz="2400" dirty="0"/>
              <a:t> </a:t>
            </a:r>
            <a:r>
              <a:rPr lang="en-US" sz="2400" dirty="0" err="1"/>
              <a:t>phận</a:t>
            </a:r>
            <a:r>
              <a:rPr lang="en-US" sz="2400" dirty="0"/>
              <a:t> </a:t>
            </a:r>
            <a:r>
              <a:rPr lang="en-US" sz="2400" dirty="0" err="1"/>
              <a:t>bán</a:t>
            </a:r>
            <a:r>
              <a:rPr lang="en-US" sz="2400" dirty="0"/>
              <a:t> </a:t>
            </a:r>
            <a:r>
              <a:rPr lang="en-US" sz="2400" dirty="0" err="1"/>
              <a:t>hàng</a:t>
            </a:r>
            <a:r>
              <a:rPr lang="en-US" sz="2400" dirty="0"/>
              <a:t> </a:t>
            </a:r>
            <a:r>
              <a:rPr lang="en-US" sz="2400" dirty="0" err="1"/>
              <a:t>với</a:t>
            </a:r>
            <a:r>
              <a:rPr lang="en-US" sz="2400" dirty="0"/>
              <a:t> </a:t>
            </a:r>
            <a:r>
              <a:rPr lang="en-US" sz="2400" dirty="0" err="1"/>
              <a:t>các</a:t>
            </a:r>
            <a:r>
              <a:rPr lang="en-US" sz="2400" dirty="0"/>
              <a:t> </a:t>
            </a:r>
            <a:r>
              <a:rPr lang="en-US" sz="2400" dirty="0" err="1"/>
              <a:t>chức</a:t>
            </a:r>
            <a:r>
              <a:rPr lang="en-US" sz="2400" dirty="0"/>
              <a:t> </a:t>
            </a:r>
            <a:r>
              <a:rPr lang="en-US" sz="2400" dirty="0" err="1"/>
              <a:t>năng</a:t>
            </a:r>
            <a:r>
              <a:rPr lang="en-US" sz="2400" dirty="0"/>
              <a:t> marketing </a:t>
            </a:r>
            <a:r>
              <a:rPr lang="en-US" sz="2400" dirty="0" err="1"/>
              <a:t>khác</a:t>
            </a:r>
            <a:r>
              <a:rPr lang="en-US" sz="2400" dirty="0"/>
              <a:t> </a:t>
            </a:r>
          </a:p>
          <a:p>
            <a:pPr>
              <a:lnSpc>
                <a:spcPct val="120000"/>
              </a:lnSpc>
              <a:buClr>
                <a:srgbClr val="FF0000"/>
              </a:buClr>
              <a:buFont typeface="Wingdings" panose="05000000000000000000" pitchFamily="2" charset="2"/>
              <a:buChar char="v"/>
            </a:pPr>
            <a:r>
              <a:rPr lang="en-US" sz="2400" dirty="0" err="1"/>
              <a:t>Xác</a:t>
            </a:r>
            <a:r>
              <a:rPr lang="en-US" sz="2400" dirty="0"/>
              <a:t> </a:t>
            </a:r>
            <a:r>
              <a:rPr lang="en-US" sz="2400" dirty="0" err="1"/>
              <a:t>định</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phối</a:t>
            </a:r>
            <a:r>
              <a:rPr lang="en-US" sz="2400" dirty="0"/>
              <a:t> </a:t>
            </a:r>
            <a:r>
              <a:rPr lang="en-US" sz="2400" dirty="0" err="1"/>
              <a:t>hợp</a:t>
            </a:r>
            <a:r>
              <a:rPr lang="en-US" sz="2400" dirty="0"/>
              <a:t> </a:t>
            </a:r>
            <a:r>
              <a:rPr lang="en-US" sz="2400" dirty="0" err="1"/>
              <a:t>giữa</a:t>
            </a:r>
            <a:r>
              <a:rPr lang="en-US" sz="2400" dirty="0"/>
              <a:t> </a:t>
            </a:r>
            <a:r>
              <a:rPr lang="en-US" sz="2400" dirty="0" err="1"/>
              <a:t>bộ</a:t>
            </a:r>
            <a:r>
              <a:rPr lang="en-US" sz="2400" dirty="0"/>
              <a:t> </a:t>
            </a:r>
            <a:r>
              <a:rPr lang="en-US" sz="2400" dirty="0" err="1"/>
              <a:t>phận</a:t>
            </a:r>
            <a:r>
              <a:rPr lang="en-US" sz="2400" dirty="0"/>
              <a:t> </a:t>
            </a:r>
            <a:r>
              <a:rPr lang="en-US" sz="2400" dirty="0" err="1"/>
              <a:t>bán</a:t>
            </a:r>
            <a:r>
              <a:rPr lang="en-US" sz="2400" dirty="0"/>
              <a:t> </a:t>
            </a:r>
            <a:r>
              <a:rPr lang="en-US" sz="2400" dirty="0" err="1"/>
              <a:t>hàng</a:t>
            </a:r>
            <a:r>
              <a:rPr lang="en-US" sz="2400" dirty="0"/>
              <a:t> </a:t>
            </a:r>
            <a:r>
              <a:rPr lang="en-US" sz="2400" dirty="0" err="1"/>
              <a:t>với</a:t>
            </a:r>
            <a:r>
              <a:rPr lang="en-US" sz="2400" dirty="0"/>
              <a:t> </a:t>
            </a:r>
            <a:r>
              <a:rPr lang="en-US" sz="2400" dirty="0" err="1"/>
              <a:t>các</a:t>
            </a:r>
            <a:r>
              <a:rPr lang="en-US" sz="2400" dirty="0"/>
              <a:t> </a:t>
            </a:r>
            <a:r>
              <a:rPr lang="en-US" sz="2400" dirty="0" err="1"/>
              <a:t>bộ</a:t>
            </a:r>
            <a:r>
              <a:rPr lang="en-US" sz="2400" dirty="0"/>
              <a:t> </a:t>
            </a:r>
            <a:r>
              <a:rPr lang="en-US" sz="2400" dirty="0" err="1"/>
              <a:t>phận</a:t>
            </a:r>
            <a:r>
              <a:rPr lang="en-US" sz="2400" dirty="0"/>
              <a:t> </a:t>
            </a:r>
            <a:r>
              <a:rPr lang="en-US" sz="2400" dirty="0" err="1"/>
              <a:t>khác</a:t>
            </a:r>
            <a:r>
              <a:rPr lang="en-US" sz="2400" dirty="0"/>
              <a:t> </a:t>
            </a:r>
            <a:r>
              <a:rPr lang="en-US" sz="2400" dirty="0" err="1"/>
              <a:t>trong</a:t>
            </a:r>
            <a:r>
              <a:rPr lang="en-US" sz="2400" dirty="0"/>
              <a:t> </a:t>
            </a:r>
            <a:r>
              <a:rPr lang="en-US" sz="2400" dirty="0" err="1"/>
              <a:t>doanh</a:t>
            </a:r>
            <a:r>
              <a:rPr lang="en-US" sz="2400" dirty="0"/>
              <a:t> </a:t>
            </a:r>
            <a:r>
              <a:rPr lang="en-US" sz="2400" dirty="0" err="1"/>
              <a:t>nghiệp</a:t>
            </a:r>
            <a:r>
              <a:rPr lang="en-US" sz="2400" dirty="0"/>
              <a:t>.</a:t>
            </a:r>
            <a:endParaRPr lang="vi-VN" sz="2400" dirty="0"/>
          </a:p>
        </p:txBody>
      </p:sp>
    </p:spTree>
    <p:extLst>
      <p:ext uri="{BB962C8B-B14F-4D97-AF65-F5344CB8AC3E}">
        <p14:creationId xmlns:p14="http://schemas.microsoft.com/office/powerpoint/2010/main" val="30489648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t>2. Các lý do cần thiết lập lãnh thổ bán hàng</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180</a:t>
            </a:fld>
            <a:endParaRPr kumimoji="0" lang="en-US"/>
          </a:p>
        </p:txBody>
      </p:sp>
      <p:sp>
        <p:nvSpPr>
          <p:cNvPr id="4" name="Content Placeholder 3"/>
          <p:cNvSpPr>
            <a:spLocks noGrp="1"/>
          </p:cNvSpPr>
          <p:nvPr>
            <p:ph sz="quarter" idx="1"/>
          </p:nvPr>
        </p:nvSpPr>
        <p:spPr/>
        <p:txBody>
          <a:bodyPr>
            <a:normAutofit/>
          </a:bodyPr>
          <a:lstStyle/>
          <a:p>
            <a:pPr algn="just">
              <a:buClr>
                <a:srgbClr val="FF0000"/>
              </a:buClr>
              <a:buFont typeface="Wingdings" pitchFamily="2" charset="2"/>
              <a:buChar char="v"/>
            </a:pPr>
            <a:r>
              <a:rPr lang="vi-VN" sz="2200" dirty="0"/>
              <a:t>Tăng mức độ bao phủ thị trường </a:t>
            </a:r>
          </a:p>
          <a:p>
            <a:pPr algn="just">
              <a:buClr>
                <a:srgbClr val="FF0000"/>
              </a:buClr>
              <a:buFont typeface="Wingdings" pitchFamily="2" charset="2"/>
              <a:buChar char="v"/>
            </a:pPr>
            <a:r>
              <a:rPr lang="vi-VN" sz="2200" dirty="0"/>
              <a:t>Tăng thời gian hữu ích của lực lượng bán hàng</a:t>
            </a:r>
          </a:p>
          <a:p>
            <a:pPr algn="just">
              <a:buClr>
                <a:srgbClr val="FF0000"/>
              </a:buClr>
              <a:buFont typeface="Wingdings" pitchFamily="2" charset="2"/>
              <a:buChar char="v"/>
            </a:pPr>
            <a:r>
              <a:rPr lang="vi-VN" sz="2200" dirty="0"/>
              <a:t>Kiểm soát chi phí bán hàng </a:t>
            </a:r>
          </a:p>
          <a:p>
            <a:pPr algn="just">
              <a:buClr>
                <a:srgbClr val="FF0000"/>
              </a:buClr>
              <a:buFont typeface="Wingdings" pitchFamily="2" charset="2"/>
              <a:buChar char="v"/>
            </a:pPr>
            <a:r>
              <a:rPr lang="vi-VN" sz="2200" dirty="0"/>
              <a:t>Đánh giá chính xác hơn nỗ lực làm việc của lực lượng bán hàng </a:t>
            </a:r>
          </a:p>
          <a:p>
            <a:pPr algn="just">
              <a:buClr>
                <a:srgbClr val="FF0000"/>
              </a:buClr>
              <a:buFont typeface="Wingdings" pitchFamily="2" charset="2"/>
              <a:buChar char="v"/>
            </a:pPr>
            <a:r>
              <a:rPr lang="vi-VN" sz="2200" dirty="0"/>
              <a:t>Tăng hiệu quả làm việc của lực lượng bán hàng </a:t>
            </a:r>
          </a:p>
          <a:p>
            <a:pPr algn="just">
              <a:buClr>
                <a:srgbClr val="FF0000"/>
              </a:buClr>
              <a:buFont typeface="Wingdings" pitchFamily="2" charset="2"/>
              <a:buChar char="v"/>
            </a:pPr>
            <a:r>
              <a:rPr lang="vi-VN" sz="2200" dirty="0"/>
              <a:t>Tăng cường quan hệ với khách hàng </a:t>
            </a:r>
          </a:p>
          <a:p>
            <a:pPr algn="just">
              <a:buClr>
                <a:srgbClr val="FF0000"/>
              </a:buClr>
              <a:buFont typeface="Wingdings" pitchFamily="2" charset="2"/>
              <a:buChar char="v"/>
            </a:pPr>
            <a:r>
              <a:rPr lang="vi-VN" sz="2200" dirty="0"/>
              <a:t>Tăng cường sự phối hợp </a:t>
            </a:r>
          </a:p>
        </p:txBody>
      </p:sp>
    </p:spTree>
    <p:extLst>
      <p:ext uri="{BB962C8B-B14F-4D97-AF65-F5344CB8AC3E}">
        <p14:creationId xmlns:p14="http://schemas.microsoft.com/office/powerpoint/2010/main" val="25177420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199"/>
            <a:ext cx="8382000" cy="994801"/>
          </a:xfrm>
        </p:spPr>
        <p:txBody>
          <a:bodyPr>
            <a:normAutofit/>
          </a:bodyPr>
          <a:lstStyle/>
          <a:p>
            <a:r>
              <a:rPr lang="vi-VN" sz="2600" dirty="0">
                <a:solidFill>
                  <a:schemeClr val="tx1"/>
                </a:solidFill>
              </a:rPr>
              <a:t>3. Quy trình thiết lập lãnh thổ bán hàng</a:t>
            </a:r>
            <a:endParaRPr lang="en-US" sz="2600" dirty="0">
              <a:solidFill>
                <a:schemeClr val="tx1"/>
              </a:solidFill>
            </a:endParaRPr>
          </a:p>
        </p:txBody>
      </p:sp>
      <p:sp>
        <p:nvSpPr>
          <p:cNvPr id="5" name="Slide Number Placeholder 4"/>
          <p:cNvSpPr>
            <a:spLocks noGrp="1"/>
          </p:cNvSpPr>
          <p:nvPr>
            <p:ph type="sldNum" sz="quarter" idx="4294967295"/>
          </p:nvPr>
        </p:nvSpPr>
        <p:spPr>
          <a:xfrm>
            <a:off x="8534400" y="6324600"/>
            <a:ext cx="457200" cy="351694"/>
          </a:xfrm>
          <a:prstGeom prst="rect">
            <a:avLst/>
          </a:prstGeom>
        </p:spPr>
        <p:txBody>
          <a:bodyPr/>
          <a:lstStyle/>
          <a:p>
            <a:fld id="{D57F1E4F-1CFF-5643-939E-217C01CDF565}" type="slidenum">
              <a:rPr lang="en-US" smtClean="0"/>
              <a:pPr/>
              <a:t>181</a:t>
            </a:fld>
            <a:endParaRPr lang="en-US" dirty="0"/>
          </a:p>
        </p:txBody>
      </p:sp>
      <p:graphicFrame>
        <p:nvGraphicFramePr>
          <p:cNvPr id="26" name="Content Placeholder 3"/>
          <p:cNvGraphicFramePr>
            <a:graphicFrameLocks/>
          </p:cNvGraphicFramePr>
          <p:nvPr/>
        </p:nvGraphicFramePr>
        <p:xfrm>
          <a:off x="304800" y="1670540"/>
          <a:ext cx="8686800" cy="351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004891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t>3.1. Lựa chọn đơn vị cơ sở</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182</a:t>
            </a:fld>
            <a:endParaRPr kumimoji="0" lang="en-US"/>
          </a:p>
        </p:txBody>
      </p:sp>
      <p:sp>
        <p:nvSpPr>
          <p:cNvPr id="4" name="Content Placeholder 3"/>
          <p:cNvSpPr>
            <a:spLocks noGrp="1"/>
          </p:cNvSpPr>
          <p:nvPr>
            <p:ph sz="quarter" idx="1"/>
          </p:nvPr>
        </p:nvSpPr>
        <p:spPr>
          <a:xfrm>
            <a:off x="571500" y="1225496"/>
            <a:ext cx="8420100" cy="5175304"/>
          </a:xfrm>
        </p:spPr>
        <p:txBody>
          <a:bodyPr>
            <a:noAutofit/>
          </a:bodyPr>
          <a:lstStyle/>
          <a:p>
            <a:pPr algn="just">
              <a:lnSpc>
                <a:spcPct val="120000"/>
              </a:lnSpc>
              <a:buClr>
                <a:srgbClr val="FF0000"/>
              </a:buClr>
              <a:buFont typeface="Wingdings" pitchFamily="2" charset="2"/>
              <a:buChar char="v"/>
            </a:pPr>
            <a:r>
              <a:rPr lang="vi-VN" sz="2200" dirty="0"/>
              <a:t>Việc đầu tiên trong quy trình thiết lập lãnh thổ bán hàng là lựa chọn một vùng lãnh thổ về mặt địa lý (được gọi là một đơn vị cơ sở), làm cơ sở để hình thành các lãnh thổ bán hàng về sau. </a:t>
            </a:r>
          </a:p>
          <a:p>
            <a:pPr algn="just">
              <a:lnSpc>
                <a:spcPct val="120000"/>
              </a:lnSpc>
              <a:buClr>
                <a:srgbClr val="FF0000"/>
              </a:buClr>
              <a:buFont typeface="Wingdings" pitchFamily="2" charset="2"/>
              <a:buChar char="v"/>
            </a:pPr>
            <a:r>
              <a:rPr lang="vi-VN" sz="2200" dirty="0"/>
              <a:t>Các đơn vị cơ sở thường được sử dụng trong thực tế là khu vực (ví dụ Đồng bằng sông Hồng, miền Đông Bắc Bộ), thành phố, quận, huyện, khu công nghiệp... </a:t>
            </a:r>
          </a:p>
          <a:p>
            <a:pPr algn="just">
              <a:lnSpc>
                <a:spcPct val="120000"/>
              </a:lnSpc>
              <a:buClr>
                <a:srgbClr val="FF0000"/>
              </a:buClr>
              <a:buFont typeface="Wingdings" pitchFamily="2" charset="2"/>
              <a:buChar char="v"/>
            </a:pPr>
            <a:r>
              <a:rPr lang="vi-VN" sz="2200" dirty="0"/>
              <a:t>Thông thường, nên lựa chọn đơn vị cơ sở bé nhất, lý do: (i) Có thể tính toán được tiềm năng bán hàng của công ty trên khu vực cơ sở đó; (ii) Có thể điều chỉnh được khu vực cơ sở thành lãnh thổ bán hàng cuối cùng, bằng cách thêm hoặc bớt các đơn vị cơ sở. </a:t>
            </a:r>
          </a:p>
        </p:txBody>
      </p:sp>
    </p:spTree>
    <p:extLst>
      <p:ext uri="{BB962C8B-B14F-4D97-AF65-F5344CB8AC3E}">
        <p14:creationId xmlns:p14="http://schemas.microsoft.com/office/powerpoint/2010/main" val="303383520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t>3.2. Tìm kiếm thông tin về khách hàng hiện tại </a:t>
            </a:r>
            <a:r>
              <a:rPr lang="vi-VN" sz="2800" dirty="0" err="1"/>
              <a:t>và</a:t>
            </a:r>
            <a:r>
              <a:rPr lang="vi-VN" sz="2800" dirty="0"/>
              <a:t> </a:t>
            </a:r>
            <a:r>
              <a:rPr lang="vi-VN" sz="2800" dirty="0" err="1"/>
              <a:t>triển</a:t>
            </a:r>
            <a:r>
              <a:rPr lang="vi-VN" sz="2800" dirty="0"/>
              <a:t> vọng</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183</a:t>
            </a:fld>
            <a:endParaRPr kumimoji="0" lang="en-US"/>
          </a:p>
        </p:txBody>
      </p:sp>
      <p:sp>
        <p:nvSpPr>
          <p:cNvPr id="4" name="Content Placeholder 3"/>
          <p:cNvSpPr>
            <a:spLocks noGrp="1"/>
          </p:cNvSpPr>
          <p:nvPr>
            <p:ph sz="quarter" idx="1"/>
          </p:nvPr>
        </p:nvSpPr>
        <p:spPr>
          <a:xfrm>
            <a:off x="641780" y="1320018"/>
            <a:ext cx="8223504" cy="4709160"/>
          </a:xfrm>
        </p:spPr>
        <p:txBody>
          <a:bodyPr>
            <a:normAutofit/>
          </a:bodyPr>
          <a:lstStyle/>
          <a:p>
            <a:pPr algn="just">
              <a:lnSpc>
                <a:spcPct val="120000"/>
              </a:lnSpc>
              <a:buClr>
                <a:srgbClr val="FF0000"/>
              </a:buClr>
              <a:buFont typeface="Wingdings" pitchFamily="2" charset="2"/>
              <a:buChar char="v"/>
            </a:pPr>
            <a:r>
              <a:rPr lang="vi-VN" sz="2215" dirty="0"/>
              <a:t>Thông tin về các khách hàng hiện tại thường do các nhân viên bán hàng đi thu thập</a:t>
            </a:r>
          </a:p>
          <a:p>
            <a:pPr algn="just">
              <a:lnSpc>
                <a:spcPct val="120000"/>
              </a:lnSpc>
              <a:buClr>
                <a:srgbClr val="FF0000"/>
              </a:buClr>
              <a:buFont typeface="Wingdings" pitchFamily="2" charset="2"/>
              <a:buChar char="v"/>
            </a:pPr>
            <a:r>
              <a:rPr lang="vi-VN" sz="2215" dirty="0"/>
              <a:t>Thông tin về khách hàng triển vọng có thể thu được không chỉ từ lực lượng bán hàng, mà còn từ nhiều nguồn khác nhau (danh bạ điện thoại hay các báo cáo nghiên cứu thị trường...)</a:t>
            </a:r>
          </a:p>
          <a:p>
            <a:pPr algn="just">
              <a:lnSpc>
                <a:spcPct val="120000"/>
              </a:lnSpc>
              <a:buClr>
                <a:srgbClr val="FF0000"/>
              </a:buClr>
              <a:buFont typeface="Wingdings" pitchFamily="2" charset="2"/>
              <a:buChar char="v"/>
            </a:pPr>
            <a:r>
              <a:rPr lang="vi-VN" sz="2215" dirty="0"/>
              <a:t>Đối với các sản phẩm và dịch vụ công nghiệp - vốn chỉ có vài người mua, thì việc xác định các khách hàng tổ chức là khả thi</a:t>
            </a:r>
          </a:p>
          <a:p>
            <a:pPr algn="just">
              <a:lnSpc>
                <a:spcPct val="120000"/>
              </a:lnSpc>
              <a:buClr>
                <a:srgbClr val="FF0000"/>
              </a:buClr>
              <a:buFont typeface="Wingdings" pitchFamily="2" charset="2"/>
              <a:buChar char="v"/>
            </a:pPr>
            <a:r>
              <a:rPr lang="vi-VN" sz="2215" dirty="0"/>
              <a:t>Đối với các sản phẩm và dịch vụ tiêu dùng, các khách hàng ở đây có thể là các nhà bán lẻ, nhà </a:t>
            </a:r>
            <a:r>
              <a:rPr lang="vi-VN" sz="2215" dirty="0" err="1"/>
              <a:t>bán</a:t>
            </a:r>
            <a:r>
              <a:rPr lang="vi-VN" sz="2215" dirty="0"/>
              <a:t> buôn, các đại lý phân phối hàng trong đơn vị cơ </a:t>
            </a:r>
            <a:r>
              <a:rPr lang="vi-VN" sz="2215" dirty="0" err="1"/>
              <a:t>sở</a:t>
            </a:r>
            <a:r>
              <a:rPr lang="vi-VN" sz="2215" dirty="0"/>
              <a:t> </a:t>
            </a:r>
            <a:r>
              <a:rPr lang="vi-VN" sz="2215" dirty="0" err="1"/>
              <a:t>và</a:t>
            </a:r>
            <a:r>
              <a:rPr lang="vi-VN" sz="2215" dirty="0"/>
              <a:t> </a:t>
            </a:r>
            <a:r>
              <a:rPr lang="vi-VN" sz="2215" dirty="0" err="1"/>
              <a:t>người</a:t>
            </a:r>
            <a:r>
              <a:rPr lang="vi-VN" sz="2215" dirty="0"/>
              <a:t> tiêu </a:t>
            </a:r>
            <a:r>
              <a:rPr lang="vi-VN" sz="2215" dirty="0" err="1"/>
              <a:t>dùng</a:t>
            </a:r>
            <a:r>
              <a:rPr lang="vi-VN" sz="2215" dirty="0"/>
              <a:t>.</a:t>
            </a:r>
          </a:p>
        </p:txBody>
      </p:sp>
    </p:spTree>
    <p:extLst>
      <p:ext uri="{BB962C8B-B14F-4D97-AF65-F5344CB8AC3E}">
        <p14:creationId xmlns:p14="http://schemas.microsoft.com/office/powerpoint/2010/main" val="163921588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t>3.3. Các công việc tiếp theo sau thu thập TT</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184</a:t>
            </a:fld>
            <a:endParaRPr kumimoji="0" lang="en-US"/>
          </a:p>
        </p:txBody>
      </p:sp>
      <p:sp>
        <p:nvSpPr>
          <p:cNvPr id="4" name="Content Placeholder 3"/>
          <p:cNvSpPr>
            <a:spLocks noGrp="1"/>
          </p:cNvSpPr>
          <p:nvPr>
            <p:ph sz="quarter" idx="1"/>
          </p:nvPr>
        </p:nvSpPr>
        <p:spPr>
          <a:xfrm>
            <a:off x="504385" y="1295400"/>
            <a:ext cx="8353865" cy="5029200"/>
          </a:xfrm>
        </p:spPr>
        <p:txBody>
          <a:bodyPr>
            <a:normAutofit/>
          </a:bodyPr>
          <a:lstStyle/>
          <a:p>
            <a:pPr algn="just">
              <a:buClr>
                <a:srgbClr val="FF0000"/>
              </a:buClr>
              <a:buFont typeface="Wingdings" pitchFamily="2" charset="2"/>
              <a:buChar char="v"/>
            </a:pPr>
            <a:r>
              <a:rPr lang="vi-VN" sz="2200" dirty="0"/>
              <a:t>Ước tính tổng doanh số bán hàng có thể của tất cả các khách hàng trong mỗi đơn vị cơ sở</a:t>
            </a:r>
          </a:p>
          <a:p>
            <a:pPr algn="just">
              <a:buClr>
                <a:srgbClr val="FF0000"/>
              </a:buClr>
              <a:buFont typeface="Wingdings" pitchFamily="2" charset="2"/>
              <a:buChar char="v"/>
            </a:pPr>
            <a:r>
              <a:rPr lang="vi-VN" sz="2200" dirty="0"/>
              <a:t>Doanh số tiềm năng của công ty sẽ được xác định bằng cách ước tính tỷ phần thị trường của công ty đó trong khu vực đơn vị cơ sở tương ứng (dựa trên tỷ phần thị trường hiện tại, điểm mạnh và điểm yếu của công ty trong tương quan so sánh với các đối thủ cạnh tranh, và mối quan hệ của công ty đối với các khách hàng hiện có) </a:t>
            </a:r>
          </a:p>
          <a:p>
            <a:pPr algn="just">
              <a:buClr>
                <a:srgbClr val="FF0000"/>
              </a:buClr>
              <a:buFont typeface="Wingdings" pitchFamily="2" charset="2"/>
              <a:buChar char="v"/>
            </a:pPr>
            <a:r>
              <a:rPr lang="vi-VN" sz="2200" dirty="0"/>
              <a:t>Cần phân loại các khách hàng dựa trên tiềm năng doanh số hay lợi nhuận của họ với 2 phương pháp:</a:t>
            </a:r>
          </a:p>
          <a:p>
            <a:pPr algn="just">
              <a:buClr>
                <a:srgbClr val="FF0000"/>
              </a:buClr>
              <a:buFont typeface="Wingdings" panose="05000000000000000000" pitchFamily="2" charset="2"/>
              <a:buChar char="q"/>
            </a:pPr>
            <a:r>
              <a:rPr lang="vi-VN" sz="2200" dirty="0"/>
              <a:t>Phương pháp“phân tích ABC” (Activity Based Costing). </a:t>
            </a:r>
          </a:p>
          <a:p>
            <a:pPr algn="just">
              <a:buClr>
                <a:srgbClr val="FF0000"/>
              </a:buClr>
              <a:buFont typeface="Wingdings" panose="05000000000000000000" pitchFamily="2" charset="2"/>
              <a:buChar char="q"/>
            </a:pPr>
            <a:r>
              <a:rPr lang="vi-VN" sz="2200" dirty="0"/>
              <a:t>Phương pháp danh mục đầu tư, theo đó các khách hàng sẽ được phân loại trên một ma trận theo doanh số tiềm năng và đồng thời theo vị thế bán hàng </a:t>
            </a:r>
          </a:p>
        </p:txBody>
      </p:sp>
    </p:spTree>
    <p:extLst>
      <p:ext uri="{BB962C8B-B14F-4D97-AF65-F5344CB8AC3E}">
        <p14:creationId xmlns:p14="http://schemas.microsoft.com/office/powerpoint/2010/main" val="25768686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t>3.4. Xác định các lãnh thổ cơ bản</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185</a:t>
            </a:fld>
            <a:endParaRPr kumimoji="0" lang="en-US"/>
          </a:p>
        </p:txBody>
      </p:sp>
      <p:sp>
        <p:nvSpPr>
          <p:cNvPr id="4" name="Content Placeholder 3"/>
          <p:cNvSpPr>
            <a:spLocks noGrp="1"/>
          </p:cNvSpPr>
          <p:nvPr>
            <p:ph sz="quarter" idx="1"/>
          </p:nvPr>
        </p:nvSpPr>
        <p:spPr/>
        <p:txBody>
          <a:bodyPr>
            <a:normAutofit/>
          </a:bodyPr>
          <a:lstStyle/>
          <a:p>
            <a:pPr lvl="0">
              <a:buClr>
                <a:srgbClr val="FF0000"/>
              </a:buClr>
              <a:buFont typeface="Wingdings" pitchFamily="2" charset="2"/>
              <a:buChar char="v"/>
            </a:pPr>
            <a:r>
              <a:rPr lang="vi-VN" sz="2400" dirty="0"/>
              <a:t>Phương pháp ghép vào</a:t>
            </a:r>
          </a:p>
          <a:p>
            <a:pPr>
              <a:buClr>
                <a:srgbClr val="FF0000"/>
              </a:buClr>
              <a:buFont typeface="Wingdings" pitchFamily="2" charset="2"/>
              <a:buChar char="v"/>
            </a:pPr>
            <a:r>
              <a:rPr lang="vi-VN" sz="2400" dirty="0"/>
              <a:t>Phương pháp tách ra </a:t>
            </a:r>
          </a:p>
        </p:txBody>
      </p:sp>
    </p:spTree>
    <p:extLst>
      <p:ext uri="{BB962C8B-B14F-4D97-AF65-F5344CB8AC3E}">
        <p14:creationId xmlns:p14="http://schemas.microsoft.com/office/powerpoint/2010/main" val="375442696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t>3.5. Sắp xếp nhân viên BH vào các vùng lãnh thổ</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186</a:t>
            </a:fld>
            <a:endParaRPr kumimoji="0" lang="en-US"/>
          </a:p>
        </p:txBody>
      </p:sp>
      <p:sp>
        <p:nvSpPr>
          <p:cNvPr id="4" name="Content Placeholder 3"/>
          <p:cNvSpPr>
            <a:spLocks noGrp="1"/>
          </p:cNvSpPr>
          <p:nvPr>
            <p:ph sz="quarter" idx="1"/>
          </p:nvPr>
        </p:nvSpPr>
        <p:spPr>
          <a:xfrm>
            <a:off x="609600" y="1371600"/>
            <a:ext cx="8382000" cy="5099104"/>
          </a:xfrm>
        </p:spPr>
        <p:txBody>
          <a:bodyPr>
            <a:normAutofit fontScale="77500" lnSpcReduction="20000"/>
          </a:bodyPr>
          <a:lstStyle/>
          <a:p>
            <a:pPr marL="0" indent="0" algn="just">
              <a:buNone/>
            </a:pPr>
            <a:r>
              <a:rPr lang="vi-VN" dirty="0"/>
              <a:t>Nên cân nhắc hai tiêu chuẩn:</a:t>
            </a:r>
          </a:p>
          <a:p>
            <a:pPr algn="just">
              <a:buClr>
                <a:srgbClr val="FF0000"/>
              </a:buClr>
              <a:buFont typeface="Wingdings" pitchFamily="2" charset="2"/>
              <a:buChar char="v"/>
            </a:pPr>
            <a:r>
              <a:rPr lang="vi-VN" b="1" dirty="0"/>
              <a:t>Năng lực tương đối của nhân viên bán hàng </a:t>
            </a:r>
          </a:p>
          <a:p>
            <a:pPr marL="0" indent="0" algn="just">
              <a:buNone/>
            </a:pPr>
            <a:endParaRPr lang="vi-VN" i="1" u="sng" dirty="0"/>
          </a:p>
          <a:p>
            <a:pPr marL="0" indent="0" algn="just">
              <a:buNone/>
            </a:pPr>
            <a:endParaRPr lang="vi-VN" dirty="0"/>
          </a:p>
          <a:p>
            <a:pPr marL="0" indent="0" algn="just">
              <a:buNone/>
            </a:pPr>
            <a:endParaRPr lang="vi-VN" i="1" u="sng" dirty="0"/>
          </a:p>
          <a:p>
            <a:pPr marL="0" indent="0" algn="just">
              <a:buNone/>
            </a:pPr>
            <a:endParaRPr lang="vi-VN" i="1" u="sng" dirty="0"/>
          </a:p>
          <a:p>
            <a:pPr marL="0" indent="0" algn="just">
              <a:buNone/>
            </a:pPr>
            <a:endParaRPr lang="vi-VN" i="1" u="sng" dirty="0"/>
          </a:p>
          <a:p>
            <a:pPr lvl="0" algn="just">
              <a:buFont typeface="Wingdings" pitchFamily="2" charset="2"/>
              <a:buChar char="v"/>
            </a:pPr>
            <a:endParaRPr lang="vi-VN" b="1" dirty="0"/>
          </a:p>
          <a:p>
            <a:pPr lvl="0" algn="just">
              <a:buFont typeface="Wingdings" pitchFamily="2" charset="2"/>
              <a:buChar char="v"/>
            </a:pPr>
            <a:endParaRPr lang="vi-VN" b="1" dirty="0"/>
          </a:p>
          <a:p>
            <a:pPr lvl="0" algn="just">
              <a:buClr>
                <a:srgbClr val="FF0000"/>
              </a:buClr>
              <a:buFont typeface="Wingdings" pitchFamily="2" charset="2"/>
              <a:buChar char="v"/>
            </a:pPr>
            <a:r>
              <a:rPr lang="vi-VN" b="1" dirty="0"/>
              <a:t>Năng suất của lực lượng bán hàng trong vùng lãnh thổ</a:t>
            </a:r>
          </a:p>
          <a:p>
            <a:pPr marL="0" indent="0" algn="just">
              <a:lnSpc>
                <a:spcPct val="120000"/>
              </a:lnSpc>
              <a:buNone/>
            </a:pPr>
            <a:r>
              <a:rPr lang="vi-VN" sz="2215" dirty="0"/>
              <a:t>Nhà quản lý thị trường nên đánh giá hiệu quả của nhân viên bán hàng bằng cách so sánh các đặc điểm thể chất, văn hoá, xã hội của nhân viên đó đối với các đặc điểm tương ứng của vùng lãnh thổ. </a:t>
            </a:r>
          </a:p>
        </p:txBody>
      </p:sp>
      <p:graphicFrame>
        <p:nvGraphicFramePr>
          <p:cNvPr id="5" name="Table 4"/>
          <p:cNvGraphicFramePr>
            <a:graphicFrameLocks noGrp="1"/>
          </p:cNvGraphicFramePr>
          <p:nvPr>
            <p:extLst>
              <p:ext uri="{D42A27DB-BD31-4B8C-83A1-F6EECF244321}">
                <p14:modId xmlns:p14="http://schemas.microsoft.com/office/powerpoint/2010/main" val="736616014"/>
              </p:ext>
            </p:extLst>
          </p:nvPr>
        </p:nvGraphicFramePr>
        <p:xfrm>
          <a:off x="703385" y="2303584"/>
          <a:ext cx="7596554" cy="2363933"/>
        </p:xfrm>
        <a:graphic>
          <a:graphicData uri="http://schemas.openxmlformats.org/drawingml/2006/table">
            <a:tbl>
              <a:tblPr firstRow="1" firstCol="1" bandRow="1">
                <a:tableStyleId>{5C22544A-7EE6-4342-B048-85BDC9FD1C3A}</a:tableStyleId>
              </a:tblPr>
              <a:tblGrid>
                <a:gridCol w="2461846">
                  <a:extLst>
                    <a:ext uri="{9D8B030D-6E8A-4147-A177-3AD203B41FA5}">
                      <a16:colId xmlns:a16="http://schemas.microsoft.com/office/drawing/2014/main" val="20000"/>
                    </a:ext>
                  </a:extLst>
                </a:gridCol>
                <a:gridCol w="1682958">
                  <a:extLst>
                    <a:ext uri="{9D8B030D-6E8A-4147-A177-3AD203B41FA5}">
                      <a16:colId xmlns:a16="http://schemas.microsoft.com/office/drawing/2014/main" val="20001"/>
                    </a:ext>
                  </a:extLst>
                </a:gridCol>
                <a:gridCol w="1552612">
                  <a:extLst>
                    <a:ext uri="{9D8B030D-6E8A-4147-A177-3AD203B41FA5}">
                      <a16:colId xmlns:a16="http://schemas.microsoft.com/office/drawing/2014/main" val="20002"/>
                    </a:ext>
                  </a:extLst>
                </a:gridCol>
                <a:gridCol w="1899138">
                  <a:extLst>
                    <a:ext uri="{9D8B030D-6E8A-4147-A177-3AD203B41FA5}">
                      <a16:colId xmlns:a16="http://schemas.microsoft.com/office/drawing/2014/main" val="20003"/>
                    </a:ext>
                  </a:extLst>
                </a:gridCol>
              </a:tblGrid>
              <a:tr h="492369">
                <a:tc>
                  <a:txBody>
                    <a:bodyPr/>
                    <a:lstStyle/>
                    <a:p>
                      <a:pPr algn="ctr">
                        <a:lnSpc>
                          <a:spcPct val="115000"/>
                        </a:lnSpc>
                        <a:spcAft>
                          <a:spcPts val="0"/>
                        </a:spcAft>
                      </a:pPr>
                      <a:r>
                        <a:rPr lang="vi-VN" sz="1300" b="1" dirty="0">
                          <a:solidFill>
                            <a:schemeClr val="tx1"/>
                          </a:solidFill>
                          <a:effectLst/>
                        </a:rPr>
                        <a:t>Yếu tố đánh giá</a:t>
                      </a:r>
                      <a:endParaRPr lang="vi-VN" sz="1300" b="1" dirty="0">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300" b="1">
                          <a:solidFill>
                            <a:schemeClr val="tx1"/>
                          </a:solidFill>
                          <a:effectLst/>
                        </a:rPr>
                        <a:t>Trọng số (A)</a:t>
                      </a:r>
                      <a:endParaRPr lang="vi-VN" sz="13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300" b="1">
                          <a:solidFill>
                            <a:schemeClr val="tx1"/>
                          </a:solidFill>
                          <a:effectLst/>
                        </a:rPr>
                        <a:t>Đánh giá (B)</a:t>
                      </a:r>
                      <a:endParaRPr lang="vi-VN" sz="13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300" b="1" dirty="0">
                          <a:solidFill>
                            <a:schemeClr val="tx1"/>
                          </a:solidFill>
                          <a:effectLst/>
                        </a:rPr>
                        <a:t>Điểm nhân viên = (A)*(B)</a:t>
                      </a:r>
                      <a:endParaRPr lang="vi-VN" sz="1300" b="1" dirty="0">
                        <a:solidFill>
                          <a:schemeClr val="tx1"/>
                        </a:solidFill>
                        <a:effectLst/>
                        <a:latin typeface="Times New Roman"/>
                        <a:ea typeface="Calibri"/>
                        <a:cs typeface="Times New Roman"/>
                      </a:endParaRPr>
                    </a:p>
                  </a:txBody>
                  <a:tcPr marL="63305" marR="63305" marT="0" marB="0"/>
                </a:tc>
                <a:extLst>
                  <a:ext uri="{0D108BD9-81ED-4DB2-BD59-A6C34878D82A}">
                    <a16:rowId xmlns:a16="http://schemas.microsoft.com/office/drawing/2014/main" val="10000"/>
                  </a:ext>
                </a:extLst>
              </a:tr>
              <a:tr h="287013">
                <a:tc>
                  <a:txBody>
                    <a:bodyPr/>
                    <a:lstStyle/>
                    <a:p>
                      <a:pPr algn="just">
                        <a:lnSpc>
                          <a:spcPct val="115000"/>
                        </a:lnSpc>
                        <a:spcAft>
                          <a:spcPts val="0"/>
                        </a:spcAft>
                      </a:pPr>
                      <a:r>
                        <a:rPr lang="vi-VN" sz="1300" b="1">
                          <a:solidFill>
                            <a:schemeClr val="tx1"/>
                          </a:solidFill>
                          <a:effectLst/>
                        </a:rPr>
                        <a:t>Kiến thức sản phẩm </a:t>
                      </a:r>
                      <a:endParaRPr lang="vi-VN" sz="13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0.15</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0.9</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0.135</a:t>
                      </a:r>
                      <a:endParaRPr lang="vi-VN" sz="1100" b="1">
                        <a:solidFill>
                          <a:schemeClr val="tx1"/>
                        </a:solidFill>
                        <a:effectLst/>
                        <a:latin typeface="Times New Roman"/>
                        <a:ea typeface="Calibri"/>
                        <a:cs typeface="Times New Roman"/>
                      </a:endParaRPr>
                    </a:p>
                  </a:txBody>
                  <a:tcPr marL="63305" marR="63305" marT="0" marB="0"/>
                </a:tc>
                <a:extLst>
                  <a:ext uri="{0D108BD9-81ED-4DB2-BD59-A6C34878D82A}">
                    <a16:rowId xmlns:a16="http://schemas.microsoft.com/office/drawing/2014/main" val="10001"/>
                  </a:ext>
                </a:extLst>
              </a:tr>
              <a:tr h="287013">
                <a:tc>
                  <a:txBody>
                    <a:bodyPr/>
                    <a:lstStyle/>
                    <a:p>
                      <a:pPr algn="just">
                        <a:lnSpc>
                          <a:spcPct val="115000"/>
                        </a:lnSpc>
                        <a:spcAft>
                          <a:spcPts val="0"/>
                        </a:spcAft>
                      </a:pPr>
                      <a:r>
                        <a:rPr lang="vi-VN" sz="1300" b="1">
                          <a:solidFill>
                            <a:schemeClr val="tx1"/>
                          </a:solidFill>
                          <a:effectLst/>
                        </a:rPr>
                        <a:t>Kiến thức về thị trường</a:t>
                      </a:r>
                      <a:endParaRPr lang="vi-VN" sz="13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0.10</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0.8</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0.080</a:t>
                      </a:r>
                      <a:endParaRPr lang="vi-VN" sz="1100" b="1">
                        <a:solidFill>
                          <a:schemeClr val="tx1"/>
                        </a:solidFill>
                        <a:effectLst/>
                        <a:latin typeface="Times New Roman"/>
                        <a:ea typeface="Calibri"/>
                        <a:cs typeface="Times New Roman"/>
                      </a:endParaRPr>
                    </a:p>
                  </a:txBody>
                  <a:tcPr marL="63305" marR="63305" marT="0" marB="0"/>
                </a:tc>
                <a:extLst>
                  <a:ext uri="{0D108BD9-81ED-4DB2-BD59-A6C34878D82A}">
                    <a16:rowId xmlns:a16="http://schemas.microsoft.com/office/drawing/2014/main" val="10002"/>
                  </a:ext>
                </a:extLst>
              </a:tr>
              <a:tr h="433930">
                <a:tc>
                  <a:txBody>
                    <a:bodyPr/>
                    <a:lstStyle/>
                    <a:p>
                      <a:pPr algn="just">
                        <a:lnSpc>
                          <a:spcPct val="115000"/>
                        </a:lnSpc>
                        <a:spcAft>
                          <a:spcPts val="0"/>
                        </a:spcAft>
                      </a:pPr>
                      <a:r>
                        <a:rPr lang="vi-VN" sz="1300" b="1">
                          <a:solidFill>
                            <a:schemeClr val="tx1"/>
                          </a:solidFill>
                          <a:effectLst/>
                        </a:rPr>
                        <a:t>Thành tích bán trong quá khứ</a:t>
                      </a:r>
                      <a:endParaRPr lang="vi-VN" sz="13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0.40</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1.0</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0.400</a:t>
                      </a:r>
                      <a:endParaRPr lang="vi-VN" sz="1100" b="1">
                        <a:solidFill>
                          <a:schemeClr val="tx1"/>
                        </a:solidFill>
                        <a:effectLst/>
                        <a:latin typeface="Times New Roman"/>
                        <a:ea typeface="Calibri"/>
                        <a:cs typeface="Times New Roman"/>
                      </a:endParaRPr>
                    </a:p>
                  </a:txBody>
                  <a:tcPr marL="63305" marR="63305" marT="0" marB="0"/>
                </a:tc>
                <a:extLst>
                  <a:ext uri="{0D108BD9-81ED-4DB2-BD59-A6C34878D82A}">
                    <a16:rowId xmlns:a16="http://schemas.microsoft.com/office/drawing/2014/main" val="10003"/>
                  </a:ext>
                </a:extLst>
              </a:tr>
              <a:tr h="287013">
                <a:tc>
                  <a:txBody>
                    <a:bodyPr/>
                    <a:lstStyle/>
                    <a:p>
                      <a:pPr algn="just">
                        <a:lnSpc>
                          <a:spcPct val="115000"/>
                        </a:lnSpc>
                        <a:spcAft>
                          <a:spcPts val="0"/>
                        </a:spcAft>
                      </a:pPr>
                      <a:r>
                        <a:rPr lang="vi-VN" sz="1300" b="1">
                          <a:solidFill>
                            <a:schemeClr val="tx1"/>
                          </a:solidFill>
                          <a:effectLst/>
                        </a:rPr>
                        <a:t>Truyền thông</a:t>
                      </a:r>
                      <a:endParaRPr lang="vi-VN" sz="13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0.15</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0.8</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0.120</a:t>
                      </a:r>
                      <a:endParaRPr lang="vi-VN" sz="1100" b="1">
                        <a:solidFill>
                          <a:schemeClr val="tx1"/>
                        </a:solidFill>
                        <a:effectLst/>
                        <a:latin typeface="Times New Roman"/>
                        <a:ea typeface="Calibri"/>
                        <a:cs typeface="Times New Roman"/>
                      </a:endParaRPr>
                    </a:p>
                  </a:txBody>
                  <a:tcPr marL="63305" marR="63305" marT="0" marB="0"/>
                </a:tc>
                <a:extLst>
                  <a:ext uri="{0D108BD9-81ED-4DB2-BD59-A6C34878D82A}">
                    <a16:rowId xmlns:a16="http://schemas.microsoft.com/office/drawing/2014/main" val="10004"/>
                  </a:ext>
                </a:extLst>
              </a:tr>
              <a:tr h="287013">
                <a:tc>
                  <a:txBody>
                    <a:bodyPr/>
                    <a:lstStyle/>
                    <a:p>
                      <a:pPr algn="just">
                        <a:lnSpc>
                          <a:spcPct val="115000"/>
                        </a:lnSpc>
                        <a:spcAft>
                          <a:spcPts val="0"/>
                        </a:spcAft>
                      </a:pPr>
                      <a:r>
                        <a:rPr lang="vi-VN" sz="1300" b="1" dirty="0">
                          <a:solidFill>
                            <a:schemeClr val="tx1"/>
                          </a:solidFill>
                          <a:effectLst/>
                        </a:rPr>
                        <a:t>Kỹ năng bán hàng</a:t>
                      </a:r>
                      <a:endParaRPr lang="vi-VN" sz="1300" b="1" dirty="0">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0.20</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0.9</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0.180</a:t>
                      </a:r>
                      <a:endParaRPr lang="vi-VN" sz="1100" b="1">
                        <a:solidFill>
                          <a:schemeClr val="tx1"/>
                        </a:solidFill>
                        <a:effectLst/>
                        <a:latin typeface="Times New Roman"/>
                        <a:ea typeface="Calibri"/>
                        <a:cs typeface="Times New Roman"/>
                      </a:endParaRPr>
                    </a:p>
                  </a:txBody>
                  <a:tcPr marL="63305" marR="63305" marT="0" marB="0"/>
                </a:tc>
                <a:extLst>
                  <a:ext uri="{0D108BD9-81ED-4DB2-BD59-A6C34878D82A}">
                    <a16:rowId xmlns:a16="http://schemas.microsoft.com/office/drawing/2014/main" val="10005"/>
                  </a:ext>
                </a:extLst>
              </a:tr>
              <a:tr h="287013">
                <a:tc>
                  <a:txBody>
                    <a:bodyPr/>
                    <a:lstStyle/>
                    <a:p>
                      <a:pPr algn="r">
                        <a:lnSpc>
                          <a:spcPct val="115000"/>
                        </a:lnSpc>
                        <a:spcAft>
                          <a:spcPts val="0"/>
                        </a:spcAft>
                      </a:pPr>
                      <a:r>
                        <a:rPr lang="vi-VN" sz="1300" b="1" dirty="0">
                          <a:solidFill>
                            <a:schemeClr val="tx1"/>
                          </a:solidFill>
                          <a:effectLst/>
                        </a:rPr>
                        <a:t>Tổng</a:t>
                      </a:r>
                      <a:r>
                        <a:rPr lang="vi-VN" sz="1100" b="1" dirty="0">
                          <a:solidFill>
                            <a:schemeClr val="tx1"/>
                          </a:solidFill>
                          <a:effectLst/>
                        </a:rPr>
                        <a:t> </a:t>
                      </a:r>
                      <a:endParaRPr lang="vi-VN" sz="1100" b="1" dirty="0">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1.00</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a:solidFill>
                            <a:schemeClr val="tx1"/>
                          </a:solidFill>
                          <a:effectLst/>
                        </a:rPr>
                        <a:t> </a:t>
                      </a:r>
                      <a:endParaRPr lang="vi-VN" sz="1100" b="1">
                        <a:solidFill>
                          <a:schemeClr val="tx1"/>
                        </a:solidFill>
                        <a:effectLst/>
                        <a:latin typeface="Times New Roman"/>
                        <a:ea typeface="Calibri"/>
                        <a:cs typeface="Times New Roman"/>
                      </a:endParaRPr>
                    </a:p>
                  </a:txBody>
                  <a:tcPr marL="63305" marR="63305" marT="0" marB="0"/>
                </a:tc>
                <a:tc>
                  <a:txBody>
                    <a:bodyPr/>
                    <a:lstStyle/>
                    <a:p>
                      <a:pPr algn="ctr">
                        <a:lnSpc>
                          <a:spcPct val="115000"/>
                        </a:lnSpc>
                        <a:spcAft>
                          <a:spcPts val="0"/>
                        </a:spcAft>
                      </a:pPr>
                      <a:r>
                        <a:rPr lang="vi-VN" sz="1100" b="1" dirty="0">
                          <a:solidFill>
                            <a:schemeClr val="tx1"/>
                          </a:solidFill>
                          <a:effectLst/>
                        </a:rPr>
                        <a:t>0.915</a:t>
                      </a:r>
                      <a:endParaRPr lang="vi-VN" sz="1100" b="1" dirty="0">
                        <a:solidFill>
                          <a:schemeClr val="tx1"/>
                        </a:solidFill>
                        <a:effectLst/>
                        <a:latin typeface="Times New Roman"/>
                        <a:ea typeface="Calibri"/>
                        <a:cs typeface="Times New Roman"/>
                      </a:endParaRPr>
                    </a:p>
                  </a:txBody>
                  <a:tcPr marL="63305" marR="63305"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20013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t>4. Quản trị việc bao quát lãnh thổ bán hàng</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187</a:t>
            </a:fld>
            <a:endParaRPr kumimoji="0" lang="en-US"/>
          </a:p>
        </p:txBody>
      </p:sp>
      <p:sp>
        <p:nvSpPr>
          <p:cNvPr id="4" name="Content Placeholder 3"/>
          <p:cNvSpPr>
            <a:spLocks noGrp="1"/>
          </p:cNvSpPr>
          <p:nvPr>
            <p:ph sz="quarter" idx="1"/>
          </p:nvPr>
        </p:nvSpPr>
        <p:spPr/>
        <p:txBody>
          <a:bodyPr/>
          <a:lstStyle/>
          <a:p>
            <a:pPr marL="0" indent="0" algn="just">
              <a:buNone/>
            </a:pPr>
            <a:r>
              <a:rPr lang="vi-VN" sz="2400" dirty="0"/>
              <a:t>Nội dung quản trị này bao gồm 3 hoạt động:</a:t>
            </a:r>
          </a:p>
          <a:p>
            <a:pPr algn="just">
              <a:lnSpc>
                <a:spcPct val="120000"/>
              </a:lnSpc>
              <a:buClr>
                <a:srgbClr val="FF0000"/>
              </a:buClr>
              <a:buFont typeface="Wingdings" pitchFamily="2" charset="2"/>
              <a:buChar char="v"/>
            </a:pPr>
            <a:r>
              <a:rPr lang="vi-VN" sz="2200" dirty="0"/>
              <a:t>Lập sơ đồ tuyến bán hàng, nói cách khác là lên kế hoạch các tuyến đường hiệu quả cho các nhân viên bán hàng </a:t>
            </a:r>
          </a:p>
          <a:p>
            <a:pPr algn="just">
              <a:lnSpc>
                <a:spcPct val="120000"/>
              </a:lnSpc>
              <a:buClr>
                <a:srgbClr val="FF0000"/>
              </a:buClr>
              <a:buFont typeface="Wingdings" pitchFamily="2" charset="2"/>
              <a:buChar char="v"/>
            </a:pPr>
            <a:r>
              <a:rPr lang="vi-VN" sz="2200" dirty="0"/>
              <a:t>Lập thời gian biểu bán hàng –  kế hoạch thời gian làm việc của mỗi nhân viên bán hàng </a:t>
            </a:r>
          </a:p>
          <a:p>
            <a:pPr algn="just">
              <a:lnSpc>
                <a:spcPct val="120000"/>
              </a:lnSpc>
              <a:buClr>
                <a:srgbClr val="FF0000"/>
              </a:buClr>
              <a:buFont typeface="Wingdings" pitchFamily="2" charset="2"/>
              <a:buChar char="v"/>
            </a:pPr>
            <a:r>
              <a:rPr lang="vi-VN" sz="2200" dirty="0"/>
              <a:t>Sử dụng các công cụ quản lý thời gian</a:t>
            </a:r>
          </a:p>
        </p:txBody>
      </p:sp>
    </p:spTree>
    <p:extLst>
      <p:ext uri="{BB962C8B-B14F-4D97-AF65-F5344CB8AC3E}">
        <p14:creationId xmlns:p14="http://schemas.microsoft.com/office/powerpoint/2010/main" val="414494785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t>4.1. Lập kế hoạch tuyến đường</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188</a:t>
            </a:fld>
            <a:endParaRPr kumimoji="0" lang="en-US"/>
          </a:p>
        </p:txBody>
      </p:sp>
      <p:sp>
        <p:nvSpPr>
          <p:cNvPr id="4" name="Content Placeholder 3"/>
          <p:cNvSpPr>
            <a:spLocks noGrp="1"/>
          </p:cNvSpPr>
          <p:nvPr>
            <p:ph sz="quarter" idx="1"/>
          </p:nvPr>
        </p:nvSpPr>
        <p:spPr/>
        <p:txBody>
          <a:bodyPr>
            <a:normAutofit/>
          </a:bodyPr>
          <a:lstStyle/>
          <a:p>
            <a:pPr marL="342900" lvl="3" indent="-342900">
              <a:lnSpc>
                <a:spcPct val="100000"/>
              </a:lnSpc>
              <a:buClr>
                <a:srgbClr val="FF0000"/>
              </a:buClr>
              <a:buSzPct val="85000"/>
              <a:buFont typeface="Wingdings" pitchFamily="2" charset="2"/>
              <a:buChar char="v"/>
            </a:pPr>
            <a:r>
              <a:rPr lang="vi-VN" sz="2400" dirty="0"/>
              <a:t>Khái niệm </a:t>
            </a:r>
          </a:p>
          <a:p>
            <a:pPr marL="342900" lvl="3" indent="-342900">
              <a:lnSpc>
                <a:spcPct val="100000"/>
              </a:lnSpc>
              <a:buClr>
                <a:srgbClr val="FF0000"/>
              </a:buClr>
              <a:buSzPct val="85000"/>
              <a:buFont typeface="Wingdings" pitchFamily="2" charset="2"/>
              <a:buChar char="v"/>
            </a:pPr>
            <a:r>
              <a:rPr lang="vi-VN" sz="2400" dirty="0"/>
              <a:t>Quy trình thiếp lập kế hoạch tuyến đường</a:t>
            </a:r>
          </a:p>
          <a:p>
            <a:pPr marL="342900" lvl="3" indent="-342900">
              <a:lnSpc>
                <a:spcPct val="100000"/>
              </a:lnSpc>
              <a:buClr>
                <a:srgbClr val="FF0000"/>
              </a:buClr>
              <a:buSzPct val="85000"/>
              <a:buFont typeface="Wingdings" pitchFamily="2" charset="2"/>
              <a:buChar char="v"/>
            </a:pPr>
            <a:r>
              <a:rPr lang="vi-VN" sz="2400" dirty="0"/>
              <a:t>Áp dụng kế hoạch tuyến đường</a:t>
            </a:r>
          </a:p>
        </p:txBody>
      </p:sp>
    </p:spTree>
    <p:extLst>
      <p:ext uri="{BB962C8B-B14F-4D97-AF65-F5344CB8AC3E}">
        <p14:creationId xmlns:p14="http://schemas.microsoft.com/office/powerpoint/2010/main" val="42270272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vi-VN" sz="2585" dirty="0">
                <a:latin typeface="+mn-lt"/>
              </a:rPr>
              <a:t>4.2. </a:t>
            </a:r>
            <a:r>
              <a:rPr lang="vi-VN" sz="2585" dirty="0" err="1">
                <a:latin typeface="+mn-lt"/>
              </a:rPr>
              <a:t>LẬP</a:t>
            </a:r>
            <a:r>
              <a:rPr lang="vi-VN" sz="2585" dirty="0">
                <a:latin typeface="+mn-lt"/>
              </a:rPr>
              <a:t> </a:t>
            </a:r>
            <a:r>
              <a:rPr lang="vi-VN" sz="2585" dirty="0" err="1">
                <a:latin typeface="+mn-lt"/>
              </a:rPr>
              <a:t>KẾ</a:t>
            </a:r>
            <a:r>
              <a:rPr lang="vi-VN" sz="2585" dirty="0">
                <a:latin typeface="+mn-lt"/>
              </a:rPr>
              <a:t> </a:t>
            </a:r>
            <a:r>
              <a:rPr lang="vi-VN" sz="2585" dirty="0" err="1">
                <a:latin typeface="+mn-lt"/>
              </a:rPr>
              <a:t>HOẠCH</a:t>
            </a:r>
            <a:r>
              <a:rPr lang="vi-VN" sz="2585" dirty="0">
                <a:latin typeface="+mn-lt"/>
              </a:rPr>
              <a:t> </a:t>
            </a:r>
            <a:r>
              <a:rPr lang="vi-VN" sz="2585" dirty="0" err="1">
                <a:latin typeface="+mn-lt"/>
              </a:rPr>
              <a:t>THỜI</a:t>
            </a:r>
            <a:r>
              <a:rPr lang="vi-VN" sz="2585" dirty="0">
                <a:latin typeface="+mn-lt"/>
              </a:rPr>
              <a:t> GIAN </a:t>
            </a:r>
            <a:r>
              <a:rPr lang="vi-VN" sz="2585" dirty="0" err="1">
                <a:latin typeface="+mn-lt"/>
              </a:rPr>
              <a:t>BIỂU</a:t>
            </a:r>
            <a:r>
              <a:rPr lang="vi-VN" sz="2585" dirty="0">
                <a:latin typeface="+mn-lt"/>
              </a:rPr>
              <a:t> </a:t>
            </a:r>
            <a:r>
              <a:rPr lang="vi-VN" sz="2585" dirty="0" err="1">
                <a:latin typeface="+mn-lt"/>
              </a:rPr>
              <a:t>BÁN</a:t>
            </a:r>
            <a:r>
              <a:rPr lang="vi-VN" sz="2585" dirty="0">
                <a:latin typeface="+mn-lt"/>
              </a:rPr>
              <a:t> </a:t>
            </a:r>
            <a:r>
              <a:rPr lang="vi-VN" sz="2585" dirty="0" err="1">
                <a:latin typeface="+mn-lt"/>
              </a:rPr>
              <a:t>HÀNG</a:t>
            </a:r>
            <a:br>
              <a:rPr lang="vi-VN" dirty="0"/>
            </a:b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189</a:t>
            </a:fld>
            <a:endParaRPr kumimoji="0" lang="en-US"/>
          </a:p>
        </p:txBody>
      </p:sp>
      <p:sp>
        <p:nvSpPr>
          <p:cNvPr id="4" name="Content Placeholder 3"/>
          <p:cNvSpPr>
            <a:spLocks noGrp="1"/>
          </p:cNvSpPr>
          <p:nvPr>
            <p:ph sz="quarter" idx="1"/>
          </p:nvPr>
        </p:nvSpPr>
        <p:spPr/>
        <p:txBody>
          <a:bodyPr/>
          <a:lstStyle/>
          <a:p>
            <a:pPr>
              <a:buClr>
                <a:srgbClr val="FF0000"/>
              </a:buClr>
              <a:buFont typeface="Wingdings" pitchFamily="2" charset="2"/>
              <a:buChar char="v"/>
            </a:pPr>
            <a:r>
              <a:rPr lang="vi-VN" sz="2400" dirty="0"/>
              <a:t>Phân bổ thời gian làm việc</a:t>
            </a:r>
          </a:p>
          <a:p>
            <a:pPr>
              <a:buClr>
                <a:srgbClr val="FF0000"/>
              </a:buClr>
              <a:buFont typeface="Wingdings" pitchFamily="2" charset="2"/>
              <a:buChar char="v"/>
            </a:pPr>
            <a:r>
              <a:rPr lang="vi-VN" sz="2400" dirty="0"/>
              <a:t>Xác định thời lượng cho các cuộc ghé thăm khách hàng</a:t>
            </a:r>
          </a:p>
          <a:p>
            <a:pPr marL="0" indent="0">
              <a:buNone/>
            </a:pPr>
            <a:endParaRPr lang="vi-VN" dirty="0"/>
          </a:p>
        </p:txBody>
      </p:sp>
    </p:spTree>
    <p:extLst>
      <p:ext uri="{BB962C8B-B14F-4D97-AF65-F5344CB8AC3E}">
        <p14:creationId xmlns:p14="http://schemas.microsoft.com/office/powerpoint/2010/main" val="3297402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DD5CBEF-DBF1-4132-8B85-2D2D372B4500}"/>
              </a:ext>
            </a:extLst>
          </p:cNvPr>
          <p:cNvSpPr>
            <a:spLocks noGrp="1"/>
          </p:cNvSpPr>
          <p:nvPr>
            <p:ph type="title"/>
          </p:nvPr>
        </p:nvSpPr>
        <p:spPr>
          <a:xfrm>
            <a:off x="323088" y="294309"/>
            <a:ext cx="8534400" cy="609600"/>
          </a:xfrm>
        </p:spPr>
        <p:txBody>
          <a:bodyPr>
            <a:noAutofit/>
          </a:bodyPr>
          <a:lstStyle/>
          <a:p>
            <a:pPr algn="ctr">
              <a:lnSpc>
                <a:spcPct val="100000"/>
              </a:lnSpc>
            </a:pPr>
            <a:r>
              <a:rPr lang="en-US" sz="2800" dirty="0">
                <a:solidFill>
                  <a:schemeClr val="tx1"/>
                </a:solidFill>
              </a:rPr>
              <a:t>9.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vai</a:t>
            </a:r>
            <a:r>
              <a:rPr lang="en-US" sz="2800" dirty="0">
                <a:solidFill>
                  <a:schemeClr val="tx1"/>
                </a:solidFill>
              </a:rPr>
              <a:t> </a:t>
            </a:r>
            <a:r>
              <a:rPr lang="en-US" sz="2800" dirty="0" err="1">
                <a:solidFill>
                  <a:schemeClr val="tx1"/>
                </a:solidFill>
              </a:rPr>
              <a:t>trò</a:t>
            </a:r>
            <a:r>
              <a:rPr lang="en-US" sz="2800" dirty="0">
                <a:solidFill>
                  <a:schemeClr val="tx1"/>
                </a:solidFill>
              </a:rPr>
              <a:t> </a:t>
            </a:r>
            <a:r>
              <a:rPr lang="en-US" sz="2800" dirty="0" err="1">
                <a:solidFill>
                  <a:schemeClr val="tx1"/>
                </a:solidFill>
              </a:rPr>
              <a:t>chiến</a:t>
            </a:r>
            <a:r>
              <a:rPr lang="en-US" sz="2800" dirty="0">
                <a:solidFill>
                  <a:schemeClr val="tx1"/>
                </a:solidFill>
              </a:rPr>
              <a:t> l</a:t>
            </a:r>
            <a:r>
              <a:rPr lang="vi-VN" sz="2800" dirty="0" err="1">
                <a:solidFill>
                  <a:schemeClr val="tx1"/>
                </a:solidFill>
              </a:rPr>
              <a:t>ược</a:t>
            </a:r>
            <a:r>
              <a:rPr lang="vi-VN" sz="2800" dirty="0">
                <a:solidFill>
                  <a:schemeClr val="tx1"/>
                </a:solidFill>
              </a:rPr>
              <a:t> </a:t>
            </a:r>
            <a:r>
              <a:rPr lang="vi-VN" sz="2800" dirty="0" err="1">
                <a:solidFill>
                  <a:schemeClr val="tx1"/>
                </a:solidFill>
              </a:rPr>
              <a:t>của</a:t>
            </a:r>
            <a:r>
              <a:rPr lang="vi-VN" sz="2800" dirty="0">
                <a:solidFill>
                  <a:schemeClr val="tx1"/>
                </a:solidFill>
              </a:rPr>
              <a:t> </a:t>
            </a:r>
            <a:r>
              <a:rPr lang="vi-VN" sz="2800" dirty="0" err="1">
                <a:solidFill>
                  <a:schemeClr val="tx1"/>
                </a:solidFill>
              </a:rPr>
              <a:t>chức</a:t>
            </a:r>
            <a:r>
              <a:rPr lang="vi-VN" sz="2800" dirty="0">
                <a:solidFill>
                  <a:schemeClr val="tx1"/>
                </a:solidFill>
              </a:rPr>
              <a:t> năng </a:t>
            </a:r>
            <a:r>
              <a:rPr lang="vi-VN" sz="2800" dirty="0" err="1">
                <a:solidFill>
                  <a:schemeClr val="tx1"/>
                </a:solidFill>
              </a:rPr>
              <a:t>bán</a:t>
            </a:r>
            <a:r>
              <a:rPr lang="vi-VN" sz="2800" dirty="0">
                <a:solidFill>
                  <a:schemeClr val="tx1"/>
                </a:solidFill>
              </a:rPr>
              <a:t> </a:t>
            </a:r>
            <a:r>
              <a:rPr lang="vi-VN" sz="2800" dirty="0" err="1">
                <a:solidFill>
                  <a:schemeClr val="tx1"/>
                </a:solidFill>
              </a:rPr>
              <a:t>hàng</a:t>
            </a:r>
            <a:endParaRPr lang="vi-VN" sz="2800" dirty="0">
              <a:solidFill>
                <a:schemeClr val="tx1"/>
              </a:solidFill>
            </a:endParaRPr>
          </a:p>
        </p:txBody>
      </p:sp>
      <p:sp>
        <p:nvSpPr>
          <p:cNvPr id="3" name="Chỗ dành sẵn cho Số hiệu Bản chiếu 2">
            <a:extLst>
              <a:ext uri="{FF2B5EF4-FFF2-40B4-BE49-F238E27FC236}">
                <a16:creationId xmlns:a16="http://schemas.microsoft.com/office/drawing/2014/main" id="{38969E96-C591-49BC-8CBC-6B2234A593E3}"/>
              </a:ext>
            </a:extLst>
          </p:cNvPr>
          <p:cNvSpPr>
            <a:spLocks noGrp="1"/>
          </p:cNvSpPr>
          <p:nvPr>
            <p:ph type="sldNum" sz="quarter" idx="12"/>
          </p:nvPr>
        </p:nvSpPr>
        <p:spPr/>
        <p:txBody>
          <a:bodyPr/>
          <a:lstStyle/>
          <a:p>
            <a:pPr>
              <a:defRPr/>
            </a:pPr>
            <a:fld id="{BAE6BD3F-55D3-417E-AA1F-2AC3C49086BB}" type="slidenum">
              <a:rPr lang="en-US" smtClean="0"/>
              <a:pPr>
                <a:defRPr/>
              </a:pPr>
              <a:t>19</a:t>
            </a:fld>
            <a:endParaRPr lang="en-US"/>
          </a:p>
        </p:txBody>
      </p:sp>
      <p:sp>
        <p:nvSpPr>
          <p:cNvPr id="4" name="Chỗ dành sẵn cho Nội dung 3">
            <a:extLst>
              <a:ext uri="{FF2B5EF4-FFF2-40B4-BE49-F238E27FC236}">
                <a16:creationId xmlns:a16="http://schemas.microsoft.com/office/drawing/2014/main" id="{FD6ED4F9-5A0B-4B91-AB85-C7F5FD6A1052}"/>
              </a:ext>
            </a:extLst>
          </p:cNvPr>
          <p:cNvSpPr>
            <a:spLocks noGrp="1"/>
          </p:cNvSpPr>
          <p:nvPr>
            <p:ph sz="quarter" idx="1"/>
          </p:nvPr>
        </p:nvSpPr>
        <p:spPr>
          <a:xfrm>
            <a:off x="609600" y="1332726"/>
            <a:ext cx="8382000" cy="4709160"/>
          </a:xfrm>
        </p:spPr>
        <p:txBody>
          <a:bodyPr>
            <a:normAutofit/>
          </a:bodyPr>
          <a:lstStyle/>
          <a:p>
            <a:pPr marL="0" indent="0" algn="just">
              <a:lnSpc>
                <a:spcPct val="120000"/>
              </a:lnSpc>
              <a:buNone/>
            </a:pPr>
            <a:r>
              <a:rPr lang="vi-VN" sz="2400" dirty="0" err="1"/>
              <a:t>Nhà</a:t>
            </a:r>
            <a:r>
              <a:rPr lang="vi-VN" sz="2400" dirty="0"/>
              <a:t> </a:t>
            </a:r>
            <a:r>
              <a:rPr lang="vi-VN" sz="2400" dirty="0" err="1"/>
              <a:t>quản</a:t>
            </a:r>
            <a:r>
              <a:rPr lang="vi-VN" sz="2400" dirty="0"/>
              <a:t> </a:t>
            </a:r>
            <a:r>
              <a:rPr lang="vi-VN" sz="2400" dirty="0" err="1"/>
              <a:t>trị</a:t>
            </a:r>
            <a:r>
              <a:rPr lang="vi-VN" sz="2400" dirty="0"/>
              <a:t> </a:t>
            </a:r>
            <a:r>
              <a:rPr lang="vi-VN" sz="2400" dirty="0" err="1"/>
              <a:t>bán</a:t>
            </a:r>
            <a:r>
              <a:rPr lang="vi-VN" sz="2400" dirty="0"/>
              <a:t> </a:t>
            </a:r>
            <a:r>
              <a:rPr lang="vi-VN" sz="2400" dirty="0" err="1"/>
              <a:t>hàng</a:t>
            </a:r>
            <a:r>
              <a:rPr lang="vi-VN" sz="2400" dirty="0"/>
              <a:t>, </a:t>
            </a:r>
            <a:r>
              <a:rPr lang="vi-VN" sz="2400" dirty="0" err="1"/>
              <a:t>các</a:t>
            </a:r>
            <a:r>
              <a:rPr lang="vi-VN" sz="2400" dirty="0"/>
              <a:t> chuyên viên trên cơ </a:t>
            </a:r>
            <a:r>
              <a:rPr lang="vi-VN" sz="2400" dirty="0" err="1"/>
              <a:t>sở</a:t>
            </a:r>
            <a:r>
              <a:rPr lang="vi-VN" sz="2400" dirty="0"/>
              <a:t> </a:t>
            </a:r>
            <a:r>
              <a:rPr lang="vi-VN" sz="2400" dirty="0" err="1"/>
              <a:t>hiểu</a:t>
            </a:r>
            <a:r>
              <a:rPr lang="vi-VN" sz="2400" dirty="0"/>
              <a:t> </a:t>
            </a:r>
            <a:r>
              <a:rPr lang="vi-VN" sz="2400" dirty="0" err="1"/>
              <a:t>rõ</a:t>
            </a:r>
            <a:r>
              <a:rPr lang="vi-VN" sz="2400" dirty="0"/>
              <a:t> </a:t>
            </a:r>
            <a:r>
              <a:rPr lang="vi-VN" sz="2400" dirty="0" err="1"/>
              <a:t>đặc</a:t>
            </a:r>
            <a:r>
              <a:rPr lang="vi-VN" sz="2400" dirty="0"/>
              <a:t> </a:t>
            </a:r>
            <a:r>
              <a:rPr lang="vi-VN" sz="2400" dirty="0" err="1"/>
              <a:t>điểm</a:t>
            </a:r>
            <a:r>
              <a:rPr lang="vi-VN" sz="2400" dirty="0"/>
              <a:t> </a:t>
            </a:r>
            <a:r>
              <a:rPr lang="vi-VN" sz="2400" dirty="0" err="1"/>
              <a:t>và</a:t>
            </a:r>
            <a:r>
              <a:rPr lang="vi-VN" sz="2400" dirty="0"/>
              <a:t> </a:t>
            </a:r>
            <a:r>
              <a:rPr lang="vi-VN" sz="2400" dirty="0" err="1"/>
              <a:t>hành</a:t>
            </a:r>
            <a:r>
              <a:rPr lang="vi-VN" sz="2400" dirty="0"/>
              <a:t> vi </a:t>
            </a:r>
            <a:r>
              <a:rPr lang="vi-VN" sz="2400" dirty="0" err="1"/>
              <a:t>của</a:t>
            </a:r>
            <a:r>
              <a:rPr lang="vi-VN" sz="2400" dirty="0"/>
              <a:t> </a:t>
            </a:r>
            <a:r>
              <a:rPr lang="vi-VN" sz="2400" dirty="0" err="1"/>
              <a:t>từng</a:t>
            </a:r>
            <a:r>
              <a:rPr lang="vi-VN" sz="2400" dirty="0"/>
              <a:t> </a:t>
            </a:r>
            <a:r>
              <a:rPr lang="vi-VN" sz="2400" dirty="0" err="1"/>
              <a:t>đối</a:t>
            </a:r>
            <a:r>
              <a:rPr lang="vi-VN" sz="2400" dirty="0"/>
              <a:t> </a:t>
            </a:r>
            <a:r>
              <a:rPr lang="vi-VN" sz="2400" dirty="0" err="1"/>
              <a:t>tượng</a:t>
            </a:r>
            <a:r>
              <a:rPr lang="vi-VN" sz="2400" dirty="0"/>
              <a:t> </a:t>
            </a:r>
            <a:r>
              <a:rPr lang="vi-VN" sz="2400" dirty="0" err="1"/>
              <a:t>khách</a:t>
            </a:r>
            <a:r>
              <a:rPr lang="vi-VN" sz="2400" dirty="0"/>
              <a:t> </a:t>
            </a:r>
            <a:r>
              <a:rPr lang="vi-VN" sz="2400" dirty="0" err="1"/>
              <a:t>hàng</a:t>
            </a:r>
            <a:r>
              <a:rPr lang="vi-VN" sz="2400" dirty="0"/>
              <a:t> (</a:t>
            </a:r>
            <a:r>
              <a:rPr lang="vi-VN" sz="2400" dirty="0" err="1"/>
              <a:t>tổ</a:t>
            </a:r>
            <a:r>
              <a:rPr lang="vi-VN" sz="2400" dirty="0"/>
              <a:t> </a:t>
            </a:r>
            <a:r>
              <a:rPr lang="vi-VN" sz="2400" dirty="0" err="1"/>
              <a:t>chức</a:t>
            </a:r>
            <a:r>
              <a:rPr lang="vi-VN" sz="2400" dirty="0"/>
              <a:t> </a:t>
            </a:r>
            <a:r>
              <a:rPr lang="vi-VN" sz="2400" dirty="0" err="1"/>
              <a:t>hoặc</a:t>
            </a:r>
            <a:r>
              <a:rPr lang="vi-VN" sz="2400" dirty="0"/>
              <a:t> </a:t>
            </a:r>
            <a:r>
              <a:rPr lang="vi-VN" sz="2400" dirty="0" err="1"/>
              <a:t>cá</a:t>
            </a:r>
            <a:r>
              <a:rPr lang="vi-VN" sz="2400" dirty="0"/>
              <a:t> nhân), </a:t>
            </a:r>
            <a:r>
              <a:rPr lang="vi-VN" sz="2400" dirty="0" err="1"/>
              <a:t>cần</a:t>
            </a:r>
            <a:r>
              <a:rPr lang="vi-VN" sz="2400" dirty="0"/>
              <a:t> </a:t>
            </a:r>
            <a:r>
              <a:rPr lang="vi-VN" sz="2400" dirty="0" err="1"/>
              <a:t>thiết</a:t>
            </a:r>
            <a:r>
              <a:rPr lang="vi-VN" sz="2400" dirty="0"/>
              <a:t> </a:t>
            </a:r>
            <a:r>
              <a:rPr lang="vi-VN" sz="2400" dirty="0" err="1"/>
              <a:t>lập</a:t>
            </a:r>
            <a:r>
              <a:rPr lang="vi-VN" sz="2400" dirty="0"/>
              <a:t> </a:t>
            </a:r>
            <a:r>
              <a:rPr lang="vi-VN" sz="2400" dirty="0" err="1"/>
              <a:t>chiến</a:t>
            </a:r>
            <a:r>
              <a:rPr lang="vi-VN" sz="2400" dirty="0"/>
              <a:t> </a:t>
            </a:r>
            <a:r>
              <a:rPr lang="vi-VN" sz="2400" dirty="0" err="1"/>
              <a:t>lược</a:t>
            </a:r>
            <a:r>
              <a:rPr lang="vi-VN" sz="2400" dirty="0"/>
              <a:t> </a:t>
            </a:r>
            <a:r>
              <a:rPr lang="vi-VN" sz="2400" dirty="0" err="1"/>
              <a:t>bán</a:t>
            </a:r>
            <a:r>
              <a:rPr lang="vi-VN" sz="2400" dirty="0"/>
              <a:t> </a:t>
            </a:r>
            <a:r>
              <a:rPr lang="vi-VN" sz="2400" dirty="0" err="1"/>
              <a:t>hàng</a:t>
            </a:r>
            <a:r>
              <a:rPr lang="vi-VN" sz="2400" dirty="0"/>
              <a:t> bao </a:t>
            </a:r>
            <a:r>
              <a:rPr lang="vi-VN" sz="2400" dirty="0" err="1"/>
              <a:t>gồm</a:t>
            </a:r>
            <a:r>
              <a:rPr lang="vi-VN" sz="2400" dirty="0"/>
              <a:t>:</a:t>
            </a:r>
          </a:p>
          <a:p>
            <a:pPr algn="just">
              <a:lnSpc>
                <a:spcPct val="120000"/>
              </a:lnSpc>
              <a:buClr>
                <a:srgbClr val="FF0000"/>
              </a:buClr>
              <a:buFont typeface="Wingdings" panose="05000000000000000000" pitchFamily="2" charset="2"/>
              <a:buChar char="v"/>
            </a:pPr>
            <a:r>
              <a:rPr lang="vi-VN" sz="2400" dirty="0" err="1"/>
              <a:t>Chiến</a:t>
            </a:r>
            <a:r>
              <a:rPr lang="vi-VN" sz="2400" dirty="0"/>
              <a:t> </a:t>
            </a:r>
            <a:r>
              <a:rPr lang="vi-VN" sz="2400" dirty="0" err="1"/>
              <a:t>lược</a:t>
            </a:r>
            <a:r>
              <a:rPr lang="vi-VN" sz="2400" dirty="0"/>
              <a:t> </a:t>
            </a:r>
            <a:r>
              <a:rPr lang="vi-VN" sz="2400" dirty="0" err="1"/>
              <a:t>khách</a:t>
            </a:r>
            <a:r>
              <a:rPr lang="vi-VN" sz="2400" dirty="0"/>
              <a:t> </a:t>
            </a:r>
            <a:r>
              <a:rPr lang="vi-VN" sz="2400" dirty="0" err="1"/>
              <a:t>hàng</a:t>
            </a:r>
            <a:r>
              <a:rPr lang="vi-VN" sz="2400" dirty="0"/>
              <a:t> </a:t>
            </a:r>
            <a:r>
              <a:rPr lang="vi-VN" sz="2400" dirty="0" err="1"/>
              <a:t>mục</a:t>
            </a:r>
            <a:r>
              <a:rPr lang="vi-VN" sz="2400" dirty="0"/>
              <a:t> tiêu, </a:t>
            </a:r>
          </a:p>
          <a:p>
            <a:pPr algn="just">
              <a:lnSpc>
                <a:spcPct val="120000"/>
              </a:lnSpc>
              <a:buClr>
                <a:srgbClr val="FF0000"/>
              </a:buClr>
              <a:buFont typeface="Wingdings" panose="05000000000000000000" pitchFamily="2" charset="2"/>
              <a:buChar char="v"/>
            </a:pPr>
            <a:r>
              <a:rPr lang="vi-VN" sz="2400" dirty="0" err="1"/>
              <a:t>Chiến</a:t>
            </a:r>
            <a:r>
              <a:rPr lang="vi-VN" sz="2400" dirty="0"/>
              <a:t> </a:t>
            </a:r>
            <a:r>
              <a:rPr lang="vi-VN" sz="2400" dirty="0" err="1"/>
              <a:t>lược</a:t>
            </a:r>
            <a:r>
              <a:rPr lang="vi-VN" sz="2400" dirty="0"/>
              <a:t> quan </a:t>
            </a:r>
            <a:r>
              <a:rPr lang="vi-VN" sz="2400" dirty="0" err="1"/>
              <a:t>hệ</a:t>
            </a:r>
            <a:r>
              <a:rPr lang="vi-VN" sz="2400" dirty="0"/>
              <a:t> </a:t>
            </a:r>
            <a:r>
              <a:rPr lang="vi-VN" sz="2400" dirty="0" err="1"/>
              <a:t>khách</a:t>
            </a:r>
            <a:r>
              <a:rPr lang="vi-VN" sz="2400" dirty="0"/>
              <a:t> </a:t>
            </a:r>
            <a:r>
              <a:rPr lang="vi-VN" sz="2400" dirty="0" err="1"/>
              <a:t>hàng</a:t>
            </a:r>
            <a:r>
              <a:rPr lang="vi-VN" sz="2400" dirty="0"/>
              <a:t>, </a:t>
            </a:r>
          </a:p>
          <a:p>
            <a:pPr algn="just">
              <a:lnSpc>
                <a:spcPct val="120000"/>
              </a:lnSpc>
              <a:buClr>
                <a:srgbClr val="FF0000"/>
              </a:buClr>
              <a:buFont typeface="Wingdings" panose="05000000000000000000" pitchFamily="2" charset="2"/>
              <a:buChar char="v"/>
            </a:pPr>
            <a:r>
              <a:rPr lang="vi-VN" sz="2400" dirty="0"/>
              <a:t>Phương </a:t>
            </a:r>
            <a:r>
              <a:rPr lang="vi-VN" sz="2400" dirty="0" err="1"/>
              <a:t>pháp</a:t>
            </a:r>
            <a:r>
              <a:rPr lang="vi-VN" sz="2400" dirty="0"/>
              <a:t> </a:t>
            </a:r>
            <a:r>
              <a:rPr lang="vi-VN" sz="2400" dirty="0" err="1"/>
              <a:t>bán</a:t>
            </a:r>
            <a:r>
              <a:rPr lang="vi-VN" sz="2400" dirty="0"/>
              <a:t> </a:t>
            </a:r>
            <a:r>
              <a:rPr lang="vi-VN" sz="2400" dirty="0" err="1"/>
              <a:t>hàng</a:t>
            </a:r>
            <a:r>
              <a:rPr lang="vi-VN" sz="2400" dirty="0"/>
              <a:t> </a:t>
            </a:r>
          </a:p>
          <a:p>
            <a:pPr algn="just">
              <a:lnSpc>
                <a:spcPct val="120000"/>
              </a:lnSpc>
              <a:buClr>
                <a:srgbClr val="FF0000"/>
              </a:buClr>
              <a:buFont typeface="Wingdings" panose="05000000000000000000" pitchFamily="2" charset="2"/>
              <a:buChar char="v"/>
            </a:pPr>
            <a:r>
              <a:rPr lang="vi-VN" sz="2400" dirty="0" err="1"/>
              <a:t>Chiến</a:t>
            </a:r>
            <a:r>
              <a:rPr lang="vi-VN" sz="2400" dirty="0"/>
              <a:t> </a:t>
            </a:r>
            <a:r>
              <a:rPr lang="vi-VN" sz="2400" dirty="0" err="1"/>
              <a:t>lược</a:t>
            </a:r>
            <a:r>
              <a:rPr lang="vi-VN" sz="2400" dirty="0"/>
              <a:t> kênh </a:t>
            </a:r>
            <a:r>
              <a:rPr lang="vi-VN" sz="2400" dirty="0" err="1"/>
              <a:t>bán</a:t>
            </a:r>
            <a:r>
              <a:rPr lang="vi-VN" sz="2400" dirty="0"/>
              <a:t> </a:t>
            </a:r>
            <a:r>
              <a:rPr lang="vi-VN" sz="2400" dirty="0" err="1"/>
              <a:t>hàng</a:t>
            </a:r>
            <a:r>
              <a:rPr lang="vi-VN" sz="2400" dirty="0"/>
              <a:t> </a:t>
            </a:r>
            <a:r>
              <a:rPr lang="vi-VN" sz="2400" dirty="0" err="1"/>
              <a:t>tới</a:t>
            </a:r>
            <a:r>
              <a:rPr lang="vi-VN" sz="2400" dirty="0"/>
              <a:t> </a:t>
            </a:r>
            <a:r>
              <a:rPr lang="vi-VN" sz="2400" dirty="0" err="1"/>
              <a:t>từng</a:t>
            </a:r>
            <a:r>
              <a:rPr lang="vi-VN" sz="2400" dirty="0"/>
              <a:t> </a:t>
            </a:r>
            <a:r>
              <a:rPr lang="vi-VN" sz="2400" dirty="0" err="1"/>
              <a:t>khách</a:t>
            </a:r>
            <a:r>
              <a:rPr lang="vi-VN" sz="2400" dirty="0"/>
              <a:t> </a:t>
            </a:r>
            <a:r>
              <a:rPr lang="vi-VN" sz="2400" dirty="0" err="1"/>
              <a:t>hàng</a:t>
            </a:r>
            <a:r>
              <a:rPr lang="vi-VN" sz="2400" dirty="0"/>
              <a:t> </a:t>
            </a:r>
            <a:r>
              <a:rPr lang="vi-VN" sz="2400" dirty="0" err="1"/>
              <a:t>mà</a:t>
            </a:r>
            <a:r>
              <a:rPr lang="vi-VN" sz="2400" dirty="0"/>
              <a:t> </a:t>
            </a:r>
            <a:r>
              <a:rPr lang="vi-VN" sz="2400" dirty="0" err="1"/>
              <a:t>mình</a:t>
            </a:r>
            <a:r>
              <a:rPr lang="vi-VN" sz="2400" dirty="0"/>
              <a:t> </a:t>
            </a:r>
            <a:r>
              <a:rPr lang="vi-VN" sz="2400" dirty="0" err="1"/>
              <a:t>quản</a:t>
            </a:r>
            <a:r>
              <a:rPr lang="vi-VN" sz="2400" dirty="0"/>
              <a:t> </a:t>
            </a:r>
            <a:r>
              <a:rPr lang="vi-VN" sz="2400" dirty="0" err="1"/>
              <a:t>lý</a:t>
            </a:r>
            <a:endParaRPr lang="vi-VN" sz="2400" dirty="0"/>
          </a:p>
        </p:txBody>
      </p:sp>
    </p:spTree>
    <p:extLst>
      <p:ext uri="{BB962C8B-B14F-4D97-AF65-F5344CB8AC3E}">
        <p14:creationId xmlns:p14="http://schemas.microsoft.com/office/powerpoint/2010/main" val="415586417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t>4.3. Các công cụ quản lý thời gian </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190</a:t>
            </a:fld>
            <a:endParaRPr kumimoji="0" lang="en-US"/>
          </a:p>
        </p:txBody>
      </p:sp>
      <p:sp>
        <p:nvSpPr>
          <p:cNvPr id="4" name="Content Placeholder 3"/>
          <p:cNvSpPr>
            <a:spLocks noGrp="1"/>
          </p:cNvSpPr>
          <p:nvPr>
            <p:ph sz="quarter" idx="1"/>
          </p:nvPr>
        </p:nvSpPr>
        <p:spPr>
          <a:xfrm>
            <a:off x="609600" y="1295400"/>
            <a:ext cx="8382000" cy="5013960"/>
          </a:xfrm>
        </p:spPr>
        <p:txBody>
          <a:bodyPr>
            <a:normAutofit lnSpcReduction="10000"/>
          </a:bodyPr>
          <a:lstStyle/>
          <a:p>
            <a:pPr marL="0" indent="0">
              <a:lnSpc>
                <a:spcPct val="120000"/>
              </a:lnSpc>
              <a:buNone/>
            </a:pPr>
            <a:r>
              <a:rPr lang="vi-VN" sz="2000" dirty="0"/>
              <a:t>Có 2 công cụ hỗ trợ để giúp người bán hàng quản lý thời gian bao gồm: </a:t>
            </a:r>
          </a:p>
          <a:p>
            <a:pPr algn="just">
              <a:lnSpc>
                <a:spcPct val="120000"/>
              </a:lnSpc>
              <a:buClr>
                <a:srgbClr val="FF0000"/>
              </a:buClr>
              <a:buFont typeface="Wingdings" pitchFamily="2" charset="2"/>
              <a:buChar char="v"/>
            </a:pPr>
            <a:r>
              <a:rPr lang="vi-VN" sz="2000" dirty="0"/>
              <a:t>Sử dụng máy tính, các thiết bị di động và các thiết bị công nghệ số khác </a:t>
            </a:r>
          </a:p>
          <a:p>
            <a:pPr algn="just">
              <a:lnSpc>
                <a:spcPct val="120000"/>
              </a:lnSpc>
              <a:buClr>
                <a:srgbClr val="FF0000"/>
              </a:buClr>
              <a:buFont typeface="Wingdings" panose="05000000000000000000" pitchFamily="2" charset="2"/>
              <a:buChar char="q"/>
            </a:pPr>
            <a:r>
              <a:rPr lang="vi-VN" sz="2000" dirty="0"/>
              <a:t>Máy tính để bàn, máy tính cá nhân có nối mạng Internet, máy fax, điện thoại, phần mềm GPS, hội thảo từ xa…</a:t>
            </a:r>
          </a:p>
          <a:p>
            <a:pPr algn="just">
              <a:lnSpc>
                <a:spcPct val="120000"/>
              </a:lnSpc>
              <a:buClr>
                <a:srgbClr val="FF0000"/>
              </a:buClr>
              <a:buFont typeface="Wingdings" panose="05000000000000000000" pitchFamily="2" charset="2"/>
              <a:buChar char="v"/>
            </a:pPr>
            <a:r>
              <a:rPr lang="vi-VN" sz="2000" dirty="0"/>
              <a:t>Nhân viên bán hàng nội bộ.</a:t>
            </a:r>
          </a:p>
          <a:p>
            <a:pPr algn="just">
              <a:lnSpc>
                <a:spcPct val="120000"/>
              </a:lnSpc>
              <a:buClr>
                <a:srgbClr val="FF0000"/>
              </a:buClr>
              <a:buFont typeface="Wingdings" panose="05000000000000000000" pitchFamily="2" charset="2"/>
              <a:buChar char="q"/>
            </a:pPr>
            <a:r>
              <a:rPr lang="vi-VN" sz="2000" dirty="0"/>
              <a:t>Có 3 dạng nhân viên bán hàng nội bộ: (i) Trợ lý bán hàng, cung cấp các hỗ trợ về công việc ghi chép và văn phòng cho nhân viên bên ngoài (ii) Nhân viên hỗ trợ kỹ thuật, có nhiệm vụ đưa ra các trợ giúp và thông tin kỹ thuật giải đáp các thắc mắc của khách hàng; (iii) Nhân viên bán hàng và chăm sóc khách hàng từ xa có nhiệm vụ tìm kiếm các tiềm năng bán hàng mới</a:t>
            </a:r>
          </a:p>
        </p:txBody>
      </p:sp>
    </p:spTree>
    <p:extLst>
      <p:ext uri="{BB962C8B-B14F-4D97-AF65-F5344CB8AC3E}">
        <p14:creationId xmlns:p14="http://schemas.microsoft.com/office/powerpoint/2010/main" val="212394735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t>5. Các nhóm định mức bán hàng</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191</a:t>
            </a:fld>
            <a:endParaRPr kumimoji="0" lang="en-US"/>
          </a:p>
        </p:txBody>
      </p:sp>
      <p:sp>
        <p:nvSpPr>
          <p:cNvPr id="4" name="Content Placeholder 3"/>
          <p:cNvSpPr>
            <a:spLocks noGrp="1"/>
          </p:cNvSpPr>
          <p:nvPr>
            <p:ph sz="quarter" idx="1"/>
          </p:nvPr>
        </p:nvSpPr>
        <p:spPr/>
        <p:txBody>
          <a:bodyPr/>
          <a:lstStyle/>
          <a:p>
            <a:pPr>
              <a:lnSpc>
                <a:spcPct val="120000"/>
              </a:lnSpc>
              <a:buClr>
                <a:srgbClr val="FF0000"/>
              </a:buClr>
              <a:buFont typeface="Wingdings" pitchFamily="2" charset="2"/>
              <a:buChar char="v"/>
            </a:pPr>
            <a:r>
              <a:rPr lang="vi-VN" sz="2400" dirty="0"/>
              <a:t>Nhóm định mức trên cơ sở kết quả</a:t>
            </a:r>
          </a:p>
          <a:p>
            <a:pPr>
              <a:lnSpc>
                <a:spcPct val="120000"/>
              </a:lnSpc>
              <a:buClr>
                <a:srgbClr val="FF0000"/>
              </a:buClr>
              <a:buFont typeface="Wingdings" pitchFamily="2" charset="2"/>
              <a:buChar char="v"/>
            </a:pPr>
            <a:r>
              <a:rPr lang="vi-VN" sz="2400" dirty="0"/>
              <a:t>Nhóm định mức trên cơ sở hoạt động/hành vi của nhân viên bán hàng</a:t>
            </a:r>
          </a:p>
          <a:p>
            <a:pPr>
              <a:lnSpc>
                <a:spcPct val="120000"/>
              </a:lnSpc>
              <a:buClr>
                <a:srgbClr val="FF0000"/>
              </a:buClr>
              <a:buFont typeface="Wingdings" pitchFamily="2" charset="2"/>
              <a:buChar char="v"/>
            </a:pPr>
            <a:r>
              <a:rPr lang="vi-VN" sz="2400" dirty="0"/>
              <a:t>Kết hợp các chỉ tiêu định mức </a:t>
            </a:r>
          </a:p>
          <a:p>
            <a:pPr marL="0" indent="0">
              <a:buNone/>
            </a:pPr>
            <a:endParaRPr lang="vi-VN" dirty="0"/>
          </a:p>
        </p:txBody>
      </p:sp>
    </p:spTree>
    <p:extLst>
      <p:ext uri="{BB962C8B-B14F-4D97-AF65-F5344CB8AC3E}">
        <p14:creationId xmlns:p14="http://schemas.microsoft.com/office/powerpoint/2010/main" val="287906772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96" y="16316"/>
            <a:ext cx="7359904" cy="1126684"/>
          </a:xfrm>
        </p:spPr>
        <p:txBody>
          <a:bodyPr>
            <a:normAutofit/>
          </a:bodyPr>
          <a:lstStyle/>
          <a:p>
            <a:pPr algn="ctr">
              <a:lnSpc>
                <a:spcPct val="100000"/>
              </a:lnSpc>
            </a:pPr>
            <a:r>
              <a:rPr lang="vi-VN" sz="2800" dirty="0"/>
              <a:t>6. Mục đích của việc thiết lập định mức bán hàng</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192</a:t>
            </a:fld>
            <a:endParaRPr kumimoji="0" lang="en-US"/>
          </a:p>
        </p:txBody>
      </p:sp>
      <p:sp>
        <p:nvSpPr>
          <p:cNvPr id="4" name="Content Placeholder 3"/>
          <p:cNvSpPr>
            <a:spLocks noGrp="1"/>
          </p:cNvSpPr>
          <p:nvPr>
            <p:ph sz="quarter" idx="1"/>
          </p:nvPr>
        </p:nvSpPr>
        <p:spPr>
          <a:xfrm>
            <a:off x="533400" y="1600200"/>
            <a:ext cx="8458200" cy="4709160"/>
          </a:xfrm>
        </p:spPr>
        <p:txBody>
          <a:bodyPr/>
          <a:lstStyle/>
          <a:p>
            <a:pPr marL="0" indent="0">
              <a:buNone/>
            </a:pPr>
            <a:r>
              <a:rPr lang="vi-VN" sz="2400" dirty="0"/>
              <a:t>Các mục đích của việc thiết lập định mức bán hàng bao gồm: </a:t>
            </a:r>
          </a:p>
          <a:p>
            <a:pPr>
              <a:lnSpc>
                <a:spcPct val="120000"/>
              </a:lnSpc>
              <a:buClr>
                <a:srgbClr val="FF0000"/>
              </a:buClr>
              <a:buFont typeface="Wingdings" pitchFamily="2" charset="2"/>
              <a:buChar char="v"/>
            </a:pPr>
            <a:r>
              <a:rPr lang="vi-VN" sz="2000" dirty="0"/>
              <a:t>Đưa ra các tiêu chuẩn bán hàng, </a:t>
            </a:r>
          </a:p>
          <a:p>
            <a:pPr>
              <a:lnSpc>
                <a:spcPct val="120000"/>
              </a:lnSpc>
              <a:buClr>
                <a:srgbClr val="FF0000"/>
              </a:buClr>
              <a:buFont typeface="Wingdings" pitchFamily="2" charset="2"/>
              <a:buChar char="v"/>
            </a:pPr>
            <a:r>
              <a:rPr lang="vi-VN" sz="2000" dirty="0"/>
              <a:t>Kiểm soát hoạt động của lực lượng bán hàng, </a:t>
            </a:r>
          </a:p>
          <a:p>
            <a:pPr>
              <a:lnSpc>
                <a:spcPct val="120000"/>
              </a:lnSpc>
              <a:buClr>
                <a:srgbClr val="FF0000"/>
              </a:buClr>
              <a:buFont typeface="Wingdings" pitchFamily="2" charset="2"/>
              <a:buChar char="v"/>
            </a:pPr>
            <a:r>
              <a:rPr lang="vi-VN" sz="2000" dirty="0"/>
              <a:t>Thúc đẩy làm việc, </a:t>
            </a:r>
          </a:p>
          <a:p>
            <a:pPr>
              <a:lnSpc>
                <a:spcPct val="120000"/>
              </a:lnSpc>
              <a:buClr>
                <a:srgbClr val="FF0000"/>
              </a:buClr>
              <a:buFont typeface="Wingdings" pitchFamily="2" charset="2"/>
              <a:buChar char="v"/>
            </a:pPr>
            <a:r>
              <a:rPr lang="vi-VN" sz="2000" dirty="0"/>
              <a:t>Xác định các điểm mạnh và điểm yếu.</a:t>
            </a:r>
          </a:p>
          <a:p>
            <a:pPr marL="0" indent="0">
              <a:buNone/>
            </a:pPr>
            <a:endParaRPr lang="vi-VN" dirty="0"/>
          </a:p>
        </p:txBody>
      </p:sp>
    </p:spTree>
    <p:extLst>
      <p:ext uri="{BB962C8B-B14F-4D97-AF65-F5344CB8AC3E}">
        <p14:creationId xmlns:p14="http://schemas.microsoft.com/office/powerpoint/2010/main" val="322618629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t>6.1. Đưa ra các tiêu chuẩn bán hàng </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193</a:t>
            </a:fld>
            <a:endParaRPr kumimoji="0" lang="en-US"/>
          </a:p>
        </p:txBody>
      </p:sp>
      <p:sp>
        <p:nvSpPr>
          <p:cNvPr id="4" name="Content Placeholder 3"/>
          <p:cNvSpPr>
            <a:spLocks noGrp="1"/>
          </p:cNvSpPr>
          <p:nvPr>
            <p:ph sz="quarter" idx="1"/>
          </p:nvPr>
        </p:nvSpPr>
        <p:spPr>
          <a:xfrm>
            <a:off x="768096" y="1371600"/>
            <a:ext cx="8001000" cy="5029200"/>
          </a:xfrm>
        </p:spPr>
        <p:txBody>
          <a:bodyPr>
            <a:normAutofit/>
          </a:bodyPr>
          <a:lstStyle/>
          <a:p>
            <a:pPr algn="just">
              <a:lnSpc>
                <a:spcPct val="120000"/>
              </a:lnSpc>
              <a:buClr>
                <a:srgbClr val="FF0000"/>
              </a:buClr>
              <a:buFont typeface="Wingdings" pitchFamily="2" charset="2"/>
              <a:buChar char="v"/>
            </a:pPr>
            <a:r>
              <a:rPr lang="vi-VN" sz="2000" dirty="0"/>
              <a:t>Mục đích cơ bản đầu tiên của định mức chính là các tiêu chuẩn để đạt được các mục tiêu chung của doanh nghiệp. </a:t>
            </a:r>
          </a:p>
          <a:p>
            <a:pPr algn="just">
              <a:lnSpc>
                <a:spcPct val="120000"/>
              </a:lnSpc>
              <a:buClr>
                <a:srgbClr val="FF0000"/>
              </a:buClr>
              <a:buFont typeface="Wingdings" pitchFamily="2" charset="2"/>
              <a:buChar char="v"/>
            </a:pPr>
            <a:r>
              <a:rPr lang="vi-VN" sz="2000" dirty="0"/>
              <a:t>Định mức được xem là một tiêu chuẩn đo lường việc bán hàng của nhân viên, dựa vào đó thì nhà quản lý sẽ đánh giá rằng nhân viên bán hàng có thực hiện tốt công việc của mình hay không.</a:t>
            </a:r>
          </a:p>
          <a:p>
            <a:pPr algn="just">
              <a:lnSpc>
                <a:spcPct val="120000"/>
              </a:lnSpc>
              <a:buClr>
                <a:srgbClr val="FF0000"/>
              </a:buClr>
              <a:buFont typeface="Wingdings" pitchFamily="2" charset="2"/>
              <a:buChar char="v"/>
            </a:pPr>
            <a:r>
              <a:rPr lang="vi-VN" sz="2000" dirty="0"/>
              <a:t>Ví dụ: một quản lý chi nhánh xác định định mức bán hàng theo số lượng bán và chi phí mỗi năm, con số này được chia cho các quý và tháng cho mỗi nhân viên. Theo đó, hàng tháng và hàng quý, nhà quản lý chi nhánh sẽ xem xét các định mức này như là các tiêu chuẩn làm việc của mỗi nhân viên bán hàng</a:t>
            </a:r>
          </a:p>
          <a:p>
            <a:pPr marL="0" indent="0">
              <a:buNone/>
            </a:pPr>
            <a:endParaRPr lang="vi-VN" dirty="0"/>
          </a:p>
        </p:txBody>
      </p:sp>
    </p:spTree>
    <p:extLst>
      <p:ext uri="{BB962C8B-B14F-4D97-AF65-F5344CB8AC3E}">
        <p14:creationId xmlns:p14="http://schemas.microsoft.com/office/powerpoint/2010/main" val="46912430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1015"/>
            <a:ext cx="8667751" cy="931985"/>
          </a:xfrm>
        </p:spPr>
        <p:txBody>
          <a:bodyPr>
            <a:normAutofit fontScale="90000"/>
          </a:bodyPr>
          <a:lstStyle/>
          <a:p>
            <a:pPr algn="ctr">
              <a:lnSpc>
                <a:spcPct val="100000"/>
              </a:lnSpc>
            </a:pPr>
            <a:r>
              <a:rPr lang="vi-VN" sz="3100" dirty="0"/>
              <a:t>6.2. Kiểm soát hoạt động của lực lượng bán hàng</a:t>
            </a:r>
            <a:r>
              <a:rPr lang="vi-VN" dirty="0"/>
              <a:t> </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194</a:t>
            </a:fld>
            <a:endParaRPr kumimoji="0" lang="en-US"/>
          </a:p>
        </p:txBody>
      </p:sp>
      <p:sp>
        <p:nvSpPr>
          <p:cNvPr id="4" name="Content Placeholder 3"/>
          <p:cNvSpPr>
            <a:spLocks noGrp="1"/>
          </p:cNvSpPr>
          <p:nvPr>
            <p:ph sz="quarter" idx="1"/>
          </p:nvPr>
        </p:nvSpPr>
        <p:spPr>
          <a:xfrm>
            <a:off x="381000" y="1575364"/>
            <a:ext cx="8382000" cy="4709160"/>
          </a:xfrm>
        </p:spPr>
        <p:txBody>
          <a:bodyPr>
            <a:normAutofit/>
          </a:bodyPr>
          <a:lstStyle/>
          <a:p>
            <a:pPr algn="just">
              <a:buClr>
                <a:srgbClr val="FF0000"/>
              </a:buClr>
              <a:buFont typeface="Wingdings" pitchFamily="2" charset="2"/>
              <a:buChar char="v"/>
            </a:pPr>
            <a:r>
              <a:rPr lang="vi-VN" sz="2000" dirty="0"/>
              <a:t>Bằng việc thiết lập các định mức cho lực lượng bán hàng về các hoạt động, doanh số, chi phí bán hàng, người quản lý sẽ kiểm soát được hoạt động của các nhân viên.  </a:t>
            </a:r>
          </a:p>
          <a:p>
            <a:pPr algn="just">
              <a:buClr>
                <a:srgbClr val="FF0000"/>
              </a:buClr>
              <a:buFont typeface="Wingdings" pitchFamily="2" charset="2"/>
              <a:buChar char="v"/>
            </a:pPr>
            <a:r>
              <a:rPr lang="vi-VN" sz="2000" dirty="0"/>
              <a:t>Một hệ thống định mức được thiết kế tốt là một công cụ để giám đốc bán hàng kiểm soát nhân viên có hoàn thành và hoàn thành tốt công việc của mình hay không. </a:t>
            </a:r>
          </a:p>
          <a:p>
            <a:pPr algn="just">
              <a:buClr>
                <a:srgbClr val="FF0000"/>
              </a:buClr>
              <a:buFont typeface="Wingdings" pitchFamily="2" charset="2"/>
              <a:buChar char="v"/>
            </a:pPr>
            <a:r>
              <a:rPr lang="vi-VN" sz="2000" dirty="0"/>
              <a:t>Định mức về chi phí bán hàng sẽ giúp nhà quản lý kiểm tra việc chi tiêu lãng phí hay không hiệu quả của các nhân viên.</a:t>
            </a:r>
          </a:p>
          <a:p>
            <a:pPr algn="just">
              <a:buClr>
                <a:srgbClr val="FF0000"/>
              </a:buClr>
              <a:buFont typeface="Wingdings" pitchFamily="2" charset="2"/>
              <a:buChar char="v"/>
            </a:pPr>
            <a:r>
              <a:rPr lang="vi-VN" sz="2000" dirty="0"/>
              <a:t>Khi so sánh kết quả thực hiện với định mức đặt ra, nếu kết quả đó là tích cực, cần phải đánh giá cao nỗ lực </a:t>
            </a:r>
            <a:r>
              <a:rPr lang="vi-VN" sz="2000" dirty="0" err="1"/>
              <a:t>thực</a:t>
            </a:r>
            <a:r>
              <a:rPr lang="vi-VN" sz="2000" dirty="0"/>
              <a:t> </a:t>
            </a:r>
            <a:r>
              <a:rPr lang="vi-VN" sz="2000" dirty="0" err="1"/>
              <a:t>hiện</a:t>
            </a:r>
            <a:r>
              <a:rPr lang="vi-VN" sz="2000" dirty="0"/>
              <a:t> </a:t>
            </a:r>
            <a:r>
              <a:rPr lang="vi-VN" sz="2000" dirty="0" err="1"/>
              <a:t>và</a:t>
            </a:r>
            <a:r>
              <a:rPr lang="vi-VN" sz="2000" dirty="0"/>
              <a:t> có khen thưởng. Ngược lại, nếu kết quả thực hiện của nhân viên là không tốt trong một thời gian dài thì cần tìm ra nguyên nhân</a:t>
            </a:r>
          </a:p>
          <a:p>
            <a:pPr marL="0" indent="0">
              <a:buNone/>
            </a:pPr>
            <a:endParaRPr lang="vi-VN" dirty="0"/>
          </a:p>
        </p:txBody>
      </p:sp>
    </p:spTree>
    <p:extLst>
      <p:ext uri="{BB962C8B-B14F-4D97-AF65-F5344CB8AC3E}">
        <p14:creationId xmlns:p14="http://schemas.microsoft.com/office/powerpoint/2010/main" val="202714454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1059"/>
            <a:ext cx="8223504" cy="769541"/>
          </a:xfrm>
        </p:spPr>
        <p:txBody>
          <a:bodyPr>
            <a:normAutofit/>
          </a:bodyPr>
          <a:lstStyle/>
          <a:p>
            <a:pPr algn="ctr"/>
            <a:r>
              <a:rPr lang="vi-VN" sz="2800" dirty="0"/>
              <a:t>6.3. Thúc đẩy làm việc</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195</a:t>
            </a:fld>
            <a:endParaRPr kumimoji="0" lang="en-US"/>
          </a:p>
        </p:txBody>
      </p:sp>
      <p:sp>
        <p:nvSpPr>
          <p:cNvPr id="4" name="Content Placeholder 3"/>
          <p:cNvSpPr>
            <a:spLocks noGrp="1"/>
          </p:cNvSpPr>
          <p:nvPr>
            <p:ph sz="quarter" idx="1"/>
          </p:nvPr>
        </p:nvSpPr>
        <p:spPr>
          <a:xfrm>
            <a:off x="581465" y="1257886"/>
            <a:ext cx="8276785" cy="5066714"/>
          </a:xfrm>
        </p:spPr>
        <p:txBody>
          <a:bodyPr>
            <a:normAutofit/>
          </a:bodyPr>
          <a:lstStyle/>
          <a:p>
            <a:pPr algn="just">
              <a:buClr>
                <a:srgbClr val="FF0000"/>
              </a:buClr>
              <a:buFont typeface="Wingdings" pitchFamily="2" charset="2"/>
              <a:buChar char="v"/>
            </a:pPr>
            <a:r>
              <a:rPr lang="vi-VN" sz="2200" dirty="0"/>
              <a:t>Nhìn chung, các nhân viên bán hàng thường có động cơ thúc đẩy là kiếm tiền hay thu nhập để nuôi sống bản thân và gia đình của mình. </a:t>
            </a:r>
          </a:p>
          <a:p>
            <a:pPr algn="just">
              <a:buClr>
                <a:srgbClr val="FF0000"/>
              </a:buClr>
              <a:buFont typeface="Wingdings" pitchFamily="2" charset="2"/>
              <a:buChar char="v"/>
            </a:pPr>
            <a:r>
              <a:rPr lang="vi-VN" sz="2200" dirty="0"/>
              <a:t>Lực lượng bán hàng thường được giao chỉ tiêu công việc gắn liền với sự tăng hoặc giảm của các định mức bán hàng và phần bù đắp cho họ cũng gắn liền với việc hoàn thành các chỉ tiêu này. </a:t>
            </a:r>
          </a:p>
          <a:p>
            <a:pPr algn="just">
              <a:buClr>
                <a:srgbClr val="FF0000"/>
              </a:buClr>
              <a:buFont typeface="Wingdings" pitchFamily="2" charset="2"/>
              <a:buChar char="v"/>
            </a:pPr>
            <a:r>
              <a:rPr lang="vi-VN" sz="2200" dirty="0"/>
              <a:t>Các bù đắp về mặt tài chính bao gồm lương, thưởng theo doanh số, hoa hồng và các khoản thưởng khác. Nếu nhân viên bán hàng tin rằng các chỉ tiêu là có thể đạt được thì họ sẽ rất nỗ lực để đạt được chỉ tiêu và kiếm các phần thưởng </a:t>
            </a:r>
          </a:p>
          <a:p>
            <a:pPr algn="just">
              <a:buClr>
                <a:srgbClr val="FF0000"/>
              </a:buClr>
              <a:buFont typeface="Wingdings" pitchFamily="2" charset="2"/>
              <a:buChar char="v"/>
            </a:pPr>
            <a:r>
              <a:rPr lang="vi-VN" sz="2200" dirty="0"/>
              <a:t>Các cuộc thi bán hàng cũng được sử dụng như là một trong các yếu tố đặc biệt thúc đẩy nhân viên bán hàng.</a:t>
            </a:r>
          </a:p>
          <a:p>
            <a:pPr marL="0" indent="0">
              <a:buNone/>
            </a:pPr>
            <a:endParaRPr lang="vi-VN" dirty="0"/>
          </a:p>
        </p:txBody>
      </p:sp>
    </p:spTree>
    <p:extLst>
      <p:ext uri="{BB962C8B-B14F-4D97-AF65-F5344CB8AC3E}">
        <p14:creationId xmlns:p14="http://schemas.microsoft.com/office/powerpoint/2010/main" val="161713045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3504" cy="769541"/>
          </a:xfrm>
        </p:spPr>
        <p:txBody>
          <a:bodyPr>
            <a:normAutofit/>
          </a:bodyPr>
          <a:lstStyle/>
          <a:p>
            <a:pPr algn="ctr"/>
            <a:r>
              <a:rPr lang="vi-VN" sz="2800" dirty="0"/>
              <a:t>7. Các yêu cầu của định mức bán hàng</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196</a:t>
            </a:fld>
            <a:endParaRPr kumimoji="0" lang="en-US"/>
          </a:p>
        </p:txBody>
      </p:sp>
      <p:sp>
        <p:nvSpPr>
          <p:cNvPr id="4" name="Content Placeholder 3"/>
          <p:cNvSpPr>
            <a:spLocks noGrp="1"/>
          </p:cNvSpPr>
          <p:nvPr>
            <p:ph sz="quarter" idx="1"/>
          </p:nvPr>
        </p:nvSpPr>
        <p:spPr/>
        <p:txBody>
          <a:bodyPr/>
          <a:lstStyle/>
          <a:p>
            <a:pPr lvl="0">
              <a:lnSpc>
                <a:spcPct val="100000"/>
              </a:lnSpc>
              <a:buClr>
                <a:srgbClr val="FF0000"/>
              </a:buClr>
              <a:buFont typeface="Wingdings" pitchFamily="2" charset="2"/>
              <a:buChar char="v"/>
            </a:pPr>
            <a:r>
              <a:rPr lang="vi-VN" sz="2400" dirty="0"/>
              <a:t>Tính thích hợp (phù hợp)</a:t>
            </a:r>
          </a:p>
          <a:p>
            <a:pPr lvl="0">
              <a:lnSpc>
                <a:spcPct val="100000"/>
              </a:lnSpc>
              <a:buClr>
                <a:srgbClr val="FF0000"/>
              </a:buClr>
              <a:buFont typeface="Wingdings" pitchFamily="2" charset="2"/>
              <a:buChar char="v"/>
            </a:pPr>
            <a:r>
              <a:rPr lang="vi-VN" sz="2400" dirty="0"/>
              <a:t>Khả năng thực thi</a:t>
            </a:r>
          </a:p>
          <a:p>
            <a:pPr lvl="0">
              <a:lnSpc>
                <a:spcPct val="100000"/>
              </a:lnSpc>
              <a:buClr>
                <a:srgbClr val="FF0000"/>
              </a:buClr>
              <a:buFont typeface="Wingdings" pitchFamily="2" charset="2"/>
              <a:buChar char="v"/>
            </a:pPr>
            <a:r>
              <a:rPr lang="vi-VN" sz="2400" dirty="0"/>
              <a:t>Dễ hiểu</a:t>
            </a:r>
          </a:p>
          <a:p>
            <a:pPr lvl="0">
              <a:lnSpc>
                <a:spcPct val="100000"/>
              </a:lnSpc>
              <a:buClr>
                <a:srgbClr val="FF0000"/>
              </a:buClr>
              <a:buFont typeface="Wingdings" pitchFamily="2" charset="2"/>
              <a:buChar char="v"/>
            </a:pPr>
            <a:r>
              <a:rPr lang="vi-VN" sz="2400" dirty="0"/>
              <a:t>Đầy đủ và bao quát</a:t>
            </a:r>
          </a:p>
          <a:p>
            <a:pPr marL="0" indent="0">
              <a:buNone/>
            </a:pPr>
            <a:endParaRPr lang="vi-VN" dirty="0"/>
          </a:p>
        </p:txBody>
      </p:sp>
    </p:spTree>
    <p:extLst>
      <p:ext uri="{BB962C8B-B14F-4D97-AF65-F5344CB8AC3E}">
        <p14:creationId xmlns:p14="http://schemas.microsoft.com/office/powerpoint/2010/main" val="13194410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615462"/>
            <a:ext cx="8686800" cy="773723"/>
          </a:xfrm>
        </p:spPr>
        <p:txBody>
          <a:bodyPr>
            <a:normAutofit fontScale="90000"/>
          </a:bodyPr>
          <a:lstStyle/>
          <a:p>
            <a:pPr lvl="0" algn="ctr"/>
            <a:r>
              <a:rPr lang="vi-VN" sz="3100" dirty="0"/>
              <a:t>7.1. Tính thích hợp (phù hợp)</a:t>
            </a:r>
            <a:br>
              <a:rPr lang="vi-VN" dirty="0"/>
            </a:br>
            <a:r>
              <a:rPr lang="vi-VN" dirty="0"/>
              <a:t> </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197</a:t>
            </a:fld>
            <a:endParaRPr kumimoji="0" lang="en-US"/>
          </a:p>
        </p:txBody>
      </p:sp>
      <p:sp>
        <p:nvSpPr>
          <p:cNvPr id="4" name="Content Placeholder 3"/>
          <p:cNvSpPr>
            <a:spLocks noGrp="1"/>
          </p:cNvSpPr>
          <p:nvPr>
            <p:ph sz="quarter" idx="1"/>
          </p:nvPr>
        </p:nvSpPr>
        <p:spPr>
          <a:xfrm>
            <a:off x="609600" y="1389185"/>
            <a:ext cx="8288215" cy="4920175"/>
          </a:xfrm>
        </p:spPr>
        <p:txBody>
          <a:bodyPr>
            <a:normAutofit lnSpcReduction="10000"/>
          </a:bodyPr>
          <a:lstStyle/>
          <a:p>
            <a:pPr marL="0" indent="0">
              <a:buNone/>
            </a:pPr>
            <a:r>
              <a:rPr lang="vi-VN" sz="2400" dirty="0"/>
              <a:t>Khi thiết lập định mức bán hàng, nhà quản lý phải xem xét cụ thể các điều kiện:</a:t>
            </a:r>
          </a:p>
          <a:p>
            <a:pPr lvl="0" algn="just">
              <a:buClr>
                <a:srgbClr val="FF0000"/>
              </a:buClr>
              <a:buFont typeface="Wingdings" pitchFamily="2" charset="2"/>
              <a:buChar char="v"/>
            </a:pPr>
            <a:r>
              <a:rPr lang="vi-VN" sz="2200" dirty="0"/>
              <a:t>Thị trường và các yếu tố vĩ mô tác động đến tiềm năng thị trường</a:t>
            </a:r>
          </a:p>
          <a:p>
            <a:pPr lvl="0" algn="just">
              <a:buClr>
                <a:srgbClr val="FF0000"/>
              </a:buClr>
              <a:buFont typeface="Wingdings" pitchFamily="2" charset="2"/>
              <a:buChar char="v"/>
            </a:pPr>
            <a:r>
              <a:rPr lang="vi-VN" sz="2200" dirty="0"/>
              <a:t>Các yếu tố môi trường ngành như chu kỳ sống của loại sản phẩm, sự gia nhập thị trường của các đối thủ hay sản phẩm thay thế, ...</a:t>
            </a:r>
          </a:p>
          <a:p>
            <a:pPr lvl="0" algn="just">
              <a:buClr>
                <a:srgbClr val="FF0000"/>
              </a:buClr>
              <a:buFont typeface="Wingdings" pitchFamily="2" charset="2"/>
              <a:buChar char="v"/>
            </a:pPr>
            <a:r>
              <a:rPr lang="vi-VN" sz="2200" dirty="0"/>
              <a:t>Đặc điểm của lãnh thổ và các yếu tố tác động đến tiềm năng lãnh thổ cũng như tiềm năng bán hàng của công ty trên lãnh thổ, chẳng hạn như hoạt động của đối thủ cạnh tranh tại lãnh thổ hay các sự kiện riêng của lãnh thổ, chu kỳ mua của khách hàng..</a:t>
            </a:r>
          </a:p>
          <a:p>
            <a:pPr lvl="0" algn="just">
              <a:buClr>
                <a:srgbClr val="FF0000"/>
              </a:buClr>
              <a:buFont typeface="Wingdings" pitchFamily="2" charset="2"/>
              <a:buChar char="v"/>
            </a:pPr>
            <a:r>
              <a:rPr lang="vi-VN" sz="2200" dirty="0"/>
              <a:t>Đặc điểm và các điều kiện cụ thể của công ty: như chiến lược marketing, định vị và vị thế của công ty trên thị trường, giai đoạn trong chu kỳ sống của sản phẩm...</a:t>
            </a:r>
          </a:p>
        </p:txBody>
      </p:sp>
    </p:spTree>
    <p:extLst>
      <p:ext uri="{BB962C8B-B14F-4D97-AF65-F5344CB8AC3E}">
        <p14:creationId xmlns:p14="http://schemas.microsoft.com/office/powerpoint/2010/main" val="135748329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615462"/>
            <a:ext cx="8686800" cy="773723"/>
          </a:xfrm>
        </p:spPr>
        <p:txBody>
          <a:bodyPr>
            <a:normAutofit fontScale="90000"/>
          </a:bodyPr>
          <a:lstStyle/>
          <a:p>
            <a:pPr lvl="0" algn="ctr"/>
            <a:r>
              <a:rPr lang="vi-VN" sz="3100" dirty="0"/>
              <a:t>7.2. Khả năng thực thi</a:t>
            </a:r>
            <a:br>
              <a:rPr lang="vi-VN" dirty="0"/>
            </a:br>
            <a:r>
              <a:rPr lang="vi-VN" dirty="0"/>
              <a:t> </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198</a:t>
            </a:fld>
            <a:endParaRPr kumimoji="0" lang="en-US"/>
          </a:p>
        </p:txBody>
      </p:sp>
      <p:sp>
        <p:nvSpPr>
          <p:cNvPr id="4" name="Content Placeholder 3"/>
          <p:cNvSpPr>
            <a:spLocks noGrp="1"/>
          </p:cNvSpPr>
          <p:nvPr>
            <p:ph sz="quarter" idx="1"/>
          </p:nvPr>
        </p:nvSpPr>
        <p:spPr>
          <a:xfrm>
            <a:off x="531055" y="1219200"/>
            <a:ext cx="8327195" cy="5251504"/>
          </a:xfrm>
        </p:spPr>
        <p:txBody>
          <a:bodyPr>
            <a:normAutofit fontScale="70000" lnSpcReduction="20000"/>
          </a:bodyPr>
          <a:lstStyle/>
          <a:p>
            <a:pPr algn="just">
              <a:lnSpc>
                <a:spcPct val="120000"/>
              </a:lnSpc>
              <a:buClr>
                <a:srgbClr val="FF0000"/>
              </a:buClr>
              <a:buFont typeface="Wingdings" pitchFamily="2" charset="2"/>
              <a:buChar char="v"/>
            </a:pPr>
            <a:r>
              <a:rPr lang="vi-VN" dirty="0"/>
              <a:t>Định mức bán hàng tốt còn phải là định mức vừa sức để nhân viên bán hàng có thể đạt được</a:t>
            </a:r>
          </a:p>
          <a:p>
            <a:pPr algn="just">
              <a:lnSpc>
                <a:spcPct val="120000"/>
              </a:lnSpc>
              <a:buClr>
                <a:srgbClr val="FF0000"/>
              </a:buClr>
              <a:buFont typeface="Wingdings" pitchFamily="2" charset="2"/>
              <a:buChar char="v"/>
            </a:pPr>
            <a:r>
              <a:rPr lang="vi-VN" dirty="0"/>
              <a:t>Nếu định mức quá cao, các nhân viên sẽ thấy rằng họ không thể đạt được định mức đó, điều này sẽ dẫn tới các phản ứng tiêu cực như sự gian dối để đạt chỉ tiêu hoặc nguỵ tạo các lý do cho việc không đạt chỉ tiêu </a:t>
            </a:r>
          </a:p>
          <a:p>
            <a:pPr algn="just">
              <a:lnSpc>
                <a:spcPct val="120000"/>
              </a:lnSpc>
              <a:buClr>
                <a:srgbClr val="FF0000"/>
              </a:buClr>
              <a:buFont typeface="Wingdings" pitchFamily="2" charset="2"/>
              <a:buChar char="v"/>
            </a:pPr>
            <a:r>
              <a:rPr lang="vi-VN" dirty="0"/>
              <a:t>Nếu định mức là quá thấp, nhân viên bán hàng sẽ dễ dàng đạt chỉ tiêu và không còn động lực để cố gắng</a:t>
            </a:r>
          </a:p>
          <a:p>
            <a:pPr algn="just">
              <a:lnSpc>
                <a:spcPct val="120000"/>
              </a:lnSpc>
              <a:buClr>
                <a:srgbClr val="FF0000"/>
              </a:buClr>
              <a:buFont typeface="Wingdings" pitchFamily="2" charset="2"/>
              <a:buChar char="v"/>
            </a:pPr>
            <a:r>
              <a:rPr lang="vi-VN" dirty="0"/>
              <a:t>Tuy nhiên, trong thực tế, do năng lực của mỗi nhân viên bán hàng là khác nhau nên các công ty thường sẽ phải chấp nhận một mức công bằng nhất định khi thiết lập định mức. </a:t>
            </a:r>
          </a:p>
          <a:p>
            <a:pPr algn="just">
              <a:lnSpc>
                <a:spcPct val="120000"/>
              </a:lnSpc>
              <a:buClr>
                <a:srgbClr val="FF0000"/>
              </a:buClr>
              <a:buFont typeface="Wingdings" pitchFamily="2" charset="2"/>
              <a:buChar char="v"/>
            </a:pPr>
            <a:r>
              <a:rPr lang="vi-VN" dirty="0"/>
              <a:t>Để khắc phục điều này, nhà quản lý cần lưu ý ngay từ khâu tuyển chọn và đào tạo nhân viên bán hàng, đồng thời cân nhắc các yếu tố đặc điểm riêng của lãnh thổ </a:t>
            </a:r>
          </a:p>
          <a:p>
            <a:pPr marL="0" indent="0">
              <a:buNone/>
            </a:pPr>
            <a:endParaRPr lang="vi-VN" dirty="0"/>
          </a:p>
        </p:txBody>
      </p:sp>
    </p:spTree>
    <p:extLst>
      <p:ext uri="{BB962C8B-B14F-4D97-AF65-F5344CB8AC3E}">
        <p14:creationId xmlns:p14="http://schemas.microsoft.com/office/powerpoint/2010/main" val="8314098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756139"/>
            <a:ext cx="8686800" cy="773723"/>
          </a:xfrm>
        </p:spPr>
        <p:txBody>
          <a:bodyPr>
            <a:normAutofit fontScale="90000"/>
          </a:bodyPr>
          <a:lstStyle/>
          <a:p>
            <a:pPr lvl="0" algn="ctr"/>
            <a:r>
              <a:rPr lang="vi-VN" sz="3100" dirty="0"/>
              <a:t>7.3. Dễ hiểu</a:t>
            </a:r>
            <a:br>
              <a:rPr lang="vi-VN" dirty="0"/>
            </a:b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199</a:t>
            </a:fld>
            <a:endParaRPr kumimoji="0" lang="en-US"/>
          </a:p>
        </p:txBody>
      </p:sp>
      <p:sp>
        <p:nvSpPr>
          <p:cNvPr id="4" name="Content Placeholder 3"/>
          <p:cNvSpPr>
            <a:spLocks noGrp="1"/>
          </p:cNvSpPr>
          <p:nvPr>
            <p:ph sz="quarter" idx="1"/>
          </p:nvPr>
        </p:nvSpPr>
        <p:spPr>
          <a:xfrm>
            <a:off x="584981" y="1346980"/>
            <a:ext cx="8312833" cy="5123723"/>
          </a:xfrm>
        </p:spPr>
        <p:txBody>
          <a:bodyPr>
            <a:noAutofit/>
          </a:bodyPr>
          <a:lstStyle/>
          <a:p>
            <a:pPr marL="0" indent="0">
              <a:lnSpc>
                <a:spcPct val="100000"/>
              </a:lnSpc>
              <a:spcBef>
                <a:spcPts val="0"/>
              </a:spcBef>
              <a:buNone/>
            </a:pPr>
            <a:r>
              <a:rPr lang="vi-VN" sz="2200" dirty="0"/>
              <a:t> Để đạt được yêu cầu này, các nhà quản lý có thể áp dụng một số cách:</a:t>
            </a:r>
          </a:p>
          <a:p>
            <a:pPr lvl="0" algn="just">
              <a:lnSpc>
                <a:spcPct val="100000"/>
              </a:lnSpc>
              <a:spcBef>
                <a:spcPts val="0"/>
              </a:spcBef>
              <a:buClr>
                <a:srgbClr val="FF0000"/>
              </a:buClr>
              <a:buFont typeface="Wingdings" pitchFamily="2" charset="2"/>
              <a:buChar char="v"/>
            </a:pPr>
            <a:r>
              <a:rPr lang="vi-VN" sz="2200" dirty="0"/>
              <a:t>Cho phép sự tham gia của nhân viên bán hàng vào quá trình xây dựng chỉ tiêu, </a:t>
            </a:r>
          </a:p>
          <a:p>
            <a:pPr lvl="0" algn="just">
              <a:lnSpc>
                <a:spcPct val="100000"/>
              </a:lnSpc>
              <a:spcBef>
                <a:spcPts val="0"/>
              </a:spcBef>
              <a:buClr>
                <a:srgbClr val="FF0000"/>
              </a:buClr>
              <a:buFont typeface="Wingdings" pitchFamily="2" charset="2"/>
              <a:buChar char="v"/>
            </a:pPr>
            <a:r>
              <a:rPr lang="vi-VN" sz="2200" dirty="0"/>
              <a:t>Liên tục thu nhận thông tin phản hồi từ lực lượng bán hàng về chỉ tiêu và tình hình lãnh thổ, cũng như đề xuất của họ về cách thức làm sao để đạt chỉ tiêu; từ đó có thể đưa ra những điều chỉnh cần thiết. </a:t>
            </a:r>
          </a:p>
          <a:p>
            <a:pPr lvl="0" algn="just">
              <a:lnSpc>
                <a:spcPct val="100000"/>
              </a:lnSpc>
              <a:spcBef>
                <a:spcPts val="0"/>
              </a:spcBef>
              <a:buClr>
                <a:srgbClr val="FF0000"/>
              </a:buClr>
              <a:buFont typeface="Wingdings" pitchFamily="2" charset="2"/>
              <a:buChar char="v"/>
            </a:pPr>
            <a:r>
              <a:rPr lang="vi-VN" sz="2200" dirty="0"/>
              <a:t>Linh hoạt trong việc giám sát thực hiện định mức: Khi các yếu tố của môi trường hoặc của công ty thay đổi đủ lớn thì các định mức cũng cần thay đổi tương ứng.</a:t>
            </a:r>
          </a:p>
          <a:p>
            <a:pPr lvl="0" algn="just">
              <a:lnSpc>
                <a:spcPct val="100000"/>
              </a:lnSpc>
              <a:spcBef>
                <a:spcPts val="0"/>
              </a:spcBef>
              <a:buClr>
                <a:srgbClr val="FF0000"/>
              </a:buClr>
              <a:buFont typeface="Wingdings" pitchFamily="2" charset="2"/>
              <a:buChar char="v"/>
            </a:pPr>
            <a:r>
              <a:rPr lang="vi-VN" sz="2200" dirty="0"/>
              <a:t>Đánh giá nhân viên bán hàng có thể chỉ dựa vào định mức theo năm, còn các định mức theo tháng và quý được dùng để xét thưởng hoặc để đưa ra các khuyến khích vật chất ngắn hạn. </a:t>
            </a:r>
          </a:p>
        </p:txBody>
      </p:sp>
    </p:spTree>
    <p:extLst>
      <p:ext uri="{BB962C8B-B14F-4D97-AF65-F5344CB8AC3E}">
        <p14:creationId xmlns:p14="http://schemas.microsoft.com/office/powerpoint/2010/main" val="2240733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M</a:t>
            </a:r>
            <a:r>
              <a:rPr lang="vi-VN" sz="2800" dirty="0">
                <a:solidFill>
                  <a:schemeClr val="tx1"/>
                </a:solidFill>
              </a:rPr>
              <a:t>ục tiêu học phần</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TextBox 5"/>
          <p:cNvSpPr txBox="1"/>
          <p:nvPr/>
        </p:nvSpPr>
        <p:spPr>
          <a:xfrm>
            <a:off x="454152" y="1895003"/>
            <a:ext cx="8404098" cy="4046044"/>
          </a:xfrm>
          <a:prstGeom prst="rect">
            <a:avLst/>
          </a:prstGeom>
          <a:noFill/>
        </p:spPr>
        <p:txBody>
          <a:bodyPr wrap="square" rtlCol="0">
            <a:spAutoFit/>
          </a:bodyPr>
          <a:lstStyle/>
          <a:p>
            <a:pPr marL="342900" lvl="0" indent="-342900" algn="just">
              <a:lnSpc>
                <a:spcPct val="120000"/>
              </a:lnSpc>
              <a:buClr>
                <a:srgbClr val="FF0000"/>
              </a:buClr>
              <a:buFont typeface="Wingdings" pitchFamily="2" charset="2"/>
              <a:buChar char="v"/>
            </a:pPr>
            <a:r>
              <a:rPr lang="vi-VN" sz="2400" dirty="0"/>
              <a:t>K</a:t>
            </a:r>
            <a:r>
              <a:rPr lang="nl-NL" sz="2400" dirty="0"/>
              <a:t>iến thức, hiểu biết chung về quy trình quản trị bán hàng, quy trình lập kế hoạch bán hàng </a:t>
            </a:r>
            <a:endParaRPr lang="en-US" sz="2400" dirty="0"/>
          </a:p>
          <a:p>
            <a:pPr marL="342900" lvl="0" indent="-342900" algn="just">
              <a:lnSpc>
                <a:spcPct val="120000"/>
              </a:lnSpc>
              <a:buClr>
                <a:srgbClr val="FF0000"/>
              </a:buClr>
              <a:buFont typeface="Wingdings" pitchFamily="2" charset="2"/>
              <a:buChar char="v"/>
            </a:pPr>
            <a:r>
              <a:rPr lang="vi-VN" sz="2400" dirty="0"/>
              <a:t>K</a:t>
            </a:r>
            <a:r>
              <a:rPr lang="nl-NL" sz="2400" dirty="0"/>
              <a:t>iến thức, cách thức giải quyết và quyết định những vấn đề chiến lược trong quy trình quản trị bán hàng </a:t>
            </a:r>
            <a:endParaRPr lang="vi-VN" sz="2400" dirty="0"/>
          </a:p>
          <a:p>
            <a:pPr marL="342900" lvl="0" indent="-342900" algn="just">
              <a:lnSpc>
                <a:spcPct val="120000"/>
              </a:lnSpc>
              <a:buClr>
                <a:srgbClr val="FF0000"/>
              </a:buClr>
              <a:buFont typeface="Wingdings" pitchFamily="2" charset="2"/>
              <a:buChar char="v"/>
            </a:pPr>
            <a:r>
              <a:rPr lang="vi-VN" sz="2400" dirty="0"/>
              <a:t>H</a:t>
            </a:r>
            <a:r>
              <a:rPr lang="nl-NL" sz="2400" dirty="0"/>
              <a:t>iểu biết, tri thức và kỹ năng cụ thể về từng khâu của quá trình quản trị lực lượng bán hàng của doanh nghiệp </a:t>
            </a:r>
            <a:r>
              <a:rPr lang="vi-VN" sz="2400" dirty="0"/>
              <a:t> </a:t>
            </a:r>
            <a:endParaRPr lang="en-US" sz="2400" dirty="0"/>
          </a:p>
          <a:p>
            <a:pPr marL="342900" lvl="0" indent="-342900" algn="just">
              <a:lnSpc>
                <a:spcPct val="120000"/>
              </a:lnSpc>
              <a:buClr>
                <a:srgbClr val="FF0000"/>
              </a:buClr>
              <a:buFont typeface="Wingdings" pitchFamily="2" charset="2"/>
              <a:buChar char="v"/>
            </a:pPr>
            <a:r>
              <a:rPr lang="vi-VN" sz="2400" dirty="0"/>
              <a:t>H</a:t>
            </a:r>
            <a:r>
              <a:rPr lang="nl-NL" sz="2400" dirty="0"/>
              <a:t>iểu rõ các vấn đề về đánh giá hiệu quả hoạt động bán hàng của doanh nghiệp và kết quả bán hàng của cá nhân người bán hàng</a:t>
            </a:r>
            <a:r>
              <a:rPr lang="vi-VN" sz="2400" dirty="0"/>
              <a:t> </a:t>
            </a:r>
            <a:endParaRPr lang="en-US" sz="2400" dirty="0"/>
          </a:p>
        </p:txBody>
      </p:sp>
      <p:sp>
        <p:nvSpPr>
          <p:cNvPr id="7" name="TextBox 6"/>
          <p:cNvSpPr txBox="1"/>
          <p:nvPr/>
        </p:nvSpPr>
        <p:spPr>
          <a:xfrm>
            <a:off x="685800" y="1371600"/>
            <a:ext cx="7086600" cy="430887"/>
          </a:xfrm>
          <a:prstGeom prst="rect">
            <a:avLst/>
          </a:prstGeom>
          <a:noFill/>
        </p:spPr>
        <p:txBody>
          <a:bodyPr wrap="square" rtlCol="0">
            <a:spAutoFit/>
          </a:bodyPr>
          <a:lstStyle/>
          <a:p>
            <a:r>
              <a:rPr lang="vi-VN" sz="2200" b="1" dirty="0"/>
              <a:t>Hướng dẫn và cung cấp cho người học:</a:t>
            </a:r>
            <a:endParaRPr lang="en-US" sz="2200" b="1" dirty="0"/>
          </a:p>
        </p:txBody>
      </p:sp>
    </p:spTree>
    <p:extLst>
      <p:ext uri="{BB962C8B-B14F-4D97-AF65-F5344CB8AC3E}">
        <p14:creationId xmlns:p14="http://schemas.microsoft.com/office/powerpoint/2010/main" val="815595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6765CC4-EF09-4E6B-91A1-FF7F831B3807}"/>
              </a:ext>
            </a:extLst>
          </p:cNvPr>
          <p:cNvSpPr>
            <a:spLocks noGrp="1"/>
          </p:cNvSpPr>
          <p:nvPr>
            <p:ph type="title"/>
          </p:nvPr>
        </p:nvSpPr>
        <p:spPr/>
        <p:txBody>
          <a:bodyPr>
            <a:normAutofit/>
          </a:bodyPr>
          <a:lstStyle/>
          <a:p>
            <a:pPr algn="ctr">
              <a:lnSpc>
                <a:spcPct val="100000"/>
              </a:lnSpc>
            </a:pPr>
            <a:r>
              <a:rPr lang="vi-VN" sz="2800" dirty="0">
                <a:solidFill>
                  <a:schemeClr val="tx1"/>
                </a:solidFill>
              </a:rPr>
              <a:t>10. </a:t>
            </a:r>
            <a:r>
              <a:rPr lang="vi-VN" sz="2800" dirty="0" err="1">
                <a:solidFill>
                  <a:schemeClr val="tx1"/>
                </a:solidFill>
              </a:rPr>
              <a:t>Thiết</a:t>
            </a:r>
            <a:r>
              <a:rPr lang="vi-VN" sz="2800" dirty="0">
                <a:solidFill>
                  <a:schemeClr val="tx1"/>
                </a:solidFill>
              </a:rPr>
              <a:t> </a:t>
            </a:r>
            <a:r>
              <a:rPr lang="vi-VN" sz="2800" dirty="0" err="1">
                <a:solidFill>
                  <a:schemeClr val="tx1"/>
                </a:solidFill>
              </a:rPr>
              <a:t>kế</a:t>
            </a:r>
            <a:r>
              <a:rPr lang="vi-VN" sz="2800" dirty="0">
                <a:solidFill>
                  <a:schemeClr val="tx1"/>
                </a:solidFill>
              </a:rPr>
              <a:t> </a:t>
            </a:r>
            <a:r>
              <a:rPr lang="vi-VN" sz="2800" dirty="0" err="1">
                <a:solidFill>
                  <a:schemeClr val="tx1"/>
                </a:solidFill>
              </a:rPr>
              <a:t>hoạt</a:t>
            </a:r>
            <a:r>
              <a:rPr lang="vi-VN" sz="2800" dirty="0">
                <a:solidFill>
                  <a:schemeClr val="tx1"/>
                </a:solidFill>
              </a:rPr>
              <a:t> </a:t>
            </a:r>
            <a:r>
              <a:rPr lang="vi-VN" sz="2800" dirty="0" err="1">
                <a:solidFill>
                  <a:schemeClr val="tx1"/>
                </a:solidFill>
              </a:rPr>
              <a:t>động</a:t>
            </a:r>
            <a:r>
              <a:rPr lang="vi-VN" sz="2800" dirty="0">
                <a:solidFill>
                  <a:schemeClr val="tx1"/>
                </a:solidFill>
              </a:rPr>
              <a:t> </a:t>
            </a:r>
            <a:r>
              <a:rPr lang="vi-VN" sz="2800" dirty="0" err="1">
                <a:solidFill>
                  <a:schemeClr val="tx1"/>
                </a:solidFill>
              </a:rPr>
              <a:t>tổ</a:t>
            </a:r>
            <a:r>
              <a:rPr lang="vi-VN" sz="2800" dirty="0">
                <a:solidFill>
                  <a:schemeClr val="tx1"/>
                </a:solidFill>
              </a:rPr>
              <a:t> </a:t>
            </a:r>
            <a:r>
              <a:rPr lang="vi-VN" sz="2800" dirty="0" err="1">
                <a:solidFill>
                  <a:schemeClr val="tx1"/>
                </a:solidFill>
              </a:rPr>
              <a:t>chức</a:t>
            </a:r>
            <a:r>
              <a:rPr lang="vi-VN" sz="2800" dirty="0">
                <a:solidFill>
                  <a:schemeClr val="tx1"/>
                </a:solidFill>
              </a:rPr>
              <a:t> </a:t>
            </a:r>
            <a:br>
              <a:rPr lang="vi-VN" sz="2800" dirty="0">
                <a:solidFill>
                  <a:schemeClr val="tx1"/>
                </a:solidFill>
              </a:rPr>
            </a:br>
            <a:r>
              <a:rPr lang="vi-VN" sz="2800" dirty="0" err="1">
                <a:solidFill>
                  <a:schemeClr val="tx1"/>
                </a:solidFill>
              </a:rPr>
              <a:t>bán</a:t>
            </a:r>
            <a:r>
              <a:rPr lang="vi-VN" sz="2800" dirty="0">
                <a:solidFill>
                  <a:schemeClr val="tx1"/>
                </a:solidFill>
              </a:rPr>
              <a:t> </a:t>
            </a:r>
            <a:r>
              <a:rPr lang="vi-VN" sz="2800" dirty="0" err="1">
                <a:solidFill>
                  <a:schemeClr val="tx1"/>
                </a:solidFill>
              </a:rPr>
              <a:t>hàng</a:t>
            </a:r>
            <a:endParaRPr lang="vi-VN" sz="2800" dirty="0">
              <a:solidFill>
                <a:schemeClr val="tx1"/>
              </a:solidFill>
            </a:endParaRPr>
          </a:p>
        </p:txBody>
      </p:sp>
      <p:sp>
        <p:nvSpPr>
          <p:cNvPr id="3" name="Chỗ dành sẵn cho Số hiệu Bản chiếu 2">
            <a:extLst>
              <a:ext uri="{FF2B5EF4-FFF2-40B4-BE49-F238E27FC236}">
                <a16:creationId xmlns:a16="http://schemas.microsoft.com/office/drawing/2014/main" id="{4F67CDA0-C052-4BC5-A75A-EE6D2C41EFEA}"/>
              </a:ext>
            </a:extLst>
          </p:cNvPr>
          <p:cNvSpPr>
            <a:spLocks noGrp="1"/>
          </p:cNvSpPr>
          <p:nvPr>
            <p:ph type="sldNum" sz="quarter" idx="12"/>
          </p:nvPr>
        </p:nvSpPr>
        <p:spPr/>
        <p:txBody>
          <a:bodyPr/>
          <a:lstStyle/>
          <a:p>
            <a:pPr>
              <a:defRPr/>
            </a:pPr>
            <a:fld id="{BAE6BD3F-55D3-417E-AA1F-2AC3C49086BB}" type="slidenum">
              <a:rPr lang="en-US" smtClean="0"/>
              <a:pPr>
                <a:defRPr/>
              </a:pPr>
              <a:t>20</a:t>
            </a:fld>
            <a:endParaRPr lang="en-US"/>
          </a:p>
        </p:txBody>
      </p:sp>
      <p:sp>
        <p:nvSpPr>
          <p:cNvPr id="4" name="Chỗ dành sẵn cho Nội dung 3">
            <a:extLst>
              <a:ext uri="{FF2B5EF4-FFF2-40B4-BE49-F238E27FC236}">
                <a16:creationId xmlns:a16="http://schemas.microsoft.com/office/drawing/2014/main" id="{289A8CCD-37DD-4D00-85A6-0D7295AC1938}"/>
              </a:ext>
            </a:extLst>
          </p:cNvPr>
          <p:cNvSpPr>
            <a:spLocks noGrp="1"/>
          </p:cNvSpPr>
          <p:nvPr>
            <p:ph sz="quarter" idx="1"/>
          </p:nvPr>
        </p:nvSpPr>
        <p:spPr/>
        <p:txBody>
          <a:bodyPr>
            <a:normAutofit/>
          </a:bodyPr>
          <a:lstStyle/>
          <a:p>
            <a:pPr marL="0" indent="0">
              <a:lnSpc>
                <a:spcPct val="120000"/>
              </a:lnSpc>
              <a:buNone/>
            </a:pPr>
            <a:r>
              <a:rPr lang="vi-VN" sz="2400" dirty="0" err="1"/>
              <a:t>Thiết</a:t>
            </a:r>
            <a:r>
              <a:rPr lang="vi-VN" sz="2400" dirty="0"/>
              <a:t> </a:t>
            </a:r>
            <a:r>
              <a:rPr lang="vi-VN" sz="2400" dirty="0" err="1"/>
              <a:t>kế</a:t>
            </a:r>
            <a:r>
              <a:rPr lang="vi-VN" sz="2400" dirty="0"/>
              <a:t> </a:t>
            </a:r>
            <a:r>
              <a:rPr lang="vi-VN" sz="2400" dirty="0" err="1"/>
              <a:t>hoạt</a:t>
            </a:r>
            <a:r>
              <a:rPr lang="vi-VN" sz="2400" dirty="0"/>
              <a:t> </a:t>
            </a:r>
            <a:r>
              <a:rPr lang="vi-VN" sz="2400" dirty="0" err="1"/>
              <a:t>động</a:t>
            </a:r>
            <a:r>
              <a:rPr lang="vi-VN" sz="2400" dirty="0"/>
              <a:t> </a:t>
            </a:r>
            <a:r>
              <a:rPr lang="vi-VN" sz="2400" dirty="0" err="1"/>
              <a:t>tổ</a:t>
            </a:r>
            <a:r>
              <a:rPr lang="vi-VN" sz="2400" dirty="0"/>
              <a:t> </a:t>
            </a:r>
            <a:r>
              <a:rPr lang="vi-VN" sz="2400" dirty="0" err="1"/>
              <a:t>chức</a:t>
            </a:r>
            <a:r>
              <a:rPr lang="vi-VN" sz="2400" dirty="0"/>
              <a:t> </a:t>
            </a:r>
            <a:r>
              <a:rPr lang="vi-VN" sz="2400" dirty="0" err="1"/>
              <a:t>bán</a:t>
            </a:r>
            <a:r>
              <a:rPr lang="vi-VN" sz="2400" dirty="0"/>
              <a:t> </a:t>
            </a:r>
            <a:r>
              <a:rPr lang="vi-VN" sz="2400" dirty="0" err="1"/>
              <a:t>hàng</a:t>
            </a:r>
            <a:r>
              <a:rPr lang="vi-VN" sz="2400" dirty="0"/>
              <a:t> bao </a:t>
            </a:r>
            <a:r>
              <a:rPr lang="vi-VN" sz="2400" dirty="0" err="1"/>
              <a:t>gồm</a:t>
            </a:r>
            <a:r>
              <a:rPr lang="vi-VN" sz="2400" dirty="0"/>
              <a:t> </a:t>
            </a:r>
            <a:r>
              <a:rPr lang="vi-VN" sz="2400" dirty="0" err="1"/>
              <a:t>nhiều</a:t>
            </a:r>
            <a:r>
              <a:rPr lang="vi-VN" sz="2400" dirty="0"/>
              <a:t> công </a:t>
            </a:r>
            <a:r>
              <a:rPr lang="vi-VN" sz="2400" dirty="0" err="1"/>
              <a:t>việc</a:t>
            </a:r>
            <a:r>
              <a:rPr lang="vi-VN" sz="2400" dirty="0"/>
              <a:t> như:</a:t>
            </a:r>
          </a:p>
          <a:p>
            <a:pPr>
              <a:lnSpc>
                <a:spcPct val="120000"/>
              </a:lnSpc>
              <a:buClr>
                <a:srgbClr val="FF0000"/>
              </a:buClr>
              <a:buFont typeface="Wingdings" panose="05000000000000000000" pitchFamily="2" charset="2"/>
              <a:buChar char="v"/>
            </a:pPr>
            <a:r>
              <a:rPr lang="vi-VN" sz="2400" dirty="0"/>
              <a:t>Xây </a:t>
            </a:r>
            <a:r>
              <a:rPr lang="vi-VN" sz="2400" dirty="0" err="1"/>
              <a:t>dựng</a:t>
            </a:r>
            <a:r>
              <a:rPr lang="vi-VN" sz="2400" dirty="0"/>
              <a:t> mô </a:t>
            </a:r>
            <a:r>
              <a:rPr lang="vi-VN" sz="2400" dirty="0" err="1"/>
              <a:t>hình</a:t>
            </a:r>
            <a:r>
              <a:rPr lang="vi-VN" sz="2400" dirty="0"/>
              <a:t> </a:t>
            </a:r>
            <a:r>
              <a:rPr lang="vi-VN" sz="2400" dirty="0" err="1"/>
              <a:t>tổ</a:t>
            </a:r>
            <a:r>
              <a:rPr lang="vi-VN" sz="2400" dirty="0"/>
              <a:t> </a:t>
            </a:r>
            <a:r>
              <a:rPr lang="vi-VN" sz="2400" dirty="0" err="1"/>
              <a:t>chức</a:t>
            </a:r>
            <a:r>
              <a:rPr lang="vi-VN" sz="2400" dirty="0"/>
              <a:t> </a:t>
            </a:r>
            <a:r>
              <a:rPr lang="vi-VN" sz="2400" dirty="0" err="1"/>
              <a:t>lực</a:t>
            </a:r>
            <a:r>
              <a:rPr lang="vi-VN" sz="2400" dirty="0"/>
              <a:t> </a:t>
            </a:r>
            <a:r>
              <a:rPr lang="vi-VN" sz="2400" dirty="0" err="1"/>
              <a:t>lượng</a:t>
            </a:r>
            <a:r>
              <a:rPr lang="vi-VN" sz="2400" dirty="0"/>
              <a:t> </a:t>
            </a:r>
            <a:r>
              <a:rPr lang="vi-VN" sz="2400" dirty="0" err="1"/>
              <a:t>bán</a:t>
            </a:r>
            <a:r>
              <a:rPr lang="vi-VN" sz="2400" dirty="0"/>
              <a:t> </a:t>
            </a:r>
            <a:r>
              <a:rPr lang="vi-VN" sz="2400" dirty="0" err="1"/>
              <a:t>và</a:t>
            </a:r>
            <a:r>
              <a:rPr lang="vi-VN" sz="2400" dirty="0"/>
              <a:t> </a:t>
            </a:r>
            <a:r>
              <a:rPr lang="vi-VN" sz="2400" dirty="0" err="1"/>
              <a:t>xác</a:t>
            </a:r>
            <a:r>
              <a:rPr lang="vi-VN" sz="2400" dirty="0"/>
              <a:t> </a:t>
            </a:r>
            <a:r>
              <a:rPr lang="vi-VN" sz="2400" dirty="0" err="1"/>
              <a:t>định</a:t>
            </a:r>
            <a:r>
              <a:rPr lang="vi-VN" sz="2400" dirty="0"/>
              <a:t> quy mô </a:t>
            </a:r>
            <a:r>
              <a:rPr lang="vi-VN" sz="2400" dirty="0" err="1"/>
              <a:t>lực</a:t>
            </a:r>
            <a:r>
              <a:rPr lang="vi-VN" sz="2400" dirty="0"/>
              <a:t> </a:t>
            </a:r>
            <a:r>
              <a:rPr lang="vi-VN" sz="2400" dirty="0" err="1"/>
              <a:t>lượng</a:t>
            </a:r>
            <a:r>
              <a:rPr lang="vi-VN" sz="2400" dirty="0"/>
              <a:t> </a:t>
            </a:r>
            <a:r>
              <a:rPr lang="vi-VN" sz="2400" dirty="0" err="1"/>
              <a:t>bán</a:t>
            </a:r>
            <a:r>
              <a:rPr lang="vi-VN" sz="2400" dirty="0"/>
              <a:t> </a:t>
            </a:r>
            <a:r>
              <a:rPr lang="vi-VN" sz="2400" dirty="0" err="1"/>
              <a:t>hàng</a:t>
            </a:r>
            <a:r>
              <a:rPr lang="vi-VN" sz="2400" dirty="0"/>
              <a:t>, </a:t>
            </a:r>
          </a:p>
          <a:p>
            <a:pPr>
              <a:lnSpc>
                <a:spcPct val="120000"/>
              </a:lnSpc>
              <a:buClr>
                <a:srgbClr val="FF0000"/>
              </a:buClr>
              <a:buFont typeface="Wingdings" panose="05000000000000000000" pitchFamily="2" charset="2"/>
              <a:buChar char="v"/>
            </a:pPr>
            <a:r>
              <a:rPr lang="vi-VN" sz="2400" dirty="0" err="1"/>
              <a:t>Thực</a:t>
            </a:r>
            <a:r>
              <a:rPr lang="vi-VN" sz="2400" dirty="0"/>
              <a:t> </a:t>
            </a:r>
            <a:r>
              <a:rPr lang="vi-VN" sz="2400" dirty="0" err="1"/>
              <a:t>hiện</a:t>
            </a:r>
            <a:r>
              <a:rPr lang="vi-VN" sz="2400" dirty="0"/>
              <a:t> </a:t>
            </a:r>
            <a:r>
              <a:rPr lang="vi-VN" sz="2400" dirty="0" err="1"/>
              <a:t>dự</a:t>
            </a:r>
            <a:r>
              <a:rPr lang="vi-VN" sz="2400" dirty="0"/>
              <a:t> </a:t>
            </a:r>
            <a:r>
              <a:rPr lang="vi-VN" sz="2400" dirty="0" err="1"/>
              <a:t>báo</a:t>
            </a:r>
            <a:r>
              <a:rPr lang="vi-VN" sz="2400" dirty="0"/>
              <a:t> </a:t>
            </a:r>
            <a:r>
              <a:rPr lang="vi-VN" sz="2400" dirty="0" err="1"/>
              <a:t>bán</a:t>
            </a:r>
            <a:r>
              <a:rPr lang="vi-VN" sz="2400" dirty="0"/>
              <a:t> </a:t>
            </a:r>
            <a:r>
              <a:rPr lang="vi-VN" sz="2400" dirty="0" err="1"/>
              <a:t>hàng</a:t>
            </a:r>
            <a:r>
              <a:rPr lang="vi-VN" sz="2400" dirty="0"/>
              <a:t> </a:t>
            </a:r>
            <a:r>
              <a:rPr lang="vi-VN" sz="2400" dirty="0" err="1"/>
              <a:t>và</a:t>
            </a:r>
            <a:r>
              <a:rPr lang="vi-VN" sz="2400" dirty="0"/>
              <a:t> </a:t>
            </a:r>
            <a:r>
              <a:rPr lang="vi-VN" sz="2400" dirty="0" err="1"/>
              <a:t>kế</a:t>
            </a:r>
            <a:r>
              <a:rPr lang="vi-VN" sz="2400" dirty="0"/>
              <a:t> </a:t>
            </a:r>
            <a:r>
              <a:rPr lang="vi-VN" sz="2400" dirty="0" err="1"/>
              <a:t>hoạch</a:t>
            </a:r>
            <a:r>
              <a:rPr lang="vi-VN" sz="2400" dirty="0"/>
              <a:t> </a:t>
            </a:r>
            <a:r>
              <a:rPr lang="vi-VN" sz="2400" dirty="0" err="1"/>
              <a:t>bán</a:t>
            </a:r>
            <a:r>
              <a:rPr lang="vi-VN" sz="2400" dirty="0"/>
              <a:t> </a:t>
            </a:r>
            <a:r>
              <a:rPr lang="vi-VN" sz="2400" dirty="0" err="1"/>
              <a:t>hàng</a:t>
            </a:r>
            <a:r>
              <a:rPr lang="vi-VN" sz="2400" dirty="0"/>
              <a:t>, </a:t>
            </a:r>
            <a:r>
              <a:rPr lang="vi-VN" sz="2400" dirty="0" err="1"/>
              <a:t>lập</a:t>
            </a:r>
            <a:r>
              <a:rPr lang="vi-VN" sz="2400" dirty="0"/>
              <a:t> </a:t>
            </a:r>
            <a:r>
              <a:rPr lang="vi-VN" sz="2400" dirty="0" err="1"/>
              <a:t>kế</a:t>
            </a:r>
            <a:r>
              <a:rPr lang="vi-VN" sz="2400" dirty="0"/>
              <a:t> </a:t>
            </a:r>
            <a:r>
              <a:rPr lang="vi-VN" sz="2400" dirty="0" err="1"/>
              <a:t>hoạch</a:t>
            </a:r>
            <a:r>
              <a:rPr lang="vi-VN" sz="2400" dirty="0"/>
              <a:t> ngân </a:t>
            </a:r>
            <a:r>
              <a:rPr lang="vi-VN" sz="2400" dirty="0" err="1"/>
              <a:t>sách</a:t>
            </a:r>
            <a:r>
              <a:rPr lang="vi-VN" sz="2400" dirty="0"/>
              <a:t> </a:t>
            </a:r>
            <a:r>
              <a:rPr lang="vi-VN" sz="2400" dirty="0" err="1"/>
              <a:t>dành</a:t>
            </a:r>
            <a:r>
              <a:rPr lang="vi-VN" sz="2400" dirty="0"/>
              <a:t> cho </a:t>
            </a:r>
            <a:r>
              <a:rPr lang="vi-VN" sz="2400" dirty="0" err="1"/>
              <a:t>bán</a:t>
            </a:r>
            <a:r>
              <a:rPr lang="vi-VN" sz="2400" dirty="0"/>
              <a:t> </a:t>
            </a:r>
            <a:r>
              <a:rPr lang="vi-VN" sz="2400" dirty="0" err="1"/>
              <a:t>hàng</a:t>
            </a:r>
            <a:r>
              <a:rPr lang="vi-VN" sz="2400" dirty="0"/>
              <a:t>, </a:t>
            </a:r>
          </a:p>
          <a:p>
            <a:pPr>
              <a:lnSpc>
                <a:spcPct val="120000"/>
              </a:lnSpc>
              <a:buClr>
                <a:srgbClr val="FF0000"/>
              </a:buClr>
              <a:buFont typeface="Wingdings" panose="05000000000000000000" pitchFamily="2" charset="2"/>
              <a:buChar char="v"/>
            </a:pPr>
            <a:r>
              <a:rPr lang="vi-VN" sz="2400" dirty="0"/>
              <a:t>Phân chia khu </a:t>
            </a:r>
            <a:r>
              <a:rPr lang="vi-VN" sz="2400" dirty="0" err="1"/>
              <a:t>vực</a:t>
            </a:r>
            <a:r>
              <a:rPr lang="vi-VN" sz="2400" dirty="0"/>
              <a:t> </a:t>
            </a:r>
            <a:r>
              <a:rPr lang="vi-VN" sz="2400" dirty="0" err="1"/>
              <a:t>bán</a:t>
            </a:r>
            <a:r>
              <a:rPr lang="vi-VN" sz="2400" dirty="0"/>
              <a:t> </a:t>
            </a:r>
            <a:r>
              <a:rPr lang="vi-VN" sz="2400" dirty="0" err="1"/>
              <a:t>hàng</a:t>
            </a:r>
            <a:r>
              <a:rPr lang="vi-VN" sz="2400" dirty="0"/>
              <a:t> </a:t>
            </a:r>
            <a:r>
              <a:rPr lang="vi-VN" sz="2400" dirty="0" err="1"/>
              <a:t>và</a:t>
            </a:r>
            <a:r>
              <a:rPr lang="vi-VN" sz="2400" dirty="0"/>
              <a:t> phân </a:t>
            </a:r>
            <a:r>
              <a:rPr lang="vi-VN" sz="2400" dirty="0" err="1"/>
              <a:t>bổ</a:t>
            </a:r>
            <a:r>
              <a:rPr lang="vi-VN" sz="2400" dirty="0"/>
              <a:t> </a:t>
            </a:r>
            <a:r>
              <a:rPr lang="vi-VN" sz="2400" dirty="0" err="1"/>
              <a:t>các</a:t>
            </a:r>
            <a:r>
              <a:rPr lang="vi-VN" sz="2400" dirty="0"/>
              <a:t> </a:t>
            </a:r>
            <a:r>
              <a:rPr lang="vi-VN" sz="2400" dirty="0" err="1"/>
              <a:t>nguồn</a:t>
            </a:r>
            <a:r>
              <a:rPr lang="vi-VN" sz="2400" dirty="0"/>
              <a:t> </a:t>
            </a:r>
            <a:r>
              <a:rPr lang="vi-VN" sz="2400" dirty="0" err="1"/>
              <a:t>lực</a:t>
            </a:r>
            <a:r>
              <a:rPr lang="vi-VN" sz="2400" dirty="0"/>
              <a:t> </a:t>
            </a:r>
            <a:r>
              <a:rPr lang="vi-VN" sz="2400" dirty="0" err="1"/>
              <a:t>dành</a:t>
            </a:r>
            <a:r>
              <a:rPr lang="vi-VN" sz="2400" dirty="0"/>
              <a:t> cho </a:t>
            </a:r>
            <a:r>
              <a:rPr lang="vi-VN" sz="2400" dirty="0" err="1"/>
              <a:t>lực</a:t>
            </a:r>
            <a:r>
              <a:rPr lang="vi-VN" sz="2400" dirty="0"/>
              <a:t> </a:t>
            </a:r>
            <a:r>
              <a:rPr lang="vi-VN" sz="2400" dirty="0" err="1"/>
              <a:t>bán</a:t>
            </a:r>
            <a:r>
              <a:rPr lang="vi-VN" sz="2400" dirty="0"/>
              <a:t> </a:t>
            </a:r>
            <a:r>
              <a:rPr lang="vi-VN" sz="2400" dirty="0" err="1"/>
              <a:t>hàng</a:t>
            </a:r>
            <a:endParaRPr lang="vi-VN" sz="2400" dirty="0"/>
          </a:p>
        </p:txBody>
      </p:sp>
    </p:spTree>
    <p:extLst>
      <p:ext uri="{BB962C8B-B14F-4D97-AF65-F5344CB8AC3E}">
        <p14:creationId xmlns:p14="http://schemas.microsoft.com/office/powerpoint/2010/main" val="271558725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pPr>
            <a:r>
              <a:rPr lang="vi-VN" sz="2800" dirty="0"/>
              <a:t>8. Căn cứ và các phương pháp thiết lập </a:t>
            </a:r>
            <a:br>
              <a:rPr lang="vi-VN" sz="2800" dirty="0"/>
            </a:br>
            <a:r>
              <a:rPr lang="vi-VN" sz="2800" dirty="0"/>
              <a:t>định mức bán hàng</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200</a:t>
            </a:fld>
            <a:endParaRPr kumimoji="0" lang="en-US"/>
          </a:p>
        </p:txBody>
      </p:sp>
      <p:sp>
        <p:nvSpPr>
          <p:cNvPr id="4" name="Content Placeholder 3"/>
          <p:cNvSpPr>
            <a:spLocks noGrp="1"/>
          </p:cNvSpPr>
          <p:nvPr>
            <p:ph sz="quarter" idx="1"/>
          </p:nvPr>
        </p:nvSpPr>
        <p:spPr/>
        <p:txBody>
          <a:bodyPr/>
          <a:lstStyle/>
          <a:p>
            <a:pPr lvl="0">
              <a:lnSpc>
                <a:spcPct val="120000"/>
              </a:lnSpc>
              <a:buClr>
                <a:srgbClr val="FF0000"/>
              </a:buClr>
              <a:buFont typeface="Wingdings" pitchFamily="2" charset="2"/>
              <a:buChar char="v"/>
            </a:pPr>
            <a:r>
              <a:rPr lang="vi-VN" sz="2215" dirty="0"/>
              <a:t>Căn cứ trên tiềm năng lãnh thổ</a:t>
            </a:r>
          </a:p>
          <a:p>
            <a:pPr lvl="0">
              <a:lnSpc>
                <a:spcPct val="120000"/>
              </a:lnSpc>
              <a:buClr>
                <a:srgbClr val="FF0000"/>
              </a:buClr>
              <a:buFont typeface="Wingdings" pitchFamily="2" charset="2"/>
              <a:buChar char="v"/>
            </a:pPr>
            <a:r>
              <a:rPr lang="vi-VN" sz="2215" dirty="0"/>
              <a:t>Dựa vào số liệu lịch sử bán hàng</a:t>
            </a:r>
          </a:p>
          <a:p>
            <a:pPr lvl="0">
              <a:lnSpc>
                <a:spcPct val="120000"/>
              </a:lnSpc>
              <a:buClr>
                <a:srgbClr val="FF0000"/>
              </a:buClr>
              <a:buFont typeface="Wingdings" pitchFamily="2" charset="2"/>
              <a:buChar char="v"/>
            </a:pPr>
            <a:r>
              <a:rPr lang="vi-VN" sz="2215" dirty="0"/>
              <a:t>Ước tính tổng thị trường</a:t>
            </a:r>
          </a:p>
          <a:p>
            <a:pPr lvl="0">
              <a:lnSpc>
                <a:spcPct val="120000"/>
              </a:lnSpc>
              <a:buClr>
                <a:srgbClr val="FF0000"/>
              </a:buClr>
              <a:buFont typeface="Wingdings" pitchFamily="2" charset="2"/>
              <a:buChar char="v"/>
            </a:pPr>
            <a:r>
              <a:rPr lang="vi-VN" sz="2215" dirty="0"/>
              <a:t>Đánh giá về mặt quản lý</a:t>
            </a:r>
          </a:p>
          <a:p>
            <a:pPr>
              <a:lnSpc>
                <a:spcPct val="120000"/>
              </a:lnSpc>
              <a:buClr>
                <a:srgbClr val="FF0000"/>
              </a:buClr>
              <a:buFont typeface="Wingdings" pitchFamily="2" charset="2"/>
              <a:buChar char="v"/>
            </a:pPr>
            <a:r>
              <a:rPr lang="vi-VN" sz="2215" dirty="0"/>
              <a:t>Đánh giá của nhân viên bán hàng</a:t>
            </a:r>
          </a:p>
          <a:p>
            <a:pPr lvl="0">
              <a:lnSpc>
                <a:spcPct val="120000"/>
              </a:lnSpc>
              <a:buClr>
                <a:srgbClr val="FF0000"/>
              </a:buClr>
              <a:buFont typeface="Wingdings" pitchFamily="2" charset="2"/>
              <a:buChar char="v"/>
            </a:pPr>
            <a:r>
              <a:rPr lang="vi-VN" sz="2215" dirty="0"/>
              <a:t>Căn cứ theo các chỉ tiêu kế hoạch của công ty</a:t>
            </a:r>
          </a:p>
          <a:p>
            <a:pPr marL="0" indent="0">
              <a:buNone/>
            </a:pPr>
            <a:endParaRPr lang="vi-VN" dirty="0"/>
          </a:p>
        </p:txBody>
      </p:sp>
    </p:spTree>
    <p:extLst>
      <p:ext uri="{BB962C8B-B14F-4D97-AF65-F5344CB8AC3E}">
        <p14:creationId xmlns:p14="http://schemas.microsoft.com/office/powerpoint/2010/main" val="246359275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t>Tóm</a:t>
            </a:r>
            <a:r>
              <a:rPr lang="en-US" sz="2800" dirty="0"/>
              <a:t> </a:t>
            </a:r>
            <a:r>
              <a:rPr lang="en-US" sz="2800" dirty="0" err="1"/>
              <a:t>tắt</a:t>
            </a:r>
            <a:r>
              <a:rPr lang="en-US" sz="2800" dirty="0"/>
              <a:t> </a:t>
            </a:r>
            <a:r>
              <a:rPr lang="en-US" sz="2800" dirty="0" err="1"/>
              <a:t>chương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201</a:t>
            </a:fld>
            <a:endParaRPr kumimoji="0" lang="en-US"/>
          </a:p>
        </p:txBody>
      </p:sp>
      <p:sp>
        <p:nvSpPr>
          <p:cNvPr id="4" name="Content Placeholder 3"/>
          <p:cNvSpPr>
            <a:spLocks noGrp="1"/>
          </p:cNvSpPr>
          <p:nvPr>
            <p:ph sz="quarter" idx="1"/>
          </p:nvPr>
        </p:nvSpPr>
        <p:spPr>
          <a:xfrm>
            <a:off x="588818" y="1521545"/>
            <a:ext cx="8248650" cy="4709160"/>
          </a:xfrm>
        </p:spPr>
        <p:txBody>
          <a:bodyPr>
            <a:normAutofit/>
          </a:bodyPr>
          <a:lstStyle/>
          <a:p>
            <a:pPr marL="0" indent="0">
              <a:buNone/>
            </a:pPr>
            <a:r>
              <a:rPr lang="en-US" sz="2400" dirty="0" err="1"/>
              <a:t>Chương</a:t>
            </a:r>
            <a:r>
              <a:rPr lang="en-US" sz="2400" dirty="0"/>
              <a:t> 9 </a:t>
            </a:r>
            <a:r>
              <a:rPr lang="en-US" sz="2400" dirty="0" err="1"/>
              <a:t>cho</a:t>
            </a:r>
            <a:r>
              <a:rPr lang="en-US" sz="2400" dirty="0"/>
              <a:t> </a:t>
            </a:r>
            <a:r>
              <a:rPr lang="en-US" sz="2400" dirty="0" err="1"/>
              <a:t>thấy</a:t>
            </a:r>
            <a:r>
              <a:rPr lang="en-US" sz="2400" dirty="0"/>
              <a:t>:  </a:t>
            </a:r>
          </a:p>
          <a:p>
            <a:pPr algn="just">
              <a:buClr>
                <a:srgbClr val="FF0000"/>
              </a:buClr>
              <a:buFont typeface="Wingdings" pitchFamily="2" charset="2"/>
              <a:buChar char="v"/>
            </a:pPr>
            <a:r>
              <a:rPr lang="en-US" sz="2400" dirty="0" err="1">
                <a:solidFill>
                  <a:schemeClr val="tx1"/>
                </a:solidFill>
              </a:rPr>
              <a:t>Sự</a:t>
            </a:r>
            <a:r>
              <a:rPr lang="en-US" sz="2400" dirty="0">
                <a:solidFill>
                  <a:schemeClr val="tx1"/>
                </a:solidFill>
              </a:rPr>
              <a:t> </a:t>
            </a:r>
            <a:r>
              <a:rPr lang="vi-VN" sz="2400" dirty="0">
                <a:solidFill>
                  <a:schemeClr val="tx1"/>
                </a:solidFill>
              </a:rPr>
              <a:t>cần thiết</a:t>
            </a:r>
            <a:r>
              <a:rPr lang="en-US" sz="2400" dirty="0">
                <a:solidFill>
                  <a:schemeClr val="tx1"/>
                </a:solidFill>
              </a:rPr>
              <a:t> </a:t>
            </a:r>
            <a:r>
              <a:rPr lang="en-US" sz="2400" dirty="0" err="1">
                <a:solidFill>
                  <a:schemeClr val="tx1"/>
                </a:solidFill>
              </a:rPr>
              <a:t>phải</a:t>
            </a:r>
            <a:r>
              <a:rPr lang="vi-VN" sz="2400" dirty="0">
                <a:solidFill>
                  <a:schemeClr val="tx1"/>
                </a:solidFill>
              </a:rPr>
              <a:t> lập lãnh thổ bán hàng</a:t>
            </a:r>
            <a:r>
              <a:rPr lang="en-US" sz="2400" dirty="0">
                <a:solidFill>
                  <a:schemeClr val="tx1"/>
                </a:solidFill>
              </a:rPr>
              <a:t>,</a:t>
            </a:r>
            <a:r>
              <a:rPr lang="vi-VN" sz="2400" dirty="0">
                <a:solidFill>
                  <a:schemeClr val="tx1"/>
                </a:solidFill>
              </a:rPr>
              <a:t> </a:t>
            </a:r>
          </a:p>
          <a:p>
            <a:pPr algn="just">
              <a:buClr>
                <a:srgbClr val="FF0000"/>
              </a:buClr>
              <a:buFont typeface="Wingdings" pitchFamily="2" charset="2"/>
              <a:buChar char="v"/>
            </a:pPr>
            <a:r>
              <a:rPr lang="vi-VN" sz="2400" dirty="0">
                <a:solidFill>
                  <a:schemeClr val="tx1"/>
                </a:solidFill>
              </a:rPr>
              <a:t>Quy trình thiết lập lãnh thổ bán hàng và phân bổ lực lượng bán hàng vào các vùng lãnh thổ</a:t>
            </a:r>
            <a:r>
              <a:rPr lang="en-US" sz="2400" dirty="0">
                <a:solidFill>
                  <a:schemeClr val="tx1"/>
                </a:solidFill>
              </a:rPr>
              <a:t>,</a:t>
            </a:r>
            <a:r>
              <a:rPr lang="vi-VN" sz="2400" dirty="0">
                <a:solidFill>
                  <a:schemeClr val="tx1"/>
                </a:solidFill>
              </a:rPr>
              <a:t> </a:t>
            </a:r>
          </a:p>
          <a:p>
            <a:pPr algn="just">
              <a:buClr>
                <a:srgbClr val="FF0000"/>
              </a:buClr>
              <a:buFont typeface="Wingdings" pitchFamily="2" charset="2"/>
              <a:buChar char="v"/>
            </a:pPr>
            <a:r>
              <a:rPr lang="vi-VN" sz="2400" dirty="0">
                <a:solidFill>
                  <a:schemeClr val="tx1"/>
                </a:solidFill>
              </a:rPr>
              <a:t>Nội dung của quản trị lãnh thổ bán hàng, mục tiêu và các dạng định mức bán hàng</a:t>
            </a:r>
            <a:r>
              <a:rPr lang="en-US" sz="2400" dirty="0">
                <a:solidFill>
                  <a:schemeClr val="tx1"/>
                </a:solidFill>
              </a:rPr>
              <a:t>,</a:t>
            </a:r>
            <a:r>
              <a:rPr lang="vi-VN" sz="2400" dirty="0">
                <a:solidFill>
                  <a:schemeClr val="tx1"/>
                </a:solidFill>
              </a:rPr>
              <a:t> </a:t>
            </a:r>
          </a:p>
          <a:p>
            <a:pPr algn="just">
              <a:buClr>
                <a:srgbClr val="FF0000"/>
              </a:buClr>
              <a:buFont typeface="Wingdings" pitchFamily="2" charset="2"/>
              <a:buChar char="v"/>
            </a:pPr>
            <a:r>
              <a:rPr lang="vi-VN" sz="2400" dirty="0">
                <a:solidFill>
                  <a:schemeClr val="tx1"/>
                </a:solidFill>
              </a:rPr>
              <a:t>Phương pháp xác định định mức bán hàng và quản lý định mức bán hàng</a:t>
            </a:r>
            <a:r>
              <a:rPr lang="en-US" sz="2400" dirty="0">
                <a:solidFill>
                  <a:schemeClr val="tx1"/>
                </a:solidFill>
              </a:rPr>
              <a:t>. </a:t>
            </a:r>
            <a:endParaRPr lang="vi-VN" sz="2400" dirty="0">
              <a:solidFill>
                <a:schemeClr val="tx1"/>
              </a:solidFill>
            </a:endParaRPr>
          </a:p>
        </p:txBody>
      </p:sp>
    </p:spTree>
    <p:extLst>
      <p:ext uri="{BB962C8B-B14F-4D97-AF65-F5344CB8AC3E}">
        <p14:creationId xmlns:p14="http://schemas.microsoft.com/office/powerpoint/2010/main" val="19875188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DFD9029-34C7-4A26-9AF3-13011E4D0CF7}"/>
              </a:ext>
            </a:extLst>
          </p:cNvPr>
          <p:cNvSpPr>
            <a:spLocks noGrp="1"/>
          </p:cNvSpPr>
          <p:nvPr>
            <p:ph type="title"/>
          </p:nvPr>
        </p:nvSpPr>
        <p:spPr/>
        <p:txBody>
          <a:bodyPr>
            <a:normAutofit/>
          </a:bodyPr>
          <a:lstStyle/>
          <a:p>
            <a:pPr algn="ctr">
              <a:lnSpc>
                <a:spcPct val="100000"/>
              </a:lnSpc>
            </a:pPr>
            <a:r>
              <a:rPr lang="vi-VN" sz="2800" dirty="0"/>
              <a:t>Chương 10: </a:t>
            </a:r>
            <a:r>
              <a:rPr lang="vi-VN" sz="2800" dirty="0" err="1"/>
              <a:t>THÙ</a:t>
            </a:r>
            <a:r>
              <a:rPr lang="vi-VN" sz="2800" dirty="0"/>
              <a:t> LAO CHO </a:t>
            </a:r>
            <a:r>
              <a:rPr lang="vi-VN" sz="2800" dirty="0" err="1"/>
              <a:t>LỰC</a:t>
            </a:r>
            <a:r>
              <a:rPr lang="vi-VN" sz="2800" dirty="0"/>
              <a:t> </a:t>
            </a:r>
            <a:r>
              <a:rPr lang="vi-VN" sz="2800" dirty="0" err="1"/>
              <a:t>LƯỢNG</a:t>
            </a:r>
            <a:r>
              <a:rPr lang="vi-VN" sz="2800" dirty="0"/>
              <a:t> </a:t>
            </a:r>
            <a:r>
              <a:rPr lang="vi-VN" sz="2800" dirty="0" err="1"/>
              <a:t>BÁN</a:t>
            </a:r>
            <a:r>
              <a:rPr lang="vi-VN" sz="2800" dirty="0"/>
              <a:t> </a:t>
            </a:r>
            <a:r>
              <a:rPr lang="vi-VN" sz="2800" dirty="0" err="1"/>
              <a:t>HÀNG</a:t>
            </a:r>
            <a:endParaRPr lang="vi-VN" sz="2800" dirty="0"/>
          </a:p>
        </p:txBody>
      </p:sp>
      <p:sp>
        <p:nvSpPr>
          <p:cNvPr id="3" name="Chỗ dành sẵn cho Nội dung 2">
            <a:extLst>
              <a:ext uri="{FF2B5EF4-FFF2-40B4-BE49-F238E27FC236}">
                <a16:creationId xmlns:a16="http://schemas.microsoft.com/office/drawing/2014/main" id="{C373809B-F92C-4C34-BE41-5E9FA0A970D2}"/>
              </a:ext>
            </a:extLst>
          </p:cNvPr>
          <p:cNvSpPr>
            <a:spLocks noGrp="1"/>
          </p:cNvSpPr>
          <p:nvPr>
            <p:ph idx="1"/>
          </p:nvPr>
        </p:nvSpPr>
        <p:spPr/>
        <p:txBody>
          <a:bodyPr>
            <a:normAutofit/>
          </a:bodyPr>
          <a:lstStyle/>
          <a:p>
            <a:pPr marL="514350" indent="-514350" algn="just">
              <a:buFont typeface="+mj-lt"/>
              <a:buAutoNum type="arabicPeriod"/>
            </a:pPr>
            <a:r>
              <a:rPr lang="vi-VN" sz="2400" dirty="0" err="1"/>
              <a:t>Các</a:t>
            </a:r>
            <a:r>
              <a:rPr lang="vi-VN" sz="2400" dirty="0"/>
              <a:t> </a:t>
            </a:r>
            <a:r>
              <a:rPr lang="vi-VN" sz="2400" dirty="0" err="1"/>
              <a:t>hình</a:t>
            </a:r>
            <a:r>
              <a:rPr lang="vi-VN" sz="2400" dirty="0"/>
              <a:t> </a:t>
            </a:r>
            <a:r>
              <a:rPr lang="vi-VN" sz="2400" dirty="0" err="1"/>
              <a:t>thức</a:t>
            </a:r>
            <a:r>
              <a:rPr lang="vi-VN" sz="2400" dirty="0"/>
              <a:t> </a:t>
            </a:r>
            <a:r>
              <a:rPr lang="vi-VN" sz="2400" dirty="0" err="1"/>
              <a:t>thù</a:t>
            </a:r>
            <a:r>
              <a:rPr lang="vi-VN" sz="2400" dirty="0"/>
              <a:t> lao cơ </a:t>
            </a:r>
            <a:r>
              <a:rPr lang="vi-VN" sz="2400" dirty="0" err="1"/>
              <a:t>bản</a:t>
            </a:r>
            <a:endParaRPr lang="vi-VN" sz="2400" dirty="0"/>
          </a:p>
          <a:p>
            <a:pPr marL="514350" indent="-514350" algn="just">
              <a:buFont typeface="+mj-lt"/>
              <a:buAutoNum type="arabicPeriod"/>
            </a:pPr>
            <a:r>
              <a:rPr lang="vi-VN" sz="2400" dirty="0"/>
              <a:t>Xây </a:t>
            </a:r>
            <a:r>
              <a:rPr lang="vi-VN" sz="2400" dirty="0" err="1"/>
              <a:t>dựng</a:t>
            </a:r>
            <a:r>
              <a:rPr lang="vi-VN" sz="2400" dirty="0"/>
              <a:t> </a:t>
            </a:r>
            <a:r>
              <a:rPr lang="vi-VN" sz="2400" dirty="0" err="1"/>
              <a:t>kế</a:t>
            </a:r>
            <a:r>
              <a:rPr lang="vi-VN" sz="2400" dirty="0"/>
              <a:t> </a:t>
            </a:r>
            <a:r>
              <a:rPr lang="vi-VN" sz="2400" dirty="0" err="1"/>
              <a:t>hoạch</a:t>
            </a:r>
            <a:r>
              <a:rPr lang="vi-VN" sz="2400" dirty="0"/>
              <a:t> </a:t>
            </a:r>
            <a:r>
              <a:rPr lang="vi-VN" sz="2400" dirty="0" err="1"/>
              <a:t>trả</a:t>
            </a:r>
            <a:r>
              <a:rPr lang="vi-VN" sz="2400" dirty="0"/>
              <a:t> </a:t>
            </a:r>
            <a:r>
              <a:rPr lang="vi-VN" sz="2400" dirty="0" err="1"/>
              <a:t>thù</a:t>
            </a:r>
            <a:r>
              <a:rPr lang="vi-VN" sz="2400" dirty="0"/>
              <a:t> lao </a:t>
            </a:r>
          </a:p>
          <a:p>
            <a:pPr marL="514350" indent="-514350" algn="just">
              <a:buFont typeface="+mj-lt"/>
              <a:buAutoNum type="arabicPeriod"/>
            </a:pPr>
            <a:r>
              <a:rPr lang="vi-VN" sz="2400" dirty="0" err="1"/>
              <a:t>Một</a:t>
            </a:r>
            <a:r>
              <a:rPr lang="vi-VN" sz="2400" dirty="0"/>
              <a:t> </a:t>
            </a:r>
            <a:r>
              <a:rPr lang="vi-VN" sz="2400" dirty="0" err="1"/>
              <a:t>số</a:t>
            </a:r>
            <a:r>
              <a:rPr lang="vi-VN" sz="2400" dirty="0"/>
              <a:t> xu </a:t>
            </a:r>
            <a:r>
              <a:rPr lang="vi-VN" sz="2400" dirty="0" err="1"/>
              <a:t>hướng</a:t>
            </a:r>
            <a:r>
              <a:rPr lang="vi-VN" sz="2400" dirty="0"/>
              <a:t> </a:t>
            </a:r>
            <a:r>
              <a:rPr lang="vi-VN" sz="2400" dirty="0" err="1"/>
              <a:t>thù</a:t>
            </a:r>
            <a:r>
              <a:rPr lang="vi-VN" sz="2400" dirty="0"/>
              <a:t> lao </a:t>
            </a:r>
            <a:r>
              <a:rPr lang="vi-VN" sz="2400" dirty="0" err="1"/>
              <a:t>bán</a:t>
            </a:r>
            <a:r>
              <a:rPr lang="vi-VN" sz="2400" dirty="0"/>
              <a:t> </a:t>
            </a:r>
            <a:r>
              <a:rPr lang="vi-VN" sz="2400" dirty="0" err="1"/>
              <a:t>hàng</a:t>
            </a:r>
            <a:r>
              <a:rPr lang="vi-VN" sz="2400" dirty="0"/>
              <a:t> </a:t>
            </a:r>
            <a:r>
              <a:rPr lang="vi-VN" sz="2400" dirty="0" err="1"/>
              <a:t>và</a:t>
            </a:r>
            <a:r>
              <a:rPr lang="vi-VN" sz="2400" dirty="0"/>
              <a:t> </a:t>
            </a:r>
            <a:r>
              <a:rPr lang="vi-VN" sz="2400" dirty="0" err="1"/>
              <a:t>thù</a:t>
            </a:r>
            <a:r>
              <a:rPr lang="vi-VN" sz="2400" dirty="0"/>
              <a:t> lao cho </a:t>
            </a:r>
            <a:r>
              <a:rPr lang="vi-VN" sz="2400" dirty="0" err="1"/>
              <a:t>nhà</a:t>
            </a:r>
            <a:r>
              <a:rPr lang="vi-VN" sz="2400" dirty="0"/>
              <a:t> </a:t>
            </a:r>
            <a:r>
              <a:rPr lang="vi-VN" sz="2400" dirty="0" err="1"/>
              <a:t>quản</a:t>
            </a:r>
            <a:r>
              <a:rPr lang="vi-VN" sz="2400" dirty="0"/>
              <a:t> </a:t>
            </a:r>
            <a:r>
              <a:rPr lang="vi-VN" sz="2400" dirty="0" err="1"/>
              <a:t>trị</a:t>
            </a:r>
            <a:r>
              <a:rPr lang="vi-VN" sz="2400" dirty="0"/>
              <a:t> </a:t>
            </a:r>
            <a:r>
              <a:rPr lang="vi-VN" sz="2400" dirty="0" err="1"/>
              <a:t>bán</a:t>
            </a:r>
            <a:endParaRPr lang="vi-VN" sz="2400" dirty="0"/>
          </a:p>
          <a:p>
            <a:pPr marL="514350" indent="-514350" algn="just">
              <a:buFont typeface="+mj-lt"/>
              <a:buAutoNum type="arabicPeriod"/>
            </a:pPr>
            <a:r>
              <a:rPr lang="vi-VN" sz="2400" dirty="0" err="1"/>
              <a:t>Một</a:t>
            </a:r>
            <a:r>
              <a:rPr lang="vi-VN" sz="2400" dirty="0"/>
              <a:t> </a:t>
            </a:r>
            <a:r>
              <a:rPr lang="vi-VN" sz="2400" dirty="0" err="1"/>
              <a:t>số</a:t>
            </a:r>
            <a:r>
              <a:rPr lang="vi-VN" sz="2400" dirty="0"/>
              <a:t> </a:t>
            </a:r>
            <a:r>
              <a:rPr lang="vi-VN" sz="2400" dirty="0" err="1"/>
              <a:t>vấn</a:t>
            </a:r>
            <a:r>
              <a:rPr lang="vi-VN" sz="2400" dirty="0"/>
              <a:t> </a:t>
            </a:r>
            <a:r>
              <a:rPr lang="vi-VN" sz="2400" dirty="0" err="1"/>
              <a:t>đề</a:t>
            </a:r>
            <a:r>
              <a:rPr lang="vi-VN" sz="2400" dirty="0"/>
              <a:t> </a:t>
            </a:r>
            <a:r>
              <a:rPr lang="vi-VN" sz="2400" dirty="0" err="1"/>
              <a:t>về</a:t>
            </a:r>
            <a:r>
              <a:rPr lang="vi-VN" sz="2400" dirty="0"/>
              <a:t> </a:t>
            </a:r>
            <a:r>
              <a:rPr lang="vi-VN" sz="2400" dirty="0" err="1"/>
              <a:t>bồi</a:t>
            </a:r>
            <a:r>
              <a:rPr lang="vi-VN" sz="2400" dirty="0"/>
              <a:t> </a:t>
            </a:r>
            <a:r>
              <a:rPr lang="vi-VN" sz="2400" dirty="0" err="1"/>
              <a:t>hoàn</a:t>
            </a:r>
            <a:r>
              <a:rPr lang="vi-VN" sz="2400" dirty="0"/>
              <a:t> chi </a:t>
            </a:r>
            <a:r>
              <a:rPr lang="vi-VN" sz="2400" dirty="0" err="1"/>
              <a:t>phí</a:t>
            </a:r>
            <a:r>
              <a:rPr lang="vi-VN" sz="2400" dirty="0"/>
              <a:t> </a:t>
            </a:r>
            <a:r>
              <a:rPr lang="vi-VN" sz="2400" dirty="0" err="1"/>
              <a:t>và</a:t>
            </a:r>
            <a:r>
              <a:rPr lang="vi-VN" sz="2400" dirty="0"/>
              <a:t> </a:t>
            </a:r>
            <a:r>
              <a:rPr lang="vi-VN" sz="2400" dirty="0" err="1"/>
              <a:t>phúc</a:t>
            </a:r>
            <a:r>
              <a:rPr lang="vi-VN" sz="2400" dirty="0"/>
              <a:t> </a:t>
            </a:r>
            <a:r>
              <a:rPr lang="vi-VN" sz="2400" dirty="0" err="1"/>
              <a:t>lợi</a:t>
            </a:r>
            <a:r>
              <a:rPr lang="vi-VN" sz="2400" dirty="0"/>
              <a:t> </a:t>
            </a:r>
            <a:r>
              <a:rPr lang="vi-VN" sz="2400" dirty="0" err="1"/>
              <a:t>phụ</a:t>
            </a:r>
            <a:r>
              <a:rPr lang="vi-VN" sz="2400" dirty="0"/>
              <a:t> </a:t>
            </a:r>
          </a:p>
          <a:p>
            <a:pPr algn="just"/>
            <a:r>
              <a:rPr lang="en-US" sz="1700" b="1" i="1" dirty="0" err="1"/>
              <a:t>Tài</a:t>
            </a:r>
            <a:r>
              <a:rPr lang="en-US" sz="1700" b="1" i="1" dirty="0"/>
              <a:t> </a:t>
            </a:r>
            <a:r>
              <a:rPr lang="en-US" sz="1700" b="1" i="1" dirty="0" err="1"/>
              <a:t>liệu</a:t>
            </a:r>
            <a:r>
              <a:rPr lang="en-US" sz="1700" b="1" i="1" dirty="0"/>
              <a:t> </a:t>
            </a:r>
            <a:r>
              <a:rPr lang="en-US" sz="1700" b="1" i="1" dirty="0" err="1"/>
              <a:t>tham</a:t>
            </a:r>
            <a:r>
              <a:rPr lang="en-US" sz="1700" b="1" i="1" dirty="0"/>
              <a:t> </a:t>
            </a:r>
            <a:r>
              <a:rPr lang="en-US" sz="1700" b="1" i="1" dirty="0" err="1"/>
              <a:t>khảo</a:t>
            </a:r>
            <a:endParaRPr lang="vi-VN" sz="1700" i="1" dirty="0"/>
          </a:p>
          <a:p>
            <a:pPr algn="just"/>
            <a:r>
              <a:rPr lang="en-US" sz="1700" i="1" dirty="0"/>
              <a:t>Robert J. Calvin; Sales Management; 12</a:t>
            </a:r>
            <a:r>
              <a:rPr lang="en-US" sz="1700" i="1" baseline="30000" dirty="0"/>
              <a:t>th</a:t>
            </a:r>
            <a:r>
              <a:rPr lang="en-US" sz="1700" i="1" dirty="0"/>
              <a:t>, McGraw-Hill; 2000 : David Jobber, Geoffrey Lancaster; Selling and Sales Management; Prentice Hall, 2011;  William L. Cron, Thomas E. </a:t>
            </a:r>
            <a:r>
              <a:rPr lang="en-US" sz="1700" i="1" dirty="0" err="1"/>
              <a:t>Decarlo</a:t>
            </a:r>
            <a:r>
              <a:rPr lang="en-US" sz="1700" i="1" dirty="0"/>
              <a:t>; Sale Management; John Wiley &amp; sons; 2006</a:t>
            </a:r>
            <a:endParaRPr lang="vi-VN" sz="1700" i="1" dirty="0"/>
          </a:p>
          <a:p>
            <a:endParaRPr lang="vi-VN" dirty="0"/>
          </a:p>
        </p:txBody>
      </p:sp>
      <p:sp>
        <p:nvSpPr>
          <p:cNvPr id="4" name="Chỗ dành sẵn cho Số hiệu Bản chiếu 3">
            <a:extLst>
              <a:ext uri="{FF2B5EF4-FFF2-40B4-BE49-F238E27FC236}">
                <a16:creationId xmlns:a16="http://schemas.microsoft.com/office/drawing/2014/main" id="{74072BCB-0040-46FD-A067-268E8E13277B}"/>
              </a:ext>
            </a:extLst>
          </p:cNvPr>
          <p:cNvSpPr>
            <a:spLocks noGrp="1"/>
          </p:cNvSpPr>
          <p:nvPr>
            <p:ph type="sldNum" sz="quarter" idx="12"/>
          </p:nvPr>
        </p:nvSpPr>
        <p:spPr/>
        <p:txBody>
          <a:bodyPr/>
          <a:lstStyle/>
          <a:p>
            <a:fld id="{91974DF9-AD47-4691-BA21-BBFCE3637A9A}" type="slidenum">
              <a:rPr lang="en-US" smtClean="0"/>
              <a:pPr/>
              <a:t>202</a:t>
            </a:fld>
            <a:endParaRPr lang="en-US"/>
          </a:p>
        </p:txBody>
      </p:sp>
    </p:spTree>
    <p:extLst>
      <p:ext uri="{BB962C8B-B14F-4D97-AF65-F5344CB8AC3E}">
        <p14:creationId xmlns:p14="http://schemas.microsoft.com/office/powerpoint/2010/main" val="313885394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96" y="92516"/>
            <a:ext cx="7613904" cy="1126684"/>
          </a:xfrm>
        </p:spPr>
        <p:txBody>
          <a:bodyPr>
            <a:normAutofit/>
          </a:bodyPr>
          <a:lstStyle/>
          <a:p>
            <a:pPr algn="ctr">
              <a:lnSpc>
                <a:spcPct val="100000"/>
              </a:lnSpc>
            </a:pPr>
            <a:r>
              <a:rPr lang="vi-VN" sz="2800" dirty="0"/>
              <a:t>1.</a:t>
            </a:r>
            <a:r>
              <a:rPr lang="en-US" sz="2800" dirty="0"/>
              <a:t> </a:t>
            </a:r>
            <a:r>
              <a:rPr lang="en-US" sz="2800" dirty="0" err="1"/>
              <a:t>Lương</a:t>
            </a:r>
            <a:r>
              <a:rPr lang="en-US" sz="2800" dirty="0"/>
              <a:t> </a:t>
            </a:r>
            <a:r>
              <a:rPr lang="en-US" sz="2800" dirty="0" err="1"/>
              <a:t>cứng</a:t>
            </a:r>
            <a:r>
              <a:rPr lang="en-US" sz="2800" dirty="0"/>
              <a:t>- </a:t>
            </a:r>
            <a:r>
              <a:rPr lang="en-US" sz="2800" dirty="0" err="1"/>
              <a:t>Các</a:t>
            </a:r>
            <a:r>
              <a:rPr lang="en-US" sz="2800" dirty="0"/>
              <a:t> </a:t>
            </a:r>
            <a:r>
              <a:rPr lang="en-US" sz="2800" dirty="0" err="1"/>
              <a:t>trường</a:t>
            </a:r>
            <a:r>
              <a:rPr lang="en-US" sz="2800" dirty="0"/>
              <a:t> </a:t>
            </a:r>
            <a:r>
              <a:rPr lang="en-US" sz="2800" dirty="0" err="1"/>
              <a:t>hợp</a:t>
            </a:r>
            <a:r>
              <a:rPr lang="en-US" sz="2800" dirty="0"/>
              <a:t> </a:t>
            </a:r>
            <a:r>
              <a:rPr lang="en-US" sz="2800" dirty="0" err="1"/>
              <a:t>áp</a:t>
            </a:r>
            <a:r>
              <a:rPr lang="en-US" sz="2800" dirty="0"/>
              <a:t> </a:t>
            </a:r>
            <a:r>
              <a:rPr lang="en-US" sz="2800" dirty="0" err="1"/>
              <a:t>dụng</a:t>
            </a:r>
            <a:r>
              <a:rPr lang="en-US" sz="2800" dirty="0"/>
              <a:t> </a:t>
            </a:r>
            <a:r>
              <a:rPr lang="vi-VN" sz="2800" dirty="0"/>
              <a:t> </a:t>
            </a:r>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203</a:t>
            </a:fld>
            <a:endParaRPr kumimoji="0" lang="en-US"/>
          </a:p>
        </p:txBody>
      </p:sp>
      <p:sp>
        <p:nvSpPr>
          <p:cNvPr id="4" name="Content Placeholder 3"/>
          <p:cNvSpPr>
            <a:spLocks noGrp="1"/>
          </p:cNvSpPr>
          <p:nvPr>
            <p:ph sz="quarter" idx="1"/>
          </p:nvPr>
        </p:nvSpPr>
        <p:spPr>
          <a:xfrm>
            <a:off x="609600" y="1447800"/>
            <a:ext cx="8382000" cy="5022904"/>
          </a:xfrm>
        </p:spPr>
        <p:txBody>
          <a:bodyPr>
            <a:normAutofit fontScale="85000" lnSpcReduction="10000"/>
          </a:bodyPr>
          <a:lstStyle/>
          <a:p>
            <a:pPr marL="0" indent="0">
              <a:buNone/>
            </a:pPr>
            <a:r>
              <a:rPr lang="en-US" dirty="0" err="1"/>
              <a:t>Phương</a:t>
            </a:r>
            <a:r>
              <a:rPr lang="en-US" dirty="0"/>
              <a:t> </a:t>
            </a:r>
            <a:r>
              <a:rPr lang="en-US" dirty="0" err="1"/>
              <a:t>pháp</a:t>
            </a:r>
            <a:r>
              <a:rPr lang="en-US" dirty="0"/>
              <a:t> </a:t>
            </a:r>
            <a:r>
              <a:rPr lang="en-US" dirty="0" err="1"/>
              <a:t>trả</a:t>
            </a:r>
            <a:r>
              <a:rPr lang="en-US" dirty="0"/>
              <a:t> </a:t>
            </a:r>
            <a:r>
              <a:rPr lang="en-US" dirty="0" err="1"/>
              <a:t>thù</a:t>
            </a:r>
            <a:r>
              <a:rPr lang="en-US" dirty="0"/>
              <a:t> </a:t>
            </a:r>
            <a:r>
              <a:rPr lang="en-US" dirty="0" err="1"/>
              <a:t>lao</a:t>
            </a:r>
            <a:r>
              <a:rPr lang="en-US" dirty="0"/>
              <a:t> </a:t>
            </a:r>
            <a:r>
              <a:rPr lang="en-US" dirty="0" err="1"/>
              <a:t>bằng</a:t>
            </a:r>
            <a:r>
              <a:rPr lang="en-US" dirty="0"/>
              <a:t> </a:t>
            </a:r>
            <a:r>
              <a:rPr lang="en-US" dirty="0" err="1"/>
              <a:t>lương</a:t>
            </a:r>
            <a:r>
              <a:rPr lang="en-US" dirty="0"/>
              <a:t> </a:t>
            </a:r>
            <a:r>
              <a:rPr lang="en-US" dirty="0" err="1"/>
              <a:t>cứng</a:t>
            </a:r>
            <a:r>
              <a:rPr lang="en-US" dirty="0"/>
              <a:t> </a:t>
            </a:r>
            <a:r>
              <a:rPr lang="en-US" dirty="0" err="1"/>
              <a:t>thích</a:t>
            </a:r>
            <a:r>
              <a:rPr lang="en-US" dirty="0"/>
              <a:t> </a:t>
            </a:r>
            <a:r>
              <a:rPr lang="en-US" dirty="0" err="1"/>
              <a:t>hợp</a:t>
            </a:r>
            <a:r>
              <a:rPr lang="en-US" dirty="0"/>
              <a:t> </a:t>
            </a:r>
            <a:r>
              <a:rPr lang="en-US" dirty="0" err="1"/>
              <a:t>nhất</a:t>
            </a:r>
            <a:r>
              <a:rPr lang="en-US" dirty="0"/>
              <a:t> </a:t>
            </a:r>
            <a:r>
              <a:rPr lang="en-US" dirty="0" err="1"/>
              <a:t>trong</a:t>
            </a:r>
            <a:r>
              <a:rPr lang="en-US" dirty="0"/>
              <a:t> </a:t>
            </a:r>
            <a:r>
              <a:rPr lang="en-US" dirty="0" err="1"/>
              <a:t>những</a:t>
            </a:r>
            <a:r>
              <a:rPr lang="en-US" dirty="0"/>
              <a:t> </a:t>
            </a:r>
            <a:r>
              <a:rPr lang="en-US" dirty="0" err="1"/>
              <a:t>tình</a:t>
            </a:r>
            <a:r>
              <a:rPr lang="en-US" dirty="0"/>
              <a:t> </a:t>
            </a:r>
            <a:r>
              <a:rPr lang="en-US" dirty="0" err="1"/>
              <a:t>huống</a:t>
            </a:r>
            <a:r>
              <a:rPr lang="en-US" dirty="0"/>
              <a:t> </a:t>
            </a:r>
            <a:r>
              <a:rPr lang="en-US" dirty="0" err="1"/>
              <a:t>sau</a:t>
            </a:r>
            <a:r>
              <a:rPr lang="en-US" dirty="0"/>
              <a:t> </a:t>
            </a:r>
            <a:r>
              <a:rPr lang="en-US" dirty="0" err="1"/>
              <a:t>đây</a:t>
            </a:r>
            <a:r>
              <a:rPr lang="en-US" dirty="0"/>
              <a:t>:</a:t>
            </a:r>
            <a:endParaRPr lang="vi-VN" dirty="0"/>
          </a:p>
          <a:p>
            <a:pPr lvl="0" algn="just">
              <a:buClr>
                <a:srgbClr val="FF0000"/>
              </a:buClr>
              <a:buFont typeface="Wingdings" pitchFamily="2" charset="2"/>
              <a:buChar char="v"/>
            </a:pPr>
            <a:r>
              <a:rPr lang="en-US" sz="2400" i="1" dirty="0" err="1"/>
              <a:t>Bán</a:t>
            </a:r>
            <a:r>
              <a:rPr lang="en-US" sz="2400" i="1" dirty="0"/>
              <a:t> </a:t>
            </a:r>
            <a:r>
              <a:rPr lang="en-US" sz="2400" i="1" dirty="0" err="1"/>
              <a:t>hàng</a:t>
            </a:r>
            <a:r>
              <a:rPr lang="en-US" sz="2400" i="1" dirty="0"/>
              <a:t> </a:t>
            </a:r>
            <a:r>
              <a:rPr lang="en-US" sz="2400" i="1" dirty="0" err="1"/>
              <a:t>theo</a:t>
            </a:r>
            <a:r>
              <a:rPr lang="en-US" sz="2400" i="1" dirty="0"/>
              <a:t> </a:t>
            </a:r>
            <a:r>
              <a:rPr lang="en-US" sz="2400" i="1" dirty="0" err="1"/>
              <a:t>đội</a:t>
            </a:r>
            <a:r>
              <a:rPr lang="en-US" sz="2400" dirty="0"/>
              <a:t>. </a:t>
            </a:r>
            <a:r>
              <a:rPr lang="en-US" sz="2400" dirty="0" err="1"/>
              <a:t>Một</a:t>
            </a:r>
            <a:r>
              <a:rPr lang="en-US" sz="2400" dirty="0"/>
              <a:t> </a:t>
            </a:r>
            <a:r>
              <a:rPr lang="en-US" sz="2400" dirty="0" err="1"/>
              <a:t>đội</a:t>
            </a:r>
            <a:r>
              <a:rPr lang="en-US" sz="2400" dirty="0"/>
              <a:t> </a:t>
            </a:r>
            <a:r>
              <a:rPr lang="en-US" sz="2400" dirty="0" err="1"/>
              <a:t>phối</a:t>
            </a:r>
            <a:r>
              <a:rPr lang="en-US" sz="2400" dirty="0"/>
              <a:t> </a:t>
            </a:r>
            <a:r>
              <a:rPr lang="en-US" sz="2400" dirty="0" err="1"/>
              <a:t>hợp</a:t>
            </a:r>
            <a:r>
              <a:rPr lang="en-US" sz="2400" dirty="0"/>
              <a:t> </a:t>
            </a:r>
            <a:r>
              <a:rPr lang="en-US" sz="2400" dirty="0" err="1"/>
              <a:t>bán</a:t>
            </a:r>
            <a:r>
              <a:rPr lang="en-US" sz="2400" dirty="0"/>
              <a:t> </a:t>
            </a:r>
            <a:r>
              <a:rPr lang="en-US" sz="2400" dirty="0" err="1"/>
              <a:t>hàng</a:t>
            </a:r>
            <a:r>
              <a:rPr lang="en-US" sz="2400" dirty="0"/>
              <a:t> </a:t>
            </a:r>
            <a:r>
              <a:rPr lang="en-US" sz="2400" dirty="0" err="1"/>
              <a:t>gồm</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một</a:t>
            </a:r>
            <a:r>
              <a:rPr lang="en-US" sz="2400" dirty="0"/>
              <a:t> </a:t>
            </a:r>
            <a:r>
              <a:rPr lang="en-US" sz="2400" dirty="0" err="1"/>
              <a:t>kỹ</a:t>
            </a:r>
            <a:r>
              <a:rPr lang="en-US" sz="2400" dirty="0"/>
              <a:t> </a:t>
            </a:r>
            <a:r>
              <a:rPr lang="en-US" sz="2400" dirty="0" err="1"/>
              <a:t>sư</a:t>
            </a:r>
            <a:r>
              <a:rPr lang="en-US" sz="2400" dirty="0"/>
              <a:t> </a:t>
            </a:r>
            <a:r>
              <a:rPr lang="en-US" sz="2400" dirty="0" err="1"/>
              <a:t>kỹ</a:t>
            </a:r>
            <a:r>
              <a:rPr lang="en-US" sz="2400" dirty="0"/>
              <a:t> </a:t>
            </a:r>
            <a:r>
              <a:rPr lang="en-US" sz="2400" dirty="0" err="1"/>
              <a:t>thuật</a:t>
            </a:r>
            <a:r>
              <a:rPr lang="en-US" sz="2400" dirty="0"/>
              <a:t>, </a:t>
            </a:r>
            <a:r>
              <a:rPr lang="en-US" sz="2400" dirty="0" err="1"/>
              <a:t>một</a:t>
            </a:r>
            <a:r>
              <a:rPr lang="en-US" sz="2400" dirty="0"/>
              <a:t> </a:t>
            </a:r>
            <a:r>
              <a:rPr lang="en-US" sz="2400" dirty="0" err="1"/>
              <a:t>nhân</a:t>
            </a:r>
            <a:r>
              <a:rPr lang="en-US" sz="2400" dirty="0"/>
              <a:t> </a:t>
            </a:r>
            <a:r>
              <a:rPr lang="en-US" sz="2400" dirty="0" err="1"/>
              <a:t>viên</a:t>
            </a:r>
            <a:r>
              <a:rPr lang="en-US" sz="2400" dirty="0"/>
              <a:t> </a:t>
            </a:r>
            <a:r>
              <a:rPr lang="en-US" sz="2400" dirty="0" err="1"/>
              <a:t>dịch</a:t>
            </a:r>
            <a:r>
              <a:rPr lang="en-US" sz="2400" dirty="0"/>
              <a:t> </a:t>
            </a:r>
            <a:r>
              <a:rPr lang="en-US" sz="2400" dirty="0" err="1"/>
              <a:t>vụ</a:t>
            </a:r>
            <a:r>
              <a:rPr lang="en-US" sz="2400" dirty="0"/>
              <a:t> marketing, </a:t>
            </a:r>
            <a:r>
              <a:rPr lang="en-US" sz="2400" dirty="0" err="1"/>
              <a:t>và</a:t>
            </a:r>
            <a:r>
              <a:rPr lang="en-US" sz="2400" dirty="0"/>
              <a:t> </a:t>
            </a:r>
            <a:r>
              <a:rPr lang="en-US" sz="2400" dirty="0" err="1"/>
              <a:t>thành</a:t>
            </a:r>
            <a:r>
              <a:rPr lang="en-US" sz="2400" dirty="0"/>
              <a:t> </a:t>
            </a:r>
            <a:r>
              <a:rPr lang="en-US" sz="2400" dirty="0" err="1"/>
              <a:t>viên</a:t>
            </a:r>
            <a:r>
              <a:rPr lang="en-US" sz="2400" dirty="0"/>
              <a:t> </a:t>
            </a:r>
            <a:r>
              <a:rPr lang="en-US" sz="2400" dirty="0" err="1"/>
              <a:t>của</a:t>
            </a:r>
            <a:r>
              <a:rPr lang="en-US" sz="2400" dirty="0"/>
              <a:t> ban </a:t>
            </a:r>
            <a:r>
              <a:rPr lang="en-US" sz="2400" dirty="0" err="1"/>
              <a:t>quản</a:t>
            </a:r>
            <a:r>
              <a:rPr lang="en-US" sz="2400" dirty="0"/>
              <a:t> </a:t>
            </a:r>
            <a:r>
              <a:rPr lang="en-US" sz="2400" dirty="0" err="1"/>
              <a:t>trị</a:t>
            </a:r>
            <a:r>
              <a:rPr lang="en-US" sz="2400" dirty="0"/>
              <a:t> marketing, </a:t>
            </a:r>
          </a:p>
          <a:p>
            <a:pPr lvl="0" algn="just">
              <a:buClr>
                <a:srgbClr val="FF0000"/>
              </a:buClr>
              <a:buFont typeface="Wingdings" pitchFamily="2" charset="2"/>
              <a:buChar char="v"/>
            </a:pPr>
            <a:r>
              <a:rPr lang="en-US" sz="2400" i="1" dirty="0" err="1"/>
              <a:t>Thời</a:t>
            </a:r>
            <a:r>
              <a:rPr lang="en-US" sz="2400" i="1" dirty="0"/>
              <a:t> </a:t>
            </a:r>
            <a:r>
              <a:rPr lang="en-US" sz="2400" i="1" dirty="0" err="1"/>
              <a:t>gian</a:t>
            </a:r>
            <a:r>
              <a:rPr lang="en-US" sz="2400" i="1" dirty="0"/>
              <a:t> </a:t>
            </a:r>
            <a:r>
              <a:rPr lang="en-US" sz="2400" i="1" dirty="0" err="1"/>
              <a:t>đàm</a:t>
            </a:r>
            <a:r>
              <a:rPr lang="en-US" sz="2400" i="1" dirty="0"/>
              <a:t> </a:t>
            </a:r>
            <a:r>
              <a:rPr lang="en-US" sz="2400" i="1" dirty="0" err="1"/>
              <a:t>phán</a:t>
            </a:r>
            <a:r>
              <a:rPr lang="en-US" sz="2400" i="1" dirty="0"/>
              <a:t> </a:t>
            </a:r>
            <a:r>
              <a:rPr lang="en-US" sz="2400" i="1" dirty="0" err="1"/>
              <a:t>dài</a:t>
            </a:r>
            <a:r>
              <a:rPr lang="en-US" sz="2400" dirty="0"/>
              <a:t>. </a:t>
            </a:r>
            <a:r>
              <a:rPr lang="en-US" sz="2400" dirty="0" err="1"/>
              <a:t>Có</a:t>
            </a:r>
            <a:r>
              <a:rPr lang="en-US" sz="2400" dirty="0"/>
              <a:t> </a:t>
            </a:r>
            <a:r>
              <a:rPr lang="en-US" sz="2400" dirty="0" err="1"/>
              <a:t>thể</a:t>
            </a:r>
            <a:r>
              <a:rPr lang="en-US" sz="2400" dirty="0"/>
              <a:t> </a:t>
            </a:r>
            <a:r>
              <a:rPr lang="en-US" sz="2400" dirty="0" err="1"/>
              <a:t>cần</a:t>
            </a:r>
            <a:r>
              <a:rPr lang="en-US" sz="2400" dirty="0"/>
              <a:t> </a:t>
            </a:r>
            <a:r>
              <a:rPr lang="en-US" sz="2400" dirty="0" err="1"/>
              <a:t>một</a:t>
            </a:r>
            <a:r>
              <a:rPr lang="en-US" sz="2400" dirty="0"/>
              <a:t> </a:t>
            </a:r>
            <a:r>
              <a:rPr lang="en-US" sz="2400" dirty="0" err="1"/>
              <a:t>năm</a:t>
            </a:r>
            <a:r>
              <a:rPr lang="en-US" sz="2400" dirty="0"/>
              <a:t> </a:t>
            </a:r>
            <a:r>
              <a:rPr lang="en-US" sz="2400" dirty="0" err="1"/>
              <a:t>hoặc</a:t>
            </a:r>
            <a:r>
              <a:rPr lang="en-US" sz="2400" dirty="0"/>
              <a:t> </a:t>
            </a:r>
            <a:r>
              <a:rPr lang="en-US" sz="2400" dirty="0" err="1"/>
              <a:t>nhiều</a:t>
            </a:r>
            <a:r>
              <a:rPr lang="en-US" sz="2400" dirty="0"/>
              <a:t> </a:t>
            </a:r>
            <a:r>
              <a:rPr lang="en-US" sz="2400" dirty="0" err="1"/>
              <a:t>hơn</a:t>
            </a:r>
            <a:r>
              <a:rPr lang="en-US" sz="2400" dirty="0"/>
              <a:t> </a:t>
            </a:r>
            <a:r>
              <a:rPr lang="en-US" sz="2400" dirty="0" err="1"/>
              <a:t>để</a:t>
            </a:r>
            <a:r>
              <a:rPr lang="en-US" sz="2400" dirty="0"/>
              <a:t> </a:t>
            </a:r>
            <a:r>
              <a:rPr lang="en-US" sz="2400" dirty="0" err="1"/>
              <a:t>thực</a:t>
            </a:r>
            <a:r>
              <a:rPr lang="en-US" sz="2400" dirty="0"/>
              <a:t> </a:t>
            </a:r>
            <a:r>
              <a:rPr lang="en-US" sz="2400" dirty="0" err="1"/>
              <a:t>hiện</a:t>
            </a:r>
            <a:r>
              <a:rPr lang="en-US" sz="2400" dirty="0"/>
              <a:t> </a:t>
            </a:r>
            <a:r>
              <a:rPr lang="en-US" sz="2400" dirty="0" err="1"/>
              <a:t>một</a:t>
            </a:r>
            <a:r>
              <a:rPr lang="en-US" sz="2400" dirty="0"/>
              <a:t> </a:t>
            </a:r>
            <a:r>
              <a:rPr lang="en-US" sz="2400" dirty="0" err="1"/>
              <a:t>thương</a:t>
            </a:r>
            <a:r>
              <a:rPr lang="en-US" sz="2400" dirty="0"/>
              <a:t> </a:t>
            </a:r>
            <a:r>
              <a:rPr lang="en-US" sz="2400" dirty="0" err="1"/>
              <a:t>vụ</a:t>
            </a:r>
            <a:r>
              <a:rPr lang="en-US" sz="2400" dirty="0"/>
              <a:t> </a:t>
            </a:r>
            <a:r>
              <a:rPr lang="en-US" sz="2400" dirty="0" err="1"/>
              <a:t>bán</a:t>
            </a:r>
            <a:r>
              <a:rPr lang="en-US" sz="2400" dirty="0"/>
              <a:t> </a:t>
            </a:r>
            <a:r>
              <a:rPr lang="en-US" sz="2400" dirty="0" err="1"/>
              <a:t>phức</a:t>
            </a:r>
            <a:r>
              <a:rPr lang="en-US" sz="2400" dirty="0"/>
              <a:t> </a:t>
            </a:r>
            <a:r>
              <a:rPr lang="en-US" sz="2400" dirty="0" err="1"/>
              <a:t>tạp</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các</a:t>
            </a:r>
            <a:r>
              <a:rPr lang="en-US" sz="2400" dirty="0"/>
              <a:t> </a:t>
            </a:r>
            <a:r>
              <a:rPr lang="en-US" sz="2400" dirty="0" err="1"/>
              <a:t>sản</a:t>
            </a:r>
            <a:r>
              <a:rPr lang="en-US" sz="2400" dirty="0"/>
              <a:t> </a:t>
            </a:r>
            <a:r>
              <a:rPr lang="en-US" sz="2400" dirty="0" err="1"/>
              <a:t>phẩm</a:t>
            </a:r>
            <a:r>
              <a:rPr lang="en-US" sz="2400" dirty="0"/>
              <a:t> </a:t>
            </a:r>
            <a:r>
              <a:rPr lang="en-US" sz="2400" dirty="0" err="1"/>
              <a:t>và</a:t>
            </a:r>
            <a:r>
              <a:rPr lang="en-US" sz="2400" dirty="0"/>
              <a:t> </a:t>
            </a:r>
            <a:r>
              <a:rPr lang="en-US" sz="2400" dirty="0" err="1"/>
              <a:t>dịch</a:t>
            </a:r>
            <a:r>
              <a:rPr lang="en-US" sz="2400" dirty="0"/>
              <a:t> </a:t>
            </a:r>
            <a:r>
              <a:rPr lang="en-US" sz="2400" dirty="0" err="1"/>
              <a:t>vụ</a:t>
            </a:r>
            <a:r>
              <a:rPr lang="en-US" sz="2400" dirty="0"/>
              <a:t>. </a:t>
            </a:r>
          </a:p>
          <a:p>
            <a:pPr lvl="0" algn="just">
              <a:buClr>
                <a:srgbClr val="FF0000"/>
              </a:buClr>
              <a:buFont typeface="Wingdings" pitchFamily="2" charset="2"/>
              <a:buChar char="v"/>
            </a:pPr>
            <a:r>
              <a:rPr lang="en-US" sz="2400" i="1" dirty="0" err="1"/>
              <a:t>Thời</a:t>
            </a:r>
            <a:r>
              <a:rPr lang="en-US" sz="2400" i="1" dirty="0"/>
              <a:t> </a:t>
            </a:r>
            <a:r>
              <a:rPr lang="en-US" sz="2400" i="1" dirty="0" err="1"/>
              <a:t>gian</a:t>
            </a:r>
            <a:r>
              <a:rPr lang="en-US" sz="2400" i="1" dirty="0"/>
              <a:t> </a:t>
            </a:r>
            <a:r>
              <a:rPr lang="en-US" sz="2400" i="1" dirty="0" err="1"/>
              <a:t>tập</a:t>
            </a:r>
            <a:r>
              <a:rPr lang="en-US" sz="2400" i="1" dirty="0"/>
              <a:t> </a:t>
            </a:r>
            <a:r>
              <a:rPr lang="en-US" sz="2400" i="1" dirty="0" err="1"/>
              <a:t>sự</a:t>
            </a:r>
            <a:r>
              <a:rPr lang="en-US" sz="2400" i="1" dirty="0"/>
              <a:t> </a:t>
            </a:r>
            <a:r>
              <a:rPr lang="en-US" sz="2400" i="1" dirty="0" err="1"/>
              <a:t>của</a:t>
            </a:r>
            <a:r>
              <a:rPr lang="en-US" sz="2400" i="1" dirty="0"/>
              <a:t> </a:t>
            </a:r>
            <a:r>
              <a:rPr lang="en-US" sz="2400" i="1" dirty="0" err="1"/>
              <a:t>nhân</a:t>
            </a:r>
            <a:r>
              <a:rPr lang="en-US" sz="2400" i="1" dirty="0"/>
              <a:t> </a:t>
            </a:r>
            <a:r>
              <a:rPr lang="en-US" sz="2400" i="1" dirty="0" err="1"/>
              <a:t>viên</a:t>
            </a:r>
            <a:r>
              <a:rPr lang="en-US" sz="2400" i="1" dirty="0"/>
              <a:t> </a:t>
            </a:r>
            <a:r>
              <a:rPr lang="en-US" sz="2400" i="1" dirty="0" err="1"/>
              <a:t>bán</a:t>
            </a:r>
            <a:r>
              <a:rPr lang="en-US" sz="2400" i="1" dirty="0"/>
              <a:t> </a:t>
            </a:r>
            <a:r>
              <a:rPr lang="en-US" sz="2400" i="1" dirty="0" err="1"/>
              <a:t>hàng</a:t>
            </a:r>
            <a:r>
              <a:rPr lang="en-US" sz="2400" dirty="0"/>
              <a:t>. </a:t>
            </a:r>
            <a:r>
              <a:rPr lang="en-US" sz="2400" dirty="0" err="1"/>
              <a:t>Trong</a:t>
            </a:r>
            <a:r>
              <a:rPr lang="en-US" sz="2400" dirty="0"/>
              <a:t> </a:t>
            </a:r>
            <a:r>
              <a:rPr lang="en-US" sz="2400" dirty="0" err="1"/>
              <a:t>năm</a:t>
            </a:r>
            <a:r>
              <a:rPr lang="en-US" sz="2400" dirty="0"/>
              <a:t> </a:t>
            </a:r>
            <a:r>
              <a:rPr lang="en-US" sz="2400" dirty="0" err="1"/>
              <a:t>đầu</a:t>
            </a:r>
            <a:r>
              <a:rPr lang="en-US" sz="2400" dirty="0"/>
              <a:t> </a:t>
            </a:r>
            <a:r>
              <a:rPr lang="en-US" sz="2400" dirty="0" err="1"/>
              <a:t>tiên</a:t>
            </a:r>
            <a:r>
              <a:rPr lang="en-US" sz="2400" dirty="0"/>
              <a:t>, </a:t>
            </a:r>
            <a:r>
              <a:rPr lang="en-US" sz="2400" dirty="0" err="1"/>
              <a:t>mức</a:t>
            </a:r>
            <a:r>
              <a:rPr lang="en-US" sz="2400" dirty="0"/>
              <a:t> </a:t>
            </a:r>
            <a:r>
              <a:rPr lang="en-US" sz="2400" dirty="0" err="1"/>
              <a:t>lương</a:t>
            </a:r>
            <a:r>
              <a:rPr lang="en-US" sz="2400" dirty="0"/>
              <a:t> </a:t>
            </a:r>
            <a:r>
              <a:rPr lang="en-US" sz="2400" dirty="0" err="1"/>
              <a:t>cần</a:t>
            </a:r>
            <a:r>
              <a:rPr lang="en-US" sz="2400" dirty="0"/>
              <a:t> </a:t>
            </a:r>
            <a:r>
              <a:rPr lang="en-US" sz="2400" dirty="0" err="1"/>
              <a:t>phải</a:t>
            </a:r>
            <a:r>
              <a:rPr lang="en-US" sz="2400" dirty="0"/>
              <a:t> </a:t>
            </a:r>
            <a:r>
              <a:rPr lang="en-US" sz="2400" dirty="0" err="1"/>
              <a:t>hấp</a:t>
            </a:r>
            <a:r>
              <a:rPr lang="en-US" sz="2400" dirty="0"/>
              <a:t> </a:t>
            </a:r>
            <a:r>
              <a:rPr lang="en-US" sz="2400" dirty="0" err="1"/>
              <a:t>dẫn</a:t>
            </a:r>
            <a:r>
              <a:rPr lang="en-US" sz="2400" dirty="0"/>
              <a:t> </a:t>
            </a:r>
            <a:r>
              <a:rPr lang="en-US" sz="2400" dirty="0" err="1"/>
              <a:t>để</a:t>
            </a:r>
            <a:r>
              <a:rPr lang="en-US" sz="2400" dirty="0"/>
              <a:t> </a:t>
            </a:r>
            <a:r>
              <a:rPr lang="en-US" sz="2400" dirty="0" err="1"/>
              <a:t>thu</a:t>
            </a:r>
            <a:r>
              <a:rPr lang="en-US" sz="2400" dirty="0"/>
              <a:t> </a:t>
            </a:r>
            <a:r>
              <a:rPr lang="en-US" sz="2400" dirty="0" err="1"/>
              <a:t>hút</a:t>
            </a:r>
            <a:r>
              <a:rPr lang="en-US" sz="2400" dirty="0"/>
              <a:t> </a:t>
            </a:r>
            <a:r>
              <a:rPr lang="en-US" sz="2400" dirty="0" err="1"/>
              <a:t>được</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mới</a:t>
            </a:r>
            <a:r>
              <a:rPr lang="en-US" sz="2400" dirty="0"/>
              <a:t> </a:t>
            </a:r>
          </a:p>
          <a:p>
            <a:pPr lvl="0" algn="just">
              <a:buClr>
                <a:srgbClr val="FF0000"/>
              </a:buClr>
              <a:buFont typeface="Wingdings" pitchFamily="2" charset="2"/>
              <a:buChar char="v"/>
            </a:pPr>
            <a:r>
              <a:rPr lang="en-US" sz="2400" i="1" dirty="0" err="1"/>
              <a:t>Bán</a:t>
            </a:r>
            <a:r>
              <a:rPr lang="en-US" sz="2400" i="1" dirty="0"/>
              <a:t> </a:t>
            </a:r>
            <a:r>
              <a:rPr lang="en-US" sz="2400" i="1" dirty="0" err="1"/>
              <a:t>hàng</a:t>
            </a:r>
            <a:r>
              <a:rPr lang="en-US" sz="2400" i="1" dirty="0"/>
              <a:t> </a:t>
            </a:r>
            <a:r>
              <a:rPr lang="en-US" sz="2400" i="1" dirty="0" err="1"/>
              <a:t>có</a:t>
            </a:r>
            <a:r>
              <a:rPr lang="en-US" sz="2400" i="1" dirty="0"/>
              <a:t> </a:t>
            </a:r>
            <a:r>
              <a:rPr lang="en-US" sz="2400" i="1" dirty="0" err="1"/>
              <a:t>tính</a:t>
            </a:r>
            <a:r>
              <a:rPr lang="en-US" sz="2400" i="1" dirty="0"/>
              <a:t> </a:t>
            </a:r>
            <a:r>
              <a:rPr lang="en-US" sz="2400" i="1" dirty="0" err="1"/>
              <a:t>chất</a:t>
            </a:r>
            <a:r>
              <a:rPr lang="en-US" sz="2400" i="1" dirty="0"/>
              <a:t> </a:t>
            </a:r>
            <a:r>
              <a:rPr lang="en-US" sz="2400" i="1" dirty="0" err="1"/>
              <a:t>tuyên</a:t>
            </a:r>
            <a:r>
              <a:rPr lang="en-US" sz="2400" i="1" dirty="0"/>
              <a:t> </a:t>
            </a:r>
            <a:r>
              <a:rPr lang="en-US" sz="2400" i="1" dirty="0" err="1"/>
              <a:t>truyền</a:t>
            </a:r>
            <a:r>
              <a:rPr lang="en-US" sz="2400" dirty="0"/>
              <a:t>. </a:t>
            </a:r>
            <a:r>
              <a:rPr lang="en-US" sz="2400" dirty="0" err="1"/>
              <a:t>Đây</a:t>
            </a:r>
            <a:r>
              <a:rPr lang="en-US" sz="2400" dirty="0"/>
              <a:t> </a:t>
            </a:r>
            <a:r>
              <a:rPr lang="en-US" sz="2400" dirty="0" err="1"/>
              <a:t>là</a:t>
            </a:r>
            <a:r>
              <a:rPr lang="en-US" sz="2400" dirty="0"/>
              <a:t> </a:t>
            </a:r>
            <a:r>
              <a:rPr lang="en-US" sz="2400" dirty="0" err="1"/>
              <a:t>những</a:t>
            </a:r>
            <a:r>
              <a:rPr lang="en-US" sz="2400" dirty="0"/>
              <a:t> </a:t>
            </a:r>
            <a:r>
              <a:rPr lang="en-US" sz="2400" dirty="0" err="1"/>
              <a:t>công</a:t>
            </a:r>
            <a:r>
              <a:rPr lang="en-US" sz="2400" dirty="0"/>
              <a:t> </a:t>
            </a:r>
            <a:r>
              <a:rPr lang="en-US" sz="2400" dirty="0" err="1"/>
              <a:t>việc</a:t>
            </a:r>
            <a:r>
              <a:rPr lang="en-US" sz="2400" dirty="0"/>
              <a:t> “phi </a:t>
            </a:r>
            <a:r>
              <a:rPr lang="en-US" sz="2400" dirty="0" err="1"/>
              <a:t>bán</a:t>
            </a:r>
            <a:r>
              <a:rPr lang="en-US" sz="2400" dirty="0"/>
              <a:t> </a:t>
            </a:r>
            <a:r>
              <a:rPr lang="en-US" sz="2400" dirty="0" err="1"/>
              <a:t>hàng</a:t>
            </a:r>
            <a:r>
              <a:rPr lang="en-US" sz="2400" dirty="0"/>
              <a:t>”, </a:t>
            </a:r>
            <a:r>
              <a:rPr lang="en-US" sz="2400" dirty="0" err="1"/>
              <a:t>chẳng</a:t>
            </a:r>
            <a:r>
              <a:rPr lang="en-US" sz="2400" dirty="0"/>
              <a:t> </a:t>
            </a:r>
            <a:r>
              <a:rPr lang="en-US" sz="2400" dirty="0" err="1"/>
              <a:t>hạn</a:t>
            </a:r>
            <a:r>
              <a:rPr lang="en-US" sz="2400" dirty="0"/>
              <a:t> </a:t>
            </a:r>
            <a:r>
              <a:rPr lang="en-US" sz="2400" dirty="0" err="1"/>
              <a:t>như</a:t>
            </a:r>
            <a:r>
              <a:rPr lang="en-US" sz="2400" dirty="0"/>
              <a:t> </a:t>
            </a:r>
            <a:r>
              <a:rPr lang="en-US" sz="2400" dirty="0" err="1"/>
              <a:t>làm</a:t>
            </a:r>
            <a:r>
              <a:rPr lang="en-US" sz="2400" dirty="0"/>
              <a:t> </a:t>
            </a:r>
            <a:r>
              <a:rPr lang="en-US" sz="2400" dirty="0" err="1"/>
              <a:t>cho</a:t>
            </a:r>
            <a:r>
              <a:rPr lang="en-US" sz="2400" dirty="0"/>
              <a:t> </a:t>
            </a:r>
            <a:r>
              <a:rPr lang="en-US" sz="2400" dirty="0" err="1"/>
              <a:t>khách</a:t>
            </a:r>
            <a:r>
              <a:rPr lang="en-US" sz="2400" dirty="0"/>
              <a:t> </a:t>
            </a:r>
            <a:r>
              <a:rPr lang="en-US" sz="2400" dirty="0" err="1"/>
              <a:t>hàng</a:t>
            </a:r>
            <a:r>
              <a:rPr lang="en-US" sz="2400" dirty="0"/>
              <a:t> </a:t>
            </a:r>
            <a:r>
              <a:rPr lang="en-US" sz="2400" dirty="0" err="1"/>
              <a:t>có</a:t>
            </a:r>
            <a:r>
              <a:rPr lang="en-US" sz="2400" dirty="0"/>
              <a:t> </a:t>
            </a:r>
            <a:r>
              <a:rPr lang="en-US" sz="2400" dirty="0" err="1"/>
              <a:t>thiện</a:t>
            </a:r>
            <a:r>
              <a:rPr lang="en-US" sz="2400" dirty="0"/>
              <a:t> </a:t>
            </a:r>
            <a:r>
              <a:rPr lang="en-US" sz="2400" dirty="0" err="1"/>
              <a:t>chí</a:t>
            </a:r>
            <a:r>
              <a:rPr lang="en-US" sz="2400" dirty="0"/>
              <a:t> </a:t>
            </a:r>
            <a:r>
              <a:rPr lang="en-US" sz="2400" dirty="0" err="1"/>
              <a:t>hơn</a:t>
            </a:r>
            <a:r>
              <a:rPr lang="en-US" sz="2400" dirty="0"/>
              <a:t> </a:t>
            </a:r>
            <a:r>
              <a:rPr lang="en-US" sz="2400" dirty="0" err="1"/>
              <a:t>bằng</a:t>
            </a:r>
            <a:r>
              <a:rPr lang="en-US" sz="2400" dirty="0"/>
              <a:t> </a:t>
            </a:r>
            <a:r>
              <a:rPr lang="en-US" sz="2400" dirty="0" err="1"/>
              <a:t>cách</a:t>
            </a:r>
            <a:r>
              <a:rPr lang="en-US" sz="2400" dirty="0"/>
              <a:t> </a:t>
            </a:r>
            <a:r>
              <a:rPr lang="en-US" sz="2400" dirty="0" err="1"/>
              <a:t>tư</a:t>
            </a:r>
            <a:r>
              <a:rPr lang="en-US" sz="2400" dirty="0"/>
              <a:t> </a:t>
            </a:r>
            <a:r>
              <a:rPr lang="en-US" sz="2400" dirty="0" err="1"/>
              <a:t>vấn</a:t>
            </a:r>
            <a:r>
              <a:rPr lang="en-US" sz="2400" dirty="0"/>
              <a:t>, </a:t>
            </a:r>
            <a:r>
              <a:rPr lang="en-US" sz="2400" dirty="0" err="1"/>
              <a:t>cung</a:t>
            </a:r>
            <a:r>
              <a:rPr lang="en-US" sz="2400" dirty="0"/>
              <a:t> </a:t>
            </a:r>
            <a:r>
              <a:rPr lang="en-US" sz="2400" dirty="0" err="1"/>
              <a:t>cấp</a:t>
            </a:r>
            <a:r>
              <a:rPr lang="en-US" sz="2400" dirty="0"/>
              <a:t> </a:t>
            </a:r>
            <a:r>
              <a:rPr lang="en-US" sz="2400" dirty="0" err="1"/>
              <a:t>dịch</a:t>
            </a:r>
            <a:r>
              <a:rPr lang="en-US" sz="2400" dirty="0"/>
              <a:t> </a:t>
            </a:r>
            <a:r>
              <a:rPr lang="en-US" sz="2400" dirty="0" err="1"/>
              <a:t>vụ</a:t>
            </a:r>
            <a:r>
              <a:rPr lang="en-US" sz="2400" dirty="0"/>
              <a:t> </a:t>
            </a:r>
            <a:r>
              <a:rPr lang="en-US" sz="2400" dirty="0" err="1"/>
              <a:t>và</a:t>
            </a:r>
            <a:r>
              <a:rPr lang="en-US" sz="2400" dirty="0"/>
              <a:t> </a:t>
            </a:r>
            <a:r>
              <a:rPr lang="en-US" sz="2400" dirty="0" err="1"/>
              <a:t>hỗ</a:t>
            </a:r>
            <a:r>
              <a:rPr lang="en-US" sz="2400" dirty="0"/>
              <a:t> </a:t>
            </a:r>
            <a:r>
              <a:rPr lang="en-US" sz="2400" dirty="0" err="1"/>
              <a:t>trợ</a:t>
            </a:r>
            <a:r>
              <a:rPr lang="en-US" sz="2400" dirty="0"/>
              <a:t> </a:t>
            </a:r>
            <a:r>
              <a:rPr lang="en-US" sz="2400" dirty="0" err="1"/>
              <a:t>bán</a:t>
            </a:r>
            <a:r>
              <a:rPr lang="en-US" sz="2400" dirty="0"/>
              <a:t> </a:t>
            </a:r>
            <a:r>
              <a:rPr lang="en-US" sz="2400" dirty="0" err="1"/>
              <a:t>hàng</a:t>
            </a:r>
            <a:endParaRPr lang="vi-VN" sz="2400" dirty="0"/>
          </a:p>
          <a:p>
            <a:pPr lvl="0" algn="just">
              <a:buClr>
                <a:srgbClr val="FF0000"/>
              </a:buClr>
              <a:buFont typeface="Wingdings" pitchFamily="2" charset="2"/>
              <a:buChar char="v"/>
            </a:pPr>
            <a:r>
              <a:rPr lang="en-US" sz="2400" i="1" dirty="0" err="1"/>
              <a:t>Các</a:t>
            </a:r>
            <a:r>
              <a:rPr lang="en-US" sz="2400" i="1" dirty="0"/>
              <a:t> </a:t>
            </a:r>
            <a:r>
              <a:rPr lang="en-US" sz="2400" i="1" dirty="0" err="1"/>
              <a:t>trường</a:t>
            </a:r>
            <a:r>
              <a:rPr lang="en-US" sz="2400" i="1" dirty="0"/>
              <a:t> </a:t>
            </a:r>
            <a:r>
              <a:rPr lang="en-US" sz="2400" i="1" dirty="0" err="1"/>
              <a:t>hợp</a:t>
            </a:r>
            <a:r>
              <a:rPr lang="en-US" sz="2400" i="1" dirty="0"/>
              <a:t> </a:t>
            </a:r>
            <a:r>
              <a:rPr lang="en-US" sz="2400" i="1" dirty="0" err="1"/>
              <a:t>đặc</a:t>
            </a:r>
            <a:r>
              <a:rPr lang="en-US" sz="2400" i="1" dirty="0"/>
              <a:t> </a:t>
            </a:r>
            <a:r>
              <a:rPr lang="en-US" sz="2400" i="1" dirty="0" err="1"/>
              <a:t>biệt</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đặc</a:t>
            </a:r>
            <a:r>
              <a:rPr lang="en-US" sz="2400" dirty="0"/>
              <a:t> </a:t>
            </a:r>
            <a:r>
              <a:rPr lang="en-US" sz="2400" dirty="0" err="1"/>
              <a:t>biệt</a:t>
            </a:r>
            <a:r>
              <a:rPr lang="en-US" sz="2400" dirty="0"/>
              <a:t> </a:t>
            </a:r>
            <a:r>
              <a:rPr lang="en-US" sz="2400" dirty="0" err="1"/>
              <a:t>bao</a:t>
            </a:r>
            <a:r>
              <a:rPr lang="en-US" sz="2400" dirty="0"/>
              <a:t> </a:t>
            </a:r>
            <a:r>
              <a:rPr lang="en-US" sz="2400" dirty="0" err="1"/>
              <a:t>gồm</a:t>
            </a:r>
            <a:r>
              <a:rPr lang="en-US" sz="2400" dirty="0"/>
              <a:t> </a:t>
            </a:r>
            <a:r>
              <a:rPr lang="en-US" sz="2400" dirty="0" err="1"/>
              <a:t>giới</a:t>
            </a:r>
            <a:r>
              <a:rPr lang="en-US" sz="2400" dirty="0"/>
              <a:t> </a:t>
            </a:r>
            <a:r>
              <a:rPr lang="en-US" sz="2400" dirty="0" err="1"/>
              <a:t>thiệu</a:t>
            </a:r>
            <a:r>
              <a:rPr lang="en-US" sz="2400" dirty="0"/>
              <a:t> </a:t>
            </a:r>
            <a:r>
              <a:rPr lang="en-US" sz="2400" dirty="0" err="1"/>
              <a:t>một</a:t>
            </a:r>
            <a:r>
              <a:rPr lang="en-US" sz="2400" dirty="0"/>
              <a:t> </a:t>
            </a:r>
            <a:r>
              <a:rPr lang="en-US" sz="2400" dirty="0" err="1"/>
              <a:t>dòng</a:t>
            </a:r>
            <a:r>
              <a:rPr lang="en-US" sz="2400" dirty="0"/>
              <a:t> </a:t>
            </a:r>
            <a:r>
              <a:rPr lang="en-US" sz="2400" dirty="0" err="1"/>
              <a:t>sản</a:t>
            </a:r>
            <a:r>
              <a:rPr lang="en-US" sz="2400" dirty="0"/>
              <a:t> </a:t>
            </a:r>
            <a:r>
              <a:rPr lang="en-US" sz="2400" dirty="0" err="1"/>
              <a:t>phẩm</a:t>
            </a:r>
            <a:r>
              <a:rPr lang="en-US" sz="2400" dirty="0"/>
              <a:t> </a:t>
            </a:r>
            <a:r>
              <a:rPr lang="en-US" sz="2400" dirty="0" err="1"/>
              <a:t>mới</a:t>
            </a:r>
            <a:r>
              <a:rPr lang="en-US" sz="2400" dirty="0"/>
              <a:t>, </a:t>
            </a:r>
            <a:r>
              <a:rPr lang="en-US" sz="2400" dirty="0" err="1"/>
              <a:t>mở</a:t>
            </a:r>
            <a:r>
              <a:rPr lang="en-US" sz="2400" dirty="0"/>
              <a:t> </a:t>
            </a:r>
            <a:r>
              <a:rPr lang="en-US" sz="2400" dirty="0" err="1"/>
              <a:t>rộng</a:t>
            </a:r>
            <a:r>
              <a:rPr lang="en-US" sz="2400" dirty="0"/>
              <a:t> </a:t>
            </a:r>
            <a:r>
              <a:rPr lang="en-US" sz="2400" dirty="0" err="1"/>
              <a:t>ra</a:t>
            </a:r>
            <a:r>
              <a:rPr lang="en-US" sz="2400" dirty="0"/>
              <a:t> </a:t>
            </a:r>
            <a:r>
              <a:rPr lang="en-US" sz="2400" dirty="0" err="1"/>
              <a:t>lãnh</a:t>
            </a:r>
            <a:r>
              <a:rPr lang="en-US" sz="2400" dirty="0"/>
              <a:t> </a:t>
            </a:r>
            <a:r>
              <a:rPr lang="en-US" sz="2400" dirty="0" err="1"/>
              <a:t>thổ</a:t>
            </a:r>
            <a:r>
              <a:rPr lang="en-US" sz="2400" dirty="0"/>
              <a:t> </a:t>
            </a:r>
            <a:r>
              <a:rPr lang="en-US" sz="2400" dirty="0" err="1"/>
              <a:t>mới</a:t>
            </a:r>
            <a:r>
              <a:rPr lang="en-US" sz="2400" dirty="0"/>
              <a:t>, </a:t>
            </a:r>
            <a:r>
              <a:rPr lang="en-US" sz="2400" dirty="0" err="1"/>
              <a:t>thu</a:t>
            </a:r>
            <a:r>
              <a:rPr lang="en-US" sz="2400" dirty="0"/>
              <a:t> </a:t>
            </a:r>
            <a:r>
              <a:rPr lang="en-US" sz="2400" dirty="0" err="1"/>
              <a:t>hút</a:t>
            </a:r>
            <a:r>
              <a:rPr lang="en-US" sz="2400" dirty="0"/>
              <a:t> </a:t>
            </a:r>
            <a:r>
              <a:rPr lang="en-US" sz="2400" dirty="0" err="1"/>
              <a:t>khách</a:t>
            </a:r>
            <a:r>
              <a:rPr lang="en-US" sz="2400" dirty="0"/>
              <a:t> </a:t>
            </a:r>
            <a:r>
              <a:rPr lang="en-US" sz="2400" dirty="0" err="1"/>
              <a:t>hàng</a:t>
            </a:r>
            <a:r>
              <a:rPr lang="en-US" sz="2400" dirty="0"/>
              <a:t> </a:t>
            </a:r>
            <a:r>
              <a:rPr lang="en-US" sz="2400" dirty="0" err="1"/>
              <a:t>mới</a:t>
            </a:r>
            <a:r>
              <a:rPr lang="en-US" sz="2400" dirty="0"/>
              <a:t>…</a:t>
            </a:r>
            <a:endParaRPr lang="vi-VN" sz="2400" dirty="0"/>
          </a:p>
        </p:txBody>
      </p:sp>
    </p:spTree>
    <p:extLst>
      <p:ext uri="{BB962C8B-B14F-4D97-AF65-F5344CB8AC3E}">
        <p14:creationId xmlns:p14="http://schemas.microsoft.com/office/powerpoint/2010/main" val="29500191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t>2. </a:t>
            </a:r>
            <a:r>
              <a:rPr lang="en-US" sz="2800" dirty="0" err="1"/>
              <a:t>Phương</a:t>
            </a:r>
            <a:r>
              <a:rPr lang="en-US" sz="2800" dirty="0"/>
              <a:t> </a:t>
            </a:r>
            <a:r>
              <a:rPr lang="en-US" sz="2800" dirty="0" err="1"/>
              <a:t>thức</a:t>
            </a:r>
            <a:r>
              <a:rPr lang="en-US" sz="2800" dirty="0"/>
              <a:t> </a:t>
            </a:r>
            <a:r>
              <a:rPr lang="en-US" sz="2800" dirty="0" err="1"/>
              <a:t>trả</a:t>
            </a:r>
            <a:r>
              <a:rPr lang="en-US" sz="2800" dirty="0"/>
              <a:t> </a:t>
            </a:r>
            <a:r>
              <a:rPr lang="en-US" sz="2800" dirty="0" err="1"/>
              <a:t>thù</a:t>
            </a:r>
            <a:r>
              <a:rPr lang="en-US" sz="2800" dirty="0"/>
              <a:t> </a:t>
            </a:r>
            <a:r>
              <a:rPr lang="en-US" sz="2800" dirty="0" err="1"/>
              <a:t>lao</a:t>
            </a:r>
            <a:r>
              <a:rPr lang="en-US" sz="2800" dirty="0"/>
              <a:t> </a:t>
            </a:r>
            <a:r>
              <a:rPr lang="en-US" sz="2800" dirty="0" err="1"/>
              <a:t>theo</a:t>
            </a:r>
            <a:r>
              <a:rPr lang="en-US" sz="2800" dirty="0"/>
              <a:t> </a:t>
            </a:r>
            <a:r>
              <a:rPr lang="en-US" sz="2800" dirty="0" err="1"/>
              <a:t>tiền</a:t>
            </a:r>
            <a:r>
              <a:rPr lang="en-US" sz="2800" dirty="0"/>
              <a:t> </a:t>
            </a:r>
            <a:r>
              <a:rPr lang="en-US" sz="2800" dirty="0" err="1"/>
              <a:t>hoa</a:t>
            </a:r>
            <a:r>
              <a:rPr lang="en-US" sz="2800" dirty="0"/>
              <a:t> </a:t>
            </a:r>
            <a:r>
              <a:rPr lang="en-US" sz="2800" dirty="0" err="1"/>
              <a:t>hồng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204</a:t>
            </a:fld>
            <a:endParaRPr kumimoji="0" lang="en-US"/>
          </a:p>
        </p:txBody>
      </p:sp>
      <p:sp>
        <p:nvSpPr>
          <p:cNvPr id="4" name="Content Placeholder 3"/>
          <p:cNvSpPr>
            <a:spLocks noGrp="1"/>
          </p:cNvSpPr>
          <p:nvPr>
            <p:ph sz="quarter" idx="1"/>
          </p:nvPr>
        </p:nvSpPr>
        <p:spPr>
          <a:xfrm>
            <a:off x="609600" y="1600200"/>
            <a:ext cx="8077200" cy="4709160"/>
          </a:xfrm>
        </p:spPr>
        <p:txBody>
          <a:bodyPr/>
          <a:lstStyle/>
          <a:p>
            <a:pPr algn="just">
              <a:lnSpc>
                <a:spcPct val="120000"/>
              </a:lnSpc>
              <a:buClr>
                <a:srgbClr val="FF0000"/>
              </a:buClr>
              <a:buFont typeface="Wingdings" pitchFamily="2" charset="2"/>
              <a:buChar char="v"/>
            </a:pPr>
            <a:r>
              <a:rPr lang="en-US" sz="2400" dirty="0" err="1"/>
              <a:t>Các</a:t>
            </a:r>
            <a:r>
              <a:rPr lang="en-US" sz="2400" dirty="0"/>
              <a:t> </a:t>
            </a:r>
            <a:r>
              <a:rPr lang="en-US" sz="2400" dirty="0" err="1"/>
              <a:t>quyết</a:t>
            </a:r>
            <a:r>
              <a:rPr lang="en-US" sz="2400" dirty="0"/>
              <a:t> </a:t>
            </a:r>
            <a:r>
              <a:rPr lang="en-US" sz="2400" dirty="0" err="1"/>
              <a:t>định</a:t>
            </a:r>
            <a:r>
              <a:rPr lang="en-US" sz="2400" dirty="0"/>
              <a:t> </a:t>
            </a:r>
            <a:r>
              <a:rPr lang="en-US" sz="2400" dirty="0" err="1"/>
              <a:t>cần</a:t>
            </a:r>
            <a:r>
              <a:rPr lang="en-US" sz="2400" dirty="0"/>
              <a:t> </a:t>
            </a:r>
            <a:r>
              <a:rPr lang="en-US" sz="2400" dirty="0" err="1"/>
              <a:t>thiết</a:t>
            </a:r>
            <a:r>
              <a:rPr lang="en-US" sz="2400" dirty="0"/>
              <a:t> </a:t>
            </a:r>
            <a:r>
              <a:rPr lang="en-US" sz="2400" dirty="0" err="1"/>
              <a:t>dể</a:t>
            </a:r>
            <a:r>
              <a:rPr lang="en-US" sz="2400" dirty="0"/>
              <a:t> </a:t>
            </a:r>
            <a:r>
              <a:rPr lang="en-US" sz="2400" dirty="0" err="1"/>
              <a:t>áp</a:t>
            </a:r>
            <a:r>
              <a:rPr lang="en-US" sz="2400" dirty="0"/>
              <a:t> </a:t>
            </a:r>
            <a:r>
              <a:rPr lang="en-US" sz="2400" dirty="0" err="1"/>
              <a:t>dụng</a:t>
            </a:r>
            <a:r>
              <a:rPr lang="en-US" sz="2400" dirty="0"/>
              <a:t> </a:t>
            </a:r>
            <a:r>
              <a:rPr lang="en-US" sz="2400" dirty="0" err="1"/>
              <a:t>hình</a:t>
            </a:r>
            <a:r>
              <a:rPr lang="en-US" sz="2400" dirty="0"/>
              <a:t> </a:t>
            </a:r>
            <a:r>
              <a:rPr lang="en-US" sz="2400" dirty="0" err="1"/>
              <a:t>thức</a:t>
            </a:r>
            <a:r>
              <a:rPr lang="en-US" sz="2400" dirty="0"/>
              <a:t> </a:t>
            </a:r>
            <a:r>
              <a:rPr lang="en-US" sz="2400" dirty="0" err="1"/>
              <a:t>trả</a:t>
            </a:r>
            <a:r>
              <a:rPr lang="en-US" sz="2400" dirty="0"/>
              <a:t> </a:t>
            </a:r>
            <a:r>
              <a:rPr lang="en-US" sz="2400" dirty="0" err="1"/>
              <a:t>tiền</a:t>
            </a:r>
            <a:r>
              <a:rPr lang="en-US" sz="2400" dirty="0"/>
              <a:t> </a:t>
            </a:r>
            <a:r>
              <a:rPr lang="en-US" sz="2400" dirty="0" err="1"/>
              <a:t>hoa</a:t>
            </a:r>
            <a:r>
              <a:rPr lang="en-US" sz="2400" dirty="0"/>
              <a:t> </a:t>
            </a:r>
            <a:r>
              <a:rPr lang="en-US" sz="2400" dirty="0" err="1"/>
              <a:t>hồng</a:t>
            </a:r>
            <a:endParaRPr lang="en-US" sz="2400" dirty="0"/>
          </a:p>
          <a:p>
            <a:pPr algn="just">
              <a:lnSpc>
                <a:spcPct val="120000"/>
              </a:lnSpc>
              <a:buClr>
                <a:srgbClr val="FF0000"/>
              </a:buClr>
              <a:buFont typeface="Wingdings" pitchFamily="2" charset="2"/>
              <a:buChar char="v"/>
            </a:pPr>
            <a:r>
              <a:rPr lang="en-US" sz="2400" dirty="0" err="1"/>
              <a:t>Một</a:t>
            </a:r>
            <a:r>
              <a:rPr lang="en-US" sz="2400" dirty="0"/>
              <a:t> </a:t>
            </a:r>
            <a:r>
              <a:rPr lang="en-US" sz="2400" dirty="0" err="1"/>
              <a:t>số</a:t>
            </a:r>
            <a:r>
              <a:rPr lang="en-US" sz="2400" dirty="0"/>
              <a:t> </a:t>
            </a:r>
            <a:r>
              <a:rPr lang="en-US" sz="2400" dirty="0" err="1"/>
              <a:t>đặc</a:t>
            </a:r>
            <a:r>
              <a:rPr lang="en-US" sz="2400" dirty="0"/>
              <a:t> </a:t>
            </a:r>
            <a:r>
              <a:rPr lang="en-US" sz="2400" dirty="0" err="1"/>
              <a:t>điểm</a:t>
            </a:r>
            <a:r>
              <a:rPr lang="en-US" sz="2400" dirty="0"/>
              <a:t> </a:t>
            </a:r>
            <a:r>
              <a:rPr lang="en-US" sz="2400" dirty="0" err="1"/>
              <a:t>cần</a:t>
            </a:r>
            <a:r>
              <a:rPr lang="en-US" sz="2400" dirty="0"/>
              <a:t> </a:t>
            </a:r>
            <a:r>
              <a:rPr lang="en-US" sz="2400" dirty="0" err="1"/>
              <a:t>lưu</a:t>
            </a:r>
            <a:r>
              <a:rPr lang="en-US" sz="2400" dirty="0"/>
              <a:t> ý </a:t>
            </a:r>
            <a:r>
              <a:rPr lang="en-US" sz="2400" dirty="0" err="1"/>
              <a:t>về</a:t>
            </a:r>
            <a:r>
              <a:rPr lang="en-US" sz="2400" dirty="0"/>
              <a:t> </a:t>
            </a:r>
            <a:r>
              <a:rPr lang="en-US" sz="2400" dirty="0" err="1"/>
              <a:t>hình</a:t>
            </a:r>
            <a:r>
              <a:rPr lang="en-US" sz="2400" dirty="0"/>
              <a:t> </a:t>
            </a:r>
            <a:r>
              <a:rPr lang="en-US" sz="2400" dirty="0" err="1"/>
              <a:t>thức</a:t>
            </a:r>
            <a:r>
              <a:rPr lang="en-US" sz="2400" dirty="0"/>
              <a:t> </a:t>
            </a:r>
            <a:r>
              <a:rPr lang="en-US" sz="2400" dirty="0" err="1"/>
              <a:t>trả</a:t>
            </a:r>
            <a:r>
              <a:rPr lang="en-US" sz="2400" dirty="0"/>
              <a:t> </a:t>
            </a:r>
            <a:r>
              <a:rPr lang="en-US" sz="2400" dirty="0" err="1"/>
              <a:t>tiền</a:t>
            </a:r>
            <a:r>
              <a:rPr lang="en-US" sz="2400" dirty="0"/>
              <a:t> </a:t>
            </a:r>
            <a:r>
              <a:rPr lang="en-US" sz="2400" dirty="0" err="1"/>
              <a:t>hoa</a:t>
            </a:r>
            <a:r>
              <a:rPr lang="en-US" sz="2400" dirty="0"/>
              <a:t> </a:t>
            </a:r>
            <a:r>
              <a:rPr lang="en-US" sz="2400" dirty="0" err="1"/>
              <a:t>hồng</a:t>
            </a:r>
            <a:r>
              <a:rPr lang="en-US" sz="2400" dirty="0"/>
              <a:t>.</a:t>
            </a:r>
            <a:endParaRPr lang="vi-VN" sz="2400" dirty="0"/>
          </a:p>
          <a:p>
            <a:pPr algn="just">
              <a:lnSpc>
                <a:spcPct val="120000"/>
              </a:lnSpc>
              <a:buClr>
                <a:srgbClr val="FF0000"/>
              </a:buClr>
              <a:buFont typeface="Wingdings" pitchFamily="2" charset="2"/>
              <a:buChar char="v"/>
            </a:pPr>
            <a:r>
              <a:rPr lang="en-US" sz="2400" dirty="0" err="1"/>
              <a:t>Những</a:t>
            </a:r>
            <a:r>
              <a:rPr lang="en-US" sz="2400" dirty="0"/>
              <a:t> </a:t>
            </a:r>
            <a:r>
              <a:rPr lang="en-US" sz="2400" dirty="0" err="1"/>
              <a:t>ưu</a:t>
            </a:r>
            <a:r>
              <a:rPr lang="en-US" sz="2400" dirty="0"/>
              <a:t> </a:t>
            </a:r>
            <a:r>
              <a:rPr lang="en-US" sz="2400" dirty="0" err="1"/>
              <a:t>điểm</a:t>
            </a:r>
            <a:r>
              <a:rPr lang="en-US" sz="2400" dirty="0"/>
              <a:t> </a:t>
            </a:r>
            <a:r>
              <a:rPr lang="en-US" sz="2400" dirty="0" err="1"/>
              <a:t>và</a:t>
            </a:r>
            <a:r>
              <a:rPr lang="en-US" sz="2400" dirty="0"/>
              <a:t> </a:t>
            </a:r>
            <a:r>
              <a:rPr lang="en-US" sz="2400" dirty="0" err="1"/>
              <a:t>nhược</a:t>
            </a:r>
            <a:r>
              <a:rPr lang="en-US" sz="2400" dirty="0"/>
              <a:t> </a:t>
            </a:r>
            <a:r>
              <a:rPr lang="en-US" sz="2400" dirty="0" err="1"/>
              <a:t>điểm</a:t>
            </a:r>
            <a:r>
              <a:rPr lang="en-US" sz="2400" dirty="0"/>
              <a:t> </a:t>
            </a:r>
            <a:r>
              <a:rPr lang="en-US" sz="2400" dirty="0" err="1"/>
              <a:t>của</a:t>
            </a:r>
            <a:r>
              <a:rPr lang="en-US" sz="2400" dirty="0"/>
              <a:t> </a:t>
            </a:r>
            <a:r>
              <a:rPr lang="en-US" sz="2400" dirty="0" err="1"/>
              <a:t>hình</a:t>
            </a:r>
            <a:r>
              <a:rPr lang="en-US" sz="2400" dirty="0"/>
              <a:t> </a:t>
            </a:r>
            <a:r>
              <a:rPr lang="en-US" sz="2400" dirty="0" err="1"/>
              <a:t>thức</a:t>
            </a:r>
            <a:r>
              <a:rPr lang="en-US" sz="2400" dirty="0"/>
              <a:t> </a:t>
            </a:r>
            <a:r>
              <a:rPr lang="en-US" sz="2400" dirty="0" err="1"/>
              <a:t>trả</a:t>
            </a:r>
            <a:r>
              <a:rPr lang="en-US" sz="2400" dirty="0"/>
              <a:t> </a:t>
            </a:r>
            <a:r>
              <a:rPr lang="en-US" sz="2400" dirty="0" err="1"/>
              <a:t>tiền</a:t>
            </a:r>
            <a:r>
              <a:rPr lang="en-US" sz="2400" dirty="0"/>
              <a:t> </a:t>
            </a:r>
            <a:r>
              <a:rPr lang="en-US" sz="2400" dirty="0" err="1"/>
              <a:t>hoa</a:t>
            </a:r>
            <a:r>
              <a:rPr lang="en-US" sz="2400" dirty="0"/>
              <a:t> </a:t>
            </a:r>
            <a:r>
              <a:rPr lang="en-US" sz="2400" dirty="0" err="1"/>
              <a:t>hồng</a:t>
            </a:r>
            <a:r>
              <a:rPr lang="en-US" sz="2400" dirty="0"/>
              <a:t> </a:t>
            </a:r>
            <a:r>
              <a:rPr lang="en-US" sz="2400" dirty="0" err="1"/>
              <a:t>như</a:t>
            </a:r>
            <a:r>
              <a:rPr lang="en-US" sz="2400" dirty="0"/>
              <a:t> </a:t>
            </a:r>
            <a:r>
              <a:rPr lang="en-US" sz="2400" dirty="0" err="1"/>
              <a:t>sau</a:t>
            </a:r>
            <a:r>
              <a:rPr lang="en-US" sz="2400" dirty="0"/>
              <a:t>:</a:t>
            </a:r>
            <a:endParaRPr lang="vi-VN" sz="2400" dirty="0"/>
          </a:p>
          <a:p>
            <a:pPr marL="0" indent="0">
              <a:buNone/>
            </a:pPr>
            <a:endParaRPr lang="vi-VN" dirty="0"/>
          </a:p>
        </p:txBody>
      </p:sp>
    </p:spTree>
    <p:extLst>
      <p:ext uri="{BB962C8B-B14F-4D97-AF65-F5344CB8AC3E}">
        <p14:creationId xmlns:p14="http://schemas.microsoft.com/office/powerpoint/2010/main" val="1374362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2.1. </a:t>
            </a:r>
            <a:r>
              <a:rPr lang="en-US" sz="2800" dirty="0" err="1"/>
              <a:t>Các</a:t>
            </a:r>
            <a:r>
              <a:rPr lang="en-US" sz="2800" dirty="0"/>
              <a:t> </a:t>
            </a:r>
            <a:r>
              <a:rPr lang="en-US" sz="2800" dirty="0" err="1"/>
              <a:t>quyết</a:t>
            </a:r>
            <a:r>
              <a:rPr lang="en-US" sz="2800" dirty="0"/>
              <a:t> </a:t>
            </a:r>
            <a:r>
              <a:rPr lang="en-US" sz="2800" dirty="0" err="1"/>
              <a:t>định</a:t>
            </a:r>
            <a:r>
              <a:rPr lang="en-US" sz="2800" dirty="0"/>
              <a:t> </a:t>
            </a:r>
            <a:r>
              <a:rPr lang="en-US" sz="2800" dirty="0" err="1"/>
              <a:t>cần</a:t>
            </a:r>
            <a:r>
              <a:rPr lang="en-US" sz="2800" dirty="0"/>
              <a:t> </a:t>
            </a:r>
            <a:r>
              <a:rPr lang="en-US" sz="2800" dirty="0" err="1"/>
              <a:t>thiết</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205</a:t>
            </a:fld>
            <a:endParaRPr kumimoji="0" lang="en-US"/>
          </a:p>
        </p:txBody>
      </p:sp>
      <p:sp>
        <p:nvSpPr>
          <p:cNvPr id="4" name="Content Placeholder 3"/>
          <p:cNvSpPr>
            <a:spLocks noGrp="1"/>
          </p:cNvSpPr>
          <p:nvPr>
            <p:ph sz="quarter" idx="1"/>
          </p:nvPr>
        </p:nvSpPr>
        <p:spPr>
          <a:xfrm>
            <a:off x="607255" y="1305950"/>
            <a:ext cx="8223504" cy="5164754"/>
          </a:xfrm>
        </p:spPr>
        <p:txBody>
          <a:bodyPr>
            <a:normAutofit/>
          </a:bodyPr>
          <a:lstStyle/>
          <a:p>
            <a:pPr algn="just">
              <a:lnSpc>
                <a:spcPct val="100000"/>
              </a:lnSpc>
              <a:buClr>
                <a:srgbClr val="FF0000"/>
              </a:buClr>
              <a:buFont typeface="Wingdings" pitchFamily="2" charset="2"/>
              <a:buChar char="v"/>
            </a:pPr>
            <a:r>
              <a:rPr lang="en-US" sz="2400" dirty="0" err="1"/>
              <a:t>Cơ</a:t>
            </a:r>
            <a:r>
              <a:rPr lang="en-US" sz="2400" dirty="0"/>
              <a:t> </a:t>
            </a:r>
            <a:r>
              <a:rPr lang="en-US" sz="2400" dirty="0" err="1"/>
              <a:t>sở</a:t>
            </a:r>
            <a:r>
              <a:rPr lang="en-US" sz="2400" dirty="0"/>
              <a:t>, </a:t>
            </a:r>
            <a:r>
              <a:rPr lang="en-US" sz="2400" dirty="0" err="1"/>
              <a:t>hoặc</a:t>
            </a:r>
            <a:r>
              <a:rPr lang="en-US" sz="2400" dirty="0"/>
              <a:t> </a:t>
            </a:r>
            <a:r>
              <a:rPr lang="en-US" sz="2400" dirty="0" err="1"/>
              <a:t>đơn</a:t>
            </a:r>
            <a:r>
              <a:rPr lang="en-US" sz="2400" dirty="0"/>
              <a:t> </a:t>
            </a:r>
            <a:r>
              <a:rPr lang="en-US" sz="2400" dirty="0" err="1"/>
              <a:t>vị</a:t>
            </a:r>
            <a:r>
              <a:rPr lang="en-US" sz="2400" dirty="0"/>
              <a:t> </a:t>
            </a:r>
            <a:r>
              <a:rPr lang="en-US" sz="2400" dirty="0" err="1"/>
              <a:t>dùng</a:t>
            </a:r>
            <a:r>
              <a:rPr lang="en-US" sz="2400" dirty="0"/>
              <a:t> </a:t>
            </a:r>
            <a:r>
              <a:rPr lang="en-US" sz="2400" dirty="0" err="1"/>
              <a:t>để</a:t>
            </a:r>
            <a:r>
              <a:rPr lang="en-US" sz="2400" dirty="0"/>
              <a:t> </a:t>
            </a:r>
            <a:r>
              <a:rPr lang="en-US" sz="2400" dirty="0" err="1"/>
              <a:t>tính</a:t>
            </a:r>
            <a:r>
              <a:rPr lang="en-US" sz="2400" dirty="0"/>
              <a:t> </a:t>
            </a:r>
            <a:r>
              <a:rPr lang="en-US" sz="2400" dirty="0" err="1"/>
              <a:t>hoa</a:t>
            </a:r>
            <a:r>
              <a:rPr lang="en-US" sz="2400" dirty="0"/>
              <a:t> </a:t>
            </a:r>
            <a:r>
              <a:rPr lang="en-US" sz="2400" dirty="0" err="1"/>
              <a:t>hồng</a:t>
            </a:r>
            <a:r>
              <a:rPr lang="en-US" sz="2400" dirty="0"/>
              <a:t> (</a:t>
            </a:r>
            <a:r>
              <a:rPr lang="en-US" sz="2400" dirty="0" err="1"/>
              <a:t>doanh</a:t>
            </a:r>
            <a:r>
              <a:rPr lang="en-US" sz="2400" dirty="0"/>
              <a:t> </a:t>
            </a:r>
            <a:r>
              <a:rPr lang="en-US" sz="2400" dirty="0" err="1"/>
              <a:t>số</a:t>
            </a:r>
            <a:r>
              <a:rPr lang="en-US" sz="2400" dirty="0"/>
              <a:t> </a:t>
            </a:r>
            <a:r>
              <a:rPr lang="en-US" sz="2400" dirty="0" err="1"/>
              <a:t>bán</a:t>
            </a:r>
            <a:r>
              <a:rPr lang="en-US" sz="2400" dirty="0"/>
              <a:t> </a:t>
            </a:r>
            <a:r>
              <a:rPr lang="en-US" sz="2400" dirty="0" err="1"/>
              <a:t>tính</a:t>
            </a:r>
            <a:r>
              <a:rPr lang="en-US" sz="2400" dirty="0"/>
              <a:t> </a:t>
            </a:r>
            <a:r>
              <a:rPr lang="en-US" sz="2400" dirty="0" err="1"/>
              <a:t>bằng</a:t>
            </a:r>
            <a:r>
              <a:rPr lang="en-US" sz="2400" dirty="0"/>
              <a:t> </a:t>
            </a:r>
            <a:r>
              <a:rPr lang="en-US" sz="2400" dirty="0" err="1"/>
              <a:t>tiền</a:t>
            </a:r>
            <a:r>
              <a:rPr lang="en-US" sz="2400" dirty="0"/>
              <a:t> (</a:t>
            </a:r>
            <a:r>
              <a:rPr lang="en-US" sz="2400" dirty="0" err="1"/>
              <a:t>giá</a:t>
            </a:r>
            <a:r>
              <a:rPr lang="en-US" sz="2400" dirty="0"/>
              <a:t> </a:t>
            </a:r>
            <a:r>
              <a:rPr lang="en-US" sz="2400" dirty="0" err="1"/>
              <a:t>trị</a:t>
            </a:r>
            <a:r>
              <a:rPr lang="en-US" sz="2400" dirty="0"/>
              <a:t>), </a:t>
            </a:r>
            <a:r>
              <a:rPr lang="en-US" sz="2400" dirty="0" err="1"/>
              <a:t>số</a:t>
            </a:r>
            <a:r>
              <a:rPr lang="en-US" sz="2400" dirty="0"/>
              <a:t> </a:t>
            </a:r>
            <a:r>
              <a:rPr lang="en-US" sz="2400" dirty="0" err="1"/>
              <a:t>đơn</a:t>
            </a:r>
            <a:r>
              <a:rPr lang="en-US" sz="2400" dirty="0"/>
              <a:t> </a:t>
            </a:r>
            <a:r>
              <a:rPr lang="en-US" sz="2400" dirty="0" err="1"/>
              <a:t>vị</a:t>
            </a:r>
            <a:r>
              <a:rPr lang="en-US" sz="2400" dirty="0"/>
              <a:t> </a:t>
            </a:r>
            <a:r>
              <a:rPr lang="en-US" sz="2400" dirty="0" err="1"/>
              <a:t>sản</a:t>
            </a:r>
            <a:r>
              <a:rPr lang="en-US" sz="2400" dirty="0"/>
              <a:t> </a:t>
            </a:r>
            <a:r>
              <a:rPr lang="en-US" sz="2400" dirty="0" err="1"/>
              <a:t>phẩm</a:t>
            </a:r>
            <a:r>
              <a:rPr lang="en-US" sz="2400" dirty="0"/>
              <a:t> </a:t>
            </a:r>
            <a:r>
              <a:rPr lang="en-US" sz="2400" dirty="0" err="1"/>
              <a:t>bán</a:t>
            </a:r>
            <a:r>
              <a:rPr lang="en-US" sz="2400" dirty="0"/>
              <a:t> </a:t>
            </a:r>
            <a:r>
              <a:rPr lang="en-US" sz="2400" dirty="0" err="1"/>
              <a:t>ra</a:t>
            </a:r>
            <a:r>
              <a:rPr lang="en-US" sz="2400" dirty="0"/>
              <a:t>, </a:t>
            </a:r>
            <a:r>
              <a:rPr lang="en-US" sz="2400" dirty="0" err="1"/>
              <a:t>hoặc</a:t>
            </a:r>
            <a:r>
              <a:rPr lang="en-US" sz="2400" dirty="0"/>
              <a:t> </a:t>
            </a:r>
            <a:r>
              <a:rPr lang="en-US" sz="2400" dirty="0" err="1"/>
              <a:t>lợi</a:t>
            </a:r>
            <a:r>
              <a:rPr lang="en-US" sz="2400" dirty="0"/>
              <a:t> </a:t>
            </a:r>
            <a:r>
              <a:rPr lang="en-US" sz="2400" dirty="0" err="1"/>
              <a:t>nhuận</a:t>
            </a:r>
            <a:r>
              <a:rPr lang="en-US" sz="2400" dirty="0"/>
              <a:t> </a:t>
            </a:r>
            <a:r>
              <a:rPr lang="en-US" sz="2400" dirty="0" err="1"/>
              <a:t>gộp</a:t>
            </a:r>
            <a:r>
              <a:rPr lang="en-US" sz="2400" dirty="0"/>
              <a:t>)</a:t>
            </a:r>
            <a:endParaRPr lang="vi-VN" sz="2400" dirty="0"/>
          </a:p>
          <a:p>
            <a:pPr algn="just">
              <a:lnSpc>
                <a:spcPct val="100000"/>
              </a:lnSpc>
              <a:buClr>
                <a:srgbClr val="FF0000"/>
              </a:buClr>
              <a:buFont typeface="Wingdings" pitchFamily="2" charset="2"/>
              <a:buChar char="v"/>
            </a:pPr>
            <a:r>
              <a:rPr lang="en-US" sz="2400" dirty="0" err="1"/>
              <a:t>Tỷ</a:t>
            </a:r>
            <a:r>
              <a:rPr lang="en-US" sz="2400" dirty="0"/>
              <a:t> </a:t>
            </a:r>
            <a:r>
              <a:rPr lang="en-US" sz="2400" dirty="0" err="1"/>
              <a:t>lệ</a:t>
            </a:r>
            <a:r>
              <a:rPr lang="en-US" sz="2400" dirty="0"/>
              <a:t> </a:t>
            </a:r>
            <a:r>
              <a:rPr lang="en-US" sz="2400" dirty="0" err="1"/>
              <a:t>trả</a:t>
            </a:r>
            <a:r>
              <a:rPr lang="en-US" sz="2400" dirty="0"/>
              <a:t> </a:t>
            </a:r>
            <a:r>
              <a:rPr lang="en-US" sz="2400" dirty="0" err="1"/>
              <a:t>cho</a:t>
            </a:r>
            <a:r>
              <a:rPr lang="en-US" sz="2400" dirty="0"/>
              <a:t> </a:t>
            </a:r>
            <a:r>
              <a:rPr lang="en-US" sz="2400" dirty="0" err="1"/>
              <a:t>mỗi</a:t>
            </a:r>
            <a:r>
              <a:rPr lang="en-US" sz="2400" dirty="0"/>
              <a:t> </a:t>
            </a:r>
            <a:r>
              <a:rPr lang="en-US" sz="2400" dirty="0" err="1"/>
              <a:t>đơn</a:t>
            </a:r>
            <a:r>
              <a:rPr lang="en-US" sz="2400" dirty="0"/>
              <a:t> </a:t>
            </a:r>
            <a:r>
              <a:rPr lang="en-US" sz="2400" dirty="0" err="1"/>
              <a:t>vị</a:t>
            </a:r>
            <a:r>
              <a:rPr lang="en-US" sz="2400" dirty="0"/>
              <a:t> (</a:t>
            </a:r>
            <a:r>
              <a:rPr lang="en-US" sz="2400" dirty="0" err="1"/>
              <a:t>thường</a:t>
            </a:r>
            <a:r>
              <a:rPr lang="en-US" sz="2400" dirty="0"/>
              <a:t> </a:t>
            </a:r>
            <a:r>
              <a:rPr lang="en-US" sz="2400" dirty="0" err="1"/>
              <a:t>là</a:t>
            </a:r>
            <a:r>
              <a:rPr lang="en-US" sz="2400" dirty="0"/>
              <a:t> </a:t>
            </a:r>
            <a:r>
              <a:rPr lang="en-US" sz="2400" dirty="0" err="1"/>
              <a:t>một</a:t>
            </a:r>
            <a:r>
              <a:rPr lang="en-US" sz="2400" dirty="0"/>
              <a:t> </a:t>
            </a:r>
            <a:r>
              <a:rPr lang="en-US" sz="2400" dirty="0" err="1"/>
              <a:t>tỷ</a:t>
            </a:r>
            <a:r>
              <a:rPr lang="en-US" sz="2400" dirty="0"/>
              <a:t> </a:t>
            </a:r>
            <a:r>
              <a:rPr lang="en-US" sz="2400" dirty="0" err="1"/>
              <a:t>lệ</a:t>
            </a:r>
            <a:r>
              <a:rPr lang="en-US" sz="2400" dirty="0"/>
              <a:t> </a:t>
            </a:r>
            <a:r>
              <a:rPr lang="en-US" sz="2400" dirty="0" err="1"/>
              <a:t>của</a:t>
            </a:r>
            <a:r>
              <a:rPr lang="en-US" sz="2400" dirty="0"/>
              <a:t> </a:t>
            </a:r>
            <a:r>
              <a:rPr lang="en-US" sz="2400" dirty="0" err="1"/>
              <a:t>doanh</a:t>
            </a:r>
            <a:r>
              <a:rPr lang="en-US" sz="2400" dirty="0"/>
              <a:t> </a:t>
            </a:r>
            <a:r>
              <a:rPr lang="en-US" sz="2400" dirty="0" err="1"/>
              <a:t>thu</a:t>
            </a:r>
            <a:r>
              <a:rPr lang="en-US" sz="2400" dirty="0"/>
              <a:t> </a:t>
            </a:r>
            <a:r>
              <a:rPr lang="en-US" sz="2400" dirty="0" err="1"/>
              <a:t>hoặc</a:t>
            </a:r>
            <a:r>
              <a:rPr lang="en-US" sz="2400" dirty="0"/>
              <a:t> </a:t>
            </a:r>
            <a:r>
              <a:rPr lang="en-US" sz="2400" dirty="0" err="1"/>
              <a:t>lợi</a:t>
            </a:r>
            <a:r>
              <a:rPr lang="en-US" sz="2400" dirty="0"/>
              <a:t> </a:t>
            </a:r>
            <a:r>
              <a:rPr lang="en-US" sz="2400" dirty="0" err="1"/>
              <a:t>nhuận</a:t>
            </a:r>
            <a:r>
              <a:rPr lang="en-US" sz="2400" dirty="0"/>
              <a:t> </a:t>
            </a:r>
            <a:r>
              <a:rPr lang="en-US" sz="2400" dirty="0" err="1"/>
              <a:t>gộp</a:t>
            </a:r>
            <a:r>
              <a:rPr lang="en-US" sz="2400" dirty="0"/>
              <a:t>) </a:t>
            </a:r>
            <a:endParaRPr lang="vi-VN" sz="2400" dirty="0"/>
          </a:p>
          <a:p>
            <a:pPr algn="just">
              <a:lnSpc>
                <a:spcPct val="100000"/>
              </a:lnSpc>
              <a:buClr>
                <a:srgbClr val="FF0000"/>
              </a:buClr>
              <a:buFont typeface="Wingdings" pitchFamily="2" charset="2"/>
              <a:buChar char="v"/>
            </a:pPr>
            <a:r>
              <a:rPr lang="en-US" sz="2400" dirty="0" err="1"/>
              <a:t>Các</a:t>
            </a:r>
            <a:r>
              <a:rPr lang="en-US" sz="2400" dirty="0"/>
              <a:t> </a:t>
            </a:r>
            <a:r>
              <a:rPr lang="en-US" sz="2400" dirty="0" err="1"/>
              <a:t>thời</a:t>
            </a:r>
            <a:r>
              <a:rPr lang="en-US" sz="2400" dirty="0"/>
              <a:t> </a:t>
            </a:r>
            <a:r>
              <a:rPr lang="en-US" sz="2400" dirty="0" err="1"/>
              <a:t>điểm</a:t>
            </a:r>
            <a:r>
              <a:rPr lang="en-US" sz="2400" dirty="0"/>
              <a:t> </a:t>
            </a:r>
            <a:r>
              <a:rPr lang="en-US" sz="2400" dirty="0" err="1"/>
              <a:t>bắt</a:t>
            </a:r>
            <a:r>
              <a:rPr lang="en-US" sz="2400" dirty="0"/>
              <a:t> </a:t>
            </a:r>
            <a:r>
              <a:rPr lang="en-US" sz="2400" dirty="0" err="1"/>
              <a:t>đầu</a:t>
            </a:r>
            <a:r>
              <a:rPr lang="en-US" sz="2400" dirty="0"/>
              <a:t> </a:t>
            </a:r>
            <a:r>
              <a:rPr lang="en-US" sz="2400" dirty="0" err="1"/>
              <a:t>tính</a:t>
            </a:r>
            <a:r>
              <a:rPr lang="en-US" sz="2400" dirty="0"/>
              <a:t> </a:t>
            </a:r>
            <a:r>
              <a:rPr lang="en-US" sz="2400" dirty="0" err="1"/>
              <a:t>hoa</a:t>
            </a:r>
            <a:r>
              <a:rPr lang="en-US" sz="2400" dirty="0"/>
              <a:t> </a:t>
            </a:r>
            <a:r>
              <a:rPr lang="en-US" sz="2400" dirty="0" err="1"/>
              <a:t>hồng</a:t>
            </a:r>
            <a:r>
              <a:rPr lang="en-US" sz="2400" dirty="0"/>
              <a:t> (</a:t>
            </a:r>
            <a:r>
              <a:rPr lang="en-US" sz="2400" dirty="0" err="1"/>
              <a:t>sau</a:t>
            </a:r>
            <a:r>
              <a:rPr lang="en-US" sz="2400" dirty="0"/>
              <a:t> </a:t>
            </a:r>
            <a:r>
              <a:rPr lang="en-US" sz="2400" dirty="0" err="1"/>
              <a:t>khi</a:t>
            </a:r>
            <a:r>
              <a:rPr lang="en-US" sz="2400" dirty="0"/>
              <a:t> </a:t>
            </a:r>
            <a:r>
              <a:rPr lang="en-US" sz="2400" dirty="0" err="1"/>
              <a:t>bán</a:t>
            </a:r>
            <a:r>
              <a:rPr lang="en-US" sz="2400" dirty="0"/>
              <a:t> </a:t>
            </a:r>
            <a:r>
              <a:rPr lang="en-US" sz="2400" dirty="0" err="1"/>
              <a:t>đơn</a:t>
            </a:r>
            <a:r>
              <a:rPr lang="en-US" sz="2400" dirty="0"/>
              <a:t> </a:t>
            </a:r>
            <a:r>
              <a:rPr lang="en-US" sz="2400" dirty="0" err="1"/>
              <a:t>vị</a:t>
            </a:r>
            <a:r>
              <a:rPr lang="en-US" sz="2400" dirty="0"/>
              <a:t> </a:t>
            </a:r>
            <a:r>
              <a:rPr lang="en-US" sz="2400" dirty="0" err="1"/>
              <a:t>đầu</a:t>
            </a:r>
            <a:r>
              <a:rPr lang="en-US" sz="2400" dirty="0"/>
              <a:t> </a:t>
            </a:r>
            <a:r>
              <a:rPr lang="en-US" sz="2400" dirty="0" err="1"/>
              <a:t>tiên</a:t>
            </a:r>
            <a:r>
              <a:rPr lang="en-US" sz="2400" dirty="0"/>
              <a:t> </a:t>
            </a:r>
            <a:r>
              <a:rPr lang="en-US" sz="2400" dirty="0" err="1"/>
              <a:t>hoặc</a:t>
            </a:r>
            <a:r>
              <a:rPr lang="en-US" sz="2400" dirty="0"/>
              <a:t> </a:t>
            </a:r>
            <a:r>
              <a:rPr lang="en-US" sz="2400" dirty="0" err="1"/>
              <a:t>sau</a:t>
            </a:r>
            <a:r>
              <a:rPr lang="en-US" sz="2400" dirty="0"/>
              <a:t> </a:t>
            </a:r>
            <a:r>
              <a:rPr lang="en-US" sz="2400" dirty="0" err="1"/>
              <a:t>khi</a:t>
            </a:r>
            <a:r>
              <a:rPr lang="en-US" sz="2400" dirty="0"/>
              <a:t> </a:t>
            </a:r>
            <a:r>
              <a:rPr lang="en-US" sz="2400" dirty="0" err="1"/>
              <a:t>đạt</a:t>
            </a:r>
            <a:r>
              <a:rPr lang="en-US" sz="2400" dirty="0"/>
              <a:t> </a:t>
            </a:r>
            <a:r>
              <a:rPr lang="en-US" sz="2400" dirty="0" err="1"/>
              <a:t>được</a:t>
            </a:r>
            <a:r>
              <a:rPr lang="en-US" sz="2400" dirty="0"/>
              <a:t> </a:t>
            </a:r>
            <a:r>
              <a:rPr lang="en-US" sz="2400" dirty="0" err="1"/>
              <a:t>hạn</a:t>
            </a:r>
            <a:r>
              <a:rPr lang="en-US" sz="2400" dirty="0"/>
              <a:t> </a:t>
            </a:r>
            <a:r>
              <a:rPr lang="en-US" sz="2400" dirty="0" err="1"/>
              <a:t>ngạch</a:t>
            </a:r>
            <a:r>
              <a:rPr lang="en-US" sz="2400" dirty="0"/>
              <a:t> </a:t>
            </a:r>
            <a:r>
              <a:rPr lang="en-US" sz="2400" dirty="0" err="1"/>
              <a:t>bán</a:t>
            </a:r>
            <a:r>
              <a:rPr lang="en-US" sz="2400" dirty="0"/>
              <a:t> </a:t>
            </a:r>
            <a:r>
              <a:rPr lang="en-US" sz="2400" dirty="0" err="1"/>
              <a:t>hàng</a:t>
            </a:r>
            <a:r>
              <a:rPr lang="en-US" sz="2400" dirty="0"/>
              <a:t>) </a:t>
            </a:r>
            <a:endParaRPr lang="vi-VN" sz="2400" dirty="0"/>
          </a:p>
          <a:p>
            <a:pPr algn="just">
              <a:lnSpc>
                <a:spcPct val="100000"/>
              </a:lnSpc>
              <a:buClr>
                <a:srgbClr val="FF0000"/>
              </a:buClr>
              <a:buFont typeface="Wingdings" pitchFamily="2" charset="2"/>
              <a:buChar char="v"/>
            </a:pPr>
            <a:r>
              <a:rPr lang="en-US" sz="2400" dirty="0" err="1"/>
              <a:t>Thời</a:t>
            </a:r>
            <a:r>
              <a:rPr lang="en-US" sz="2400" dirty="0"/>
              <a:t> </a:t>
            </a:r>
            <a:r>
              <a:rPr lang="en-US" sz="2400" dirty="0" err="1"/>
              <a:t>điểm</a:t>
            </a:r>
            <a:r>
              <a:rPr lang="en-US" sz="2400" dirty="0"/>
              <a:t> </a:t>
            </a:r>
            <a:r>
              <a:rPr lang="en-US" sz="2400" dirty="0" err="1"/>
              <a:t>trả</a:t>
            </a:r>
            <a:r>
              <a:rPr lang="en-US" sz="2400" dirty="0"/>
              <a:t> </a:t>
            </a:r>
            <a:r>
              <a:rPr lang="en-US" sz="2400" dirty="0" err="1"/>
              <a:t>hoa</a:t>
            </a:r>
            <a:r>
              <a:rPr lang="en-US" sz="2400" dirty="0"/>
              <a:t> </a:t>
            </a:r>
            <a:r>
              <a:rPr lang="en-US" sz="2400" dirty="0" err="1"/>
              <a:t>hồng</a:t>
            </a:r>
            <a:r>
              <a:rPr lang="en-US" sz="2400" dirty="0"/>
              <a:t> (</a:t>
            </a:r>
            <a:r>
              <a:rPr lang="en-US" sz="2400" dirty="0" err="1"/>
              <a:t>khi</a:t>
            </a:r>
            <a:r>
              <a:rPr lang="en-US" sz="2400" dirty="0"/>
              <a:t> </a:t>
            </a:r>
            <a:r>
              <a:rPr lang="en-US" sz="2400" dirty="0" err="1"/>
              <a:t>giành</a:t>
            </a:r>
            <a:r>
              <a:rPr lang="en-US" sz="2400" dirty="0"/>
              <a:t> </a:t>
            </a:r>
            <a:r>
              <a:rPr lang="en-US" sz="2400" dirty="0" err="1"/>
              <a:t>được</a:t>
            </a:r>
            <a:r>
              <a:rPr lang="en-US" sz="2400" dirty="0"/>
              <a:t> </a:t>
            </a:r>
            <a:r>
              <a:rPr lang="en-US" sz="2400" dirty="0" err="1"/>
              <a:t>đơn</a:t>
            </a:r>
            <a:r>
              <a:rPr lang="en-US" sz="2400" dirty="0"/>
              <a:t> </a:t>
            </a:r>
            <a:r>
              <a:rPr lang="en-US" sz="2400" dirty="0" err="1"/>
              <a:t>đặt</a:t>
            </a:r>
            <a:r>
              <a:rPr lang="en-US" sz="2400" dirty="0"/>
              <a:t> </a:t>
            </a:r>
            <a:r>
              <a:rPr lang="en-US" sz="2400" dirty="0" err="1"/>
              <a:t>hàng</a:t>
            </a:r>
            <a:r>
              <a:rPr lang="en-US" sz="2400" dirty="0"/>
              <a:t>, </a:t>
            </a:r>
            <a:r>
              <a:rPr lang="en-US" sz="2400" dirty="0" err="1"/>
              <a:t>khi</a:t>
            </a:r>
            <a:r>
              <a:rPr lang="en-US" sz="2400" dirty="0"/>
              <a:t> </a:t>
            </a:r>
            <a:r>
              <a:rPr lang="en-US" sz="2400" dirty="0" err="1"/>
              <a:t>vận</a:t>
            </a:r>
            <a:r>
              <a:rPr lang="en-US" sz="2400" dirty="0"/>
              <a:t> </a:t>
            </a:r>
            <a:r>
              <a:rPr lang="en-US" sz="2400" dirty="0" err="1"/>
              <a:t>chuyển</a:t>
            </a:r>
            <a:r>
              <a:rPr lang="en-US" sz="2400" dirty="0"/>
              <a:t> </a:t>
            </a:r>
            <a:r>
              <a:rPr lang="en-US" sz="2400" dirty="0" err="1"/>
              <a:t>đơn</a:t>
            </a:r>
            <a:r>
              <a:rPr lang="en-US" sz="2400" dirty="0"/>
              <a:t> </a:t>
            </a:r>
            <a:r>
              <a:rPr lang="en-US" sz="2400" dirty="0" err="1"/>
              <a:t>hàng</a:t>
            </a:r>
            <a:r>
              <a:rPr lang="en-US" sz="2400" dirty="0"/>
              <a:t>, </a:t>
            </a:r>
            <a:r>
              <a:rPr lang="en-US" sz="2400" dirty="0" err="1"/>
              <a:t>hoặc</a:t>
            </a:r>
            <a:r>
              <a:rPr lang="en-US" sz="2400" dirty="0"/>
              <a:t> </a:t>
            </a:r>
            <a:r>
              <a:rPr lang="en-US" sz="2400" dirty="0" err="1"/>
              <a:t>đơn</a:t>
            </a:r>
            <a:r>
              <a:rPr lang="en-US" sz="2400" dirty="0"/>
              <a:t> </a:t>
            </a:r>
            <a:r>
              <a:rPr lang="en-US" sz="2400" dirty="0" err="1"/>
              <a:t>hàng</a:t>
            </a:r>
            <a:r>
              <a:rPr lang="en-US" sz="2400" dirty="0"/>
              <a:t> </a:t>
            </a:r>
            <a:r>
              <a:rPr lang="en-US" sz="2400" dirty="0" err="1"/>
              <a:t>được</a:t>
            </a:r>
            <a:r>
              <a:rPr lang="en-US" sz="2400" dirty="0"/>
              <a:t> </a:t>
            </a:r>
            <a:r>
              <a:rPr lang="en-US" sz="2400" dirty="0" err="1"/>
              <a:t>thanh</a:t>
            </a:r>
            <a:r>
              <a:rPr lang="en-US" sz="2400" dirty="0"/>
              <a:t> </a:t>
            </a:r>
            <a:r>
              <a:rPr lang="en-US" sz="2400" dirty="0" err="1"/>
              <a:t>toán</a:t>
            </a:r>
            <a:r>
              <a:rPr lang="en-US" sz="2400" dirty="0"/>
              <a:t> </a:t>
            </a:r>
            <a:r>
              <a:rPr lang="en-US" sz="2400" dirty="0" err="1"/>
              <a:t>xong</a:t>
            </a:r>
            <a:r>
              <a:rPr lang="en-US" sz="2400" dirty="0"/>
              <a:t>) </a:t>
            </a:r>
            <a:endParaRPr lang="vi-VN" sz="2400" dirty="0"/>
          </a:p>
          <a:p>
            <a:pPr marL="0" indent="0">
              <a:buNone/>
            </a:pPr>
            <a:endParaRPr lang="vi-VN" dirty="0"/>
          </a:p>
        </p:txBody>
      </p:sp>
    </p:spTree>
    <p:extLst>
      <p:ext uri="{BB962C8B-B14F-4D97-AF65-F5344CB8AC3E}">
        <p14:creationId xmlns:p14="http://schemas.microsoft.com/office/powerpoint/2010/main" val="244816361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t>2.2. </a:t>
            </a:r>
            <a:r>
              <a:rPr lang="en-US" sz="2800" dirty="0" err="1"/>
              <a:t>Một</a:t>
            </a:r>
            <a:r>
              <a:rPr lang="en-US" sz="2800" dirty="0"/>
              <a:t> </a:t>
            </a:r>
            <a:r>
              <a:rPr lang="en-US" sz="2800" dirty="0" err="1"/>
              <a:t>số</a:t>
            </a:r>
            <a:r>
              <a:rPr lang="en-US" sz="2800" dirty="0"/>
              <a:t> </a:t>
            </a:r>
            <a:r>
              <a:rPr lang="en-US" sz="2800" dirty="0" err="1"/>
              <a:t>đặc</a:t>
            </a:r>
            <a:r>
              <a:rPr lang="en-US" sz="2800" dirty="0"/>
              <a:t> </a:t>
            </a:r>
            <a:r>
              <a:rPr lang="en-US" sz="2800" dirty="0" err="1"/>
              <a:t>điểm</a:t>
            </a:r>
            <a:r>
              <a:rPr lang="en-US" sz="2800" dirty="0"/>
              <a:t> </a:t>
            </a:r>
            <a:r>
              <a:rPr lang="en-US" sz="2800" dirty="0" err="1"/>
              <a:t>cần</a:t>
            </a:r>
            <a:r>
              <a:rPr lang="en-US" sz="2800" dirty="0"/>
              <a:t> </a:t>
            </a:r>
            <a:r>
              <a:rPr lang="en-US" sz="2800" dirty="0" err="1"/>
              <a:t>lưu</a:t>
            </a:r>
            <a:r>
              <a:rPr lang="en-US" sz="2800" dirty="0"/>
              <a:t> ý </a:t>
            </a:r>
            <a:r>
              <a:rPr lang="en-US" sz="2800" dirty="0" err="1"/>
              <a:t>về</a:t>
            </a:r>
            <a:r>
              <a:rPr lang="en-US" sz="2800" dirty="0"/>
              <a:t> </a:t>
            </a:r>
            <a:r>
              <a:rPr lang="en-US" sz="2800" dirty="0" err="1"/>
              <a:t>hình</a:t>
            </a:r>
            <a:r>
              <a:rPr lang="en-US" sz="2800" dirty="0"/>
              <a:t> </a:t>
            </a:r>
            <a:r>
              <a:rPr lang="en-US" sz="2800" dirty="0" err="1"/>
              <a:t>thức</a:t>
            </a:r>
            <a:r>
              <a:rPr lang="en-US" sz="2800" dirty="0"/>
              <a:t> </a:t>
            </a:r>
            <a:r>
              <a:rPr lang="en-US" sz="2800" dirty="0" err="1"/>
              <a:t>tra</a:t>
            </a:r>
            <a:r>
              <a:rPr lang="en-US" sz="2800" dirty="0"/>
              <a:t> </a:t>
            </a:r>
            <a:r>
              <a:rPr lang="en-US" sz="2800" dirty="0" err="1"/>
              <a:t>tiền</a:t>
            </a:r>
            <a:r>
              <a:rPr lang="en-US" sz="2800" dirty="0"/>
              <a:t> </a:t>
            </a:r>
            <a:r>
              <a:rPr lang="en-US" sz="2800" dirty="0" err="1"/>
              <a:t>hoa</a:t>
            </a:r>
            <a:r>
              <a:rPr lang="en-US" sz="2800" dirty="0"/>
              <a:t> </a:t>
            </a:r>
            <a:r>
              <a:rPr lang="en-US" sz="2800" dirty="0" err="1"/>
              <a:t>hồng</a:t>
            </a:r>
            <a:r>
              <a:rPr lang="en-US" sz="2800" dirty="0"/>
              <a:t> </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206</a:t>
            </a:fld>
            <a:endParaRPr kumimoji="0" lang="en-US"/>
          </a:p>
        </p:txBody>
      </p:sp>
      <p:sp>
        <p:nvSpPr>
          <p:cNvPr id="4" name="Content Placeholder 3"/>
          <p:cNvSpPr>
            <a:spLocks noGrp="1"/>
          </p:cNvSpPr>
          <p:nvPr>
            <p:ph sz="quarter" idx="1"/>
          </p:nvPr>
        </p:nvSpPr>
        <p:spPr>
          <a:xfrm>
            <a:off x="609600" y="1600200"/>
            <a:ext cx="8001000" cy="4709160"/>
          </a:xfrm>
        </p:spPr>
        <p:txBody>
          <a:bodyPr>
            <a:normAutofit fontScale="92500"/>
          </a:bodyPr>
          <a:lstStyle/>
          <a:p>
            <a:pPr algn="just">
              <a:lnSpc>
                <a:spcPct val="120000"/>
              </a:lnSpc>
              <a:buClr>
                <a:srgbClr val="FF0000"/>
              </a:buClr>
              <a:buFont typeface="Wingdings" pitchFamily="2" charset="2"/>
              <a:buChar char="v"/>
            </a:pPr>
            <a:r>
              <a:rPr lang="en-US" sz="2400" dirty="0" err="1"/>
              <a:t>Lợi</a:t>
            </a:r>
            <a:r>
              <a:rPr lang="en-US" sz="2400" dirty="0"/>
              <a:t> </a:t>
            </a:r>
            <a:r>
              <a:rPr lang="en-US" sz="2400" dirty="0" err="1"/>
              <a:t>nhuận</a:t>
            </a:r>
            <a:r>
              <a:rPr lang="en-US" sz="2400" dirty="0"/>
              <a:t>: </a:t>
            </a:r>
            <a:r>
              <a:rPr lang="en-US" sz="2400" dirty="0" err="1"/>
              <a:t>Đây</a:t>
            </a:r>
            <a:r>
              <a:rPr lang="en-US" sz="2400" dirty="0"/>
              <a:t> </a:t>
            </a:r>
            <a:r>
              <a:rPr lang="en-US" sz="2400" dirty="0" err="1"/>
              <a:t>là</a:t>
            </a:r>
            <a:r>
              <a:rPr lang="en-US" sz="2400" dirty="0"/>
              <a:t> </a:t>
            </a:r>
            <a:r>
              <a:rPr lang="en-US" sz="2400" dirty="0" err="1"/>
              <a:t>cơ</a:t>
            </a:r>
            <a:r>
              <a:rPr lang="en-US" sz="2400" dirty="0"/>
              <a:t> </a:t>
            </a:r>
            <a:r>
              <a:rPr lang="en-US" sz="2400" dirty="0" err="1"/>
              <a:t>sở</a:t>
            </a:r>
            <a:r>
              <a:rPr lang="en-US" sz="2400" dirty="0"/>
              <a:t> </a:t>
            </a:r>
            <a:r>
              <a:rPr lang="en-US" sz="2400" dirty="0" err="1"/>
              <a:t>để</a:t>
            </a:r>
            <a:r>
              <a:rPr lang="en-US" sz="2400" dirty="0"/>
              <a:t> </a:t>
            </a:r>
            <a:r>
              <a:rPr lang="en-US" sz="2400" dirty="0" err="1"/>
              <a:t>tính</a:t>
            </a:r>
            <a:r>
              <a:rPr lang="en-US" sz="2400" dirty="0"/>
              <a:t> </a:t>
            </a:r>
            <a:r>
              <a:rPr lang="en-US" sz="2400" dirty="0" err="1"/>
              <a:t>hoa</a:t>
            </a:r>
            <a:r>
              <a:rPr lang="en-US" sz="2400" dirty="0"/>
              <a:t> </a:t>
            </a:r>
            <a:r>
              <a:rPr lang="en-US" sz="2400" dirty="0" err="1"/>
              <a:t>hồng</a:t>
            </a:r>
            <a:r>
              <a:rPr lang="en-US" sz="2400" dirty="0"/>
              <a:t> </a:t>
            </a:r>
          </a:p>
          <a:p>
            <a:pPr algn="just">
              <a:lnSpc>
                <a:spcPct val="120000"/>
              </a:lnSpc>
              <a:buClr>
                <a:srgbClr val="FF0000"/>
              </a:buClr>
              <a:buFont typeface="Wingdings" pitchFamily="2" charset="2"/>
              <a:buChar char="v"/>
            </a:pPr>
            <a:r>
              <a:rPr lang="en-US" sz="2400" dirty="0" err="1"/>
              <a:t>Khoản</a:t>
            </a:r>
            <a:r>
              <a:rPr lang="en-US" sz="2400" dirty="0"/>
              <a:t> </a:t>
            </a:r>
            <a:r>
              <a:rPr lang="en-US" sz="2400" dirty="0" err="1"/>
              <a:t>tiền</a:t>
            </a:r>
            <a:r>
              <a:rPr lang="en-US" sz="2400" dirty="0"/>
              <a:t> </a:t>
            </a:r>
            <a:r>
              <a:rPr lang="en-US" sz="2400" dirty="0" err="1"/>
              <a:t>tạm</a:t>
            </a:r>
            <a:r>
              <a:rPr lang="en-US" sz="2400" dirty="0"/>
              <a:t> </a:t>
            </a:r>
            <a:r>
              <a:rPr lang="en-US" sz="2400" dirty="0" err="1"/>
              <a:t>ứng</a:t>
            </a:r>
            <a:r>
              <a:rPr lang="en-US" sz="2400" dirty="0"/>
              <a:t>: </a:t>
            </a:r>
            <a:r>
              <a:rPr lang="en-US" sz="2400" dirty="0" err="1"/>
              <a:t>Đây</a:t>
            </a:r>
            <a:r>
              <a:rPr lang="en-US" sz="2400" dirty="0"/>
              <a:t> </a:t>
            </a:r>
            <a:r>
              <a:rPr lang="en-US" sz="2400" dirty="0" err="1"/>
              <a:t>là</a:t>
            </a:r>
            <a:r>
              <a:rPr lang="en-US" sz="2400" dirty="0"/>
              <a:t> </a:t>
            </a:r>
            <a:r>
              <a:rPr lang="en-US" sz="2400" dirty="0" err="1"/>
              <a:t>số</a:t>
            </a:r>
            <a:r>
              <a:rPr lang="en-US" sz="2400" dirty="0"/>
              <a:t> </a:t>
            </a:r>
            <a:r>
              <a:rPr lang="en-US" sz="2400" dirty="0" err="1"/>
              <a:t>tiền</a:t>
            </a:r>
            <a:r>
              <a:rPr lang="en-US" sz="2400" dirty="0"/>
              <a:t> </a:t>
            </a:r>
            <a:r>
              <a:rPr lang="en-US" sz="2400" dirty="0" err="1"/>
              <a:t>trả</a:t>
            </a:r>
            <a:r>
              <a:rPr lang="en-US" sz="2400" dirty="0"/>
              <a:t> </a:t>
            </a:r>
            <a:r>
              <a:rPr lang="en-US" sz="2400" dirty="0" err="1"/>
              <a:t>trước</a:t>
            </a:r>
            <a:r>
              <a:rPr lang="en-US" sz="2400" dirty="0"/>
              <a:t> </a:t>
            </a:r>
            <a:r>
              <a:rPr lang="en-US" sz="2400" dirty="0" err="1"/>
              <a:t>dựa</a:t>
            </a:r>
            <a:r>
              <a:rPr lang="en-US" sz="2400" dirty="0"/>
              <a:t> </a:t>
            </a:r>
            <a:r>
              <a:rPr lang="en-US" sz="2400" dirty="0" err="1"/>
              <a:t>trên</a:t>
            </a:r>
            <a:r>
              <a:rPr lang="en-US" sz="2400" dirty="0"/>
              <a:t> </a:t>
            </a:r>
            <a:r>
              <a:rPr lang="en-US" sz="2400" dirty="0" err="1"/>
              <a:t>khoản</a:t>
            </a:r>
            <a:r>
              <a:rPr lang="en-US" sz="2400" dirty="0"/>
              <a:t> </a:t>
            </a:r>
            <a:r>
              <a:rPr lang="en-US" sz="2400" dirty="0" err="1"/>
              <a:t>hoa</a:t>
            </a:r>
            <a:r>
              <a:rPr lang="en-US" sz="2400" dirty="0"/>
              <a:t> </a:t>
            </a:r>
            <a:r>
              <a:rPr lang="en-US" sz="2400" dirty="0" err="1"/>
              <a:t>hồng</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thể</a:t>
            </a:r>
            <a:r>
              <a:rPr lang="en-US" sz="2400" dirty="0"/>
              <a:t> </a:t>
            </a:r>
            <a:r>
              <a:rPr lang="en-US" sz="2400" dirty="0" err="1"/>
              <a:t>nhận</a:t>
            </a:r>
            <a:r>
              <a:rPr lang="en-US" sz="2400" dirty="0"/>
              <a:t> </a:t>
            </a:r>
            <a:r>
              <a:rPr lang="en-US" sz="2400" dirty="0" err="1"/>
              <a:t>trong</a:t>
            </a:r>
            <a:r>
              <a:rPr lang="en-US" sz="2400" dirty="0"/>
              <a:t> </a:t>
            </a:r>
            <a:r>
              <a:rPr lang="en-US" sz="2400" dirty="0" err="1"/>
              <a:t>tương</a:t>
            </a:r>
            <a:r>
              <a:rPr lang="en-US" sz="2400" dirty="0"/>
              <a:t> </a:t>
            </a:r>
            <a:r>
              <a:rPr lang="en-US" sz="2400" dirty="0" err="1"/>
              <a:t>lai</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sẽ</a:t>
            </a:r>
            <a:r>
              <a:rPr lang="en-US" sz="2400" dirty="0"/>
              <a:t> </a:t>
            </a:r>
            <a:r>
              <a:rPr lang="en-US" sz="2400" dirty="0" err="1"/>
              <a:t>không</a:t>
            </a:r>
            <a:r>
              <a:rPr lang="en-US" sz="2400" dirty="0"/>
              <a:t> </a:t>
            </a:r>
            <a:r>
              <a:rPr lang="en-US" sz="2400" dirty="0" err="1"/>
              <a:t>phải</a:t>
            </a:r>
            <a:r>
              <a:rPr lang="en-US" sz="2400" dirty="0"/>
              <a:t> </a:t>
            </a:r>
            <a:r>
              <a:rPr lang="en-US" sz="2400" dirty="0" err="1"/>
              <a:t>trả</a:t>
            </a:r>
            <a:r>
              <a:rPr lang="en-US" sz="2400" dirty="0"/>
              <a:t> </a:t>
            </a:r>
            <a:r>
              <a:rPr lang="en-US" sz="2400" dirty="0" err="1"/>
              <a:t>lại</a:t>
            </a:r>
            <a:r>
              <a:rPr lang="en-US" sz="2400" dirty="0"/>
              <a:t> </a:t>
            </a:r>
            <a:r>
              <a:rPr lang="en-US" sz="2400" dirty="0" err="1"/>
              <a:t>khoản</a:t>
            </a:r>
            <a:r>
              <a:rPr lang="en-US" sz="2400" dirty="0"/>
              <a:t> </a:t>
            </a:r>
            <a:r>
              <a:rPr lang="en-US" sz="2400" dirty="0" err="1"/>
              <a:t>tạm</a:t>
            </a:r>
            <a:r>
              <a:rPr lang="en-US" sz="2400" dirty="0"/>
              <a:t> </a:t>
            </a:r>
            <a:r>
              <a:rPr lang="en-US" sz="2400" dirty="0" err="1"/>
              <a:t>ứng</a:t>
            </a:r>
            <a:r>
              <a:rPr lang="en-US" sz="2400" dirty="0"/>
              <a:t> </a:t>
            </a:r>
            <a:r>
              <a:rPr lang="en-US" sz="2400" dirty="0" err="1"/>
              <a:t>được</a:t>
            </a:r>
            <a:r>
              <a:rPr lang="en-US" sz="2400" dirty="0"/>
              <a:t> </a:t>
            </a:r>
            <a:r>
              <a:rPr lang="en-US" sz="2400" dirty="0" err="1"/>
              <a:t>đảm</a:t>
            </a:r>
            <a:r>
              <a:rPr lang="en-US" sz="2400" dirty="0"/>
              <a:t> </a:t>
            </a:r>
            <a:r>
              <a:rPr lang="en-US" sz="2400" dirty="0" err="1"/>
              <a:t>bảo</a:t>
            </a:r>
            <a:r>
              <a:rPr lang="en-US" sz="2400" dirty="0"/>
              <a:t> </a:t>
            </a:r>
            <a:r>
              <a:rPr lang="en-US" sz="2400" dirty="0" err="1"/>
              <a:t>này</a:t>
            </a:r>
            <a:r>
              <a:rPr lang="en-US" sz="2400" dirty="0"/>
              <a:t> </a:t>
            </a:r>
            <a:r>
              <a:rPr lang="en-US" sz="2400" dirty="0" err="1"/>
              <a:t>nếu</a:t>
            </a:r>
            <a:r>
              <a:rPr lang="en-US" sz="2400" dirty="0"/>
              <a:t> </a:t>
            </a:r>
            <a:r>
              <a:rPr lang="en-US" sz="2400" dirty="0" err="1"/>
              <a:t>hoa</a:t>
            </a:r>
            <a:r>
              <a:rPr lang="en-US" sz="2400" dirty="0"/>
              <a:t> </a:t>
            </a:r>
            <a:r>
              <a:rPr lang="en-US" sz="2400" dirty="0" err="1"/>
              <a:t>hồng</a:t>
            </a:r>
            <a:r>
              <a:rPr lang="en-US" sz="2400" dirty="0"/>
              <a:t> </a:t>
            </a:r>
            <a:r>
              <a:rPr lang="en-US" sz="2400" dirty="0" err="1"/>
              <a:t>họ</a:t>
            </a:r>
            <a:r>
              <a:rPr lang="en-US" sz="2400" dirty="0"/>
              <a:t> </a:t>
            </a:r>
            <a:r>
              <a:rPr lang="en-US" sz="2400" dirty="0" err="1"/>
              <a:t>kiếm</a:t>
            </a:r>
            <a:r>
              <a:rPr lang="en-US" sz="2400" dirty="0"/>
              <a:t> </a:t>
            </a:r>
            <a:r>
              <a:rPr lang="en-US" sz="2400" dirty="0" err="1"/>
              <a:t>được</a:t>
            </a:r>
            <a:r>
              <a:rPr lang="en-US" sz="2400" dirty="0"/>
              <a:t> </a:t>
            </a:r>
            <a:r>
              <a:rPr lang="en-US" sz="2400" dirty="0" err="1"/>
              <a:t>không</a:t>
            </a:r>
            <a:r>
              <a:rPr lang="en-US" sz="2400" dirty="0"/>
              <a:t> </a:t>
            </a:r>
            <a:r>
              <a:rPr lang="en-US" sz="2400" dirty="0" err="1"/>
              <a:t>đủ</a:t>
            </a:r>
            <a:r>
              <a:rPr lang="en-US" sz="2400" dirty="0"/>
              <a:t>. </a:t>
            </a:r>
          </a:p>
          <a:p>
            <a:pPr algn="just">
              <a:lnSpc>
                <a:spcPct val="120000"/>
              </a:lnSpc>
              <a:buClr>
                <a:srgbClr val="FF0000"/>
              </a:buClr>
              <a:buFont typeface="Wingdings" pitchFamily="2" charset="2"/>
              <a:buChar char="v"/>
            </a:pPr>
            <a:r>
              <a:rPr lang="en-US" sz="2400" dirty="0" err="1"/>
              <a:t>Phương</a:t>
            </a:r>
            <a:r>
              <a:rPr lang="en-US" sz="2400" dirty="0"/>
              <a:t> </a:t>
            </a:r>
            <a:r>
              <a:rPr lang="en-US" sz="2400" dirty="0" err="1"/>
              <a:t>án</a:t>
            </a:r>
            <a:r>
              <a:rPr lang="en-US" sz="2400" dirty="0"/>
              <a:t> </a:t>
            </a:r>
            <a:r>
              <a:rPr lang="en-US" sz="2400" dirty="0" err="1"/>
              <a:t>thù</a:t>
            </a:r>
            <a:r>
              <a:rPr lang="en-US" sz="2400" dirty="0"/>
              <a:t> </a:t>
            </a:r>
            <a:r>
              <a:rPr lang="en-US" sz="2400" dirty="0" err="1"/>
              <a:t>lao</a:t>
            </a:r>
            <a:r>
              <a:rPr lang="en-US" sz="2400" dirty="0"/>
              <a:t> </a:t>
            </a:r>
            <a:r>
              <a:rPr lang="en-US" sz="2400" dirty="0" err="1"/>
              <a:t>bằng</a:t>
            </a:r>
            <a:r>
              <a:rPr lang="en-US" sz="2400" dirty="0"/>
              <a:t> </a:t>
            </a:r>
            <a:r>
              <a:rPr lang="en-US" sz="2400" dirty="0" err="1"/>
              <a:t>tiền</a:t>
            </a:r>
            <a:r>
              <a:rPr lang="en-US" sz="2400" dirty="0"/>
              <a:t> </a:t>
            </a:r>
            <a:r>
              <a:rPr lang="en-US" sz="2400" dirty="0" err="1"/>
              <a:t>thưởng</a:t>
            </a:r>
            <a:r>
              <a:rPr lang="en-US" sz="2400" dirty="0"/>
              <a:t>: </a:t>
            </a:r>
            <a:r>
              <a:rPr lang="en-US" sz="2400" dirty="0" err="1"/>
              <a:t>Phương</a:t>
            </a:r>
            <a:r>
              <a:rPr lang="en-US" sz="2400" dirty="0"/>
              <a:t> </a:t>
            </a:r>
            <a:r>
              <a:rPr lang="en-US" sz="2400" dirty="0" err="1"/>
              <a:t>án</a:t>
            </a:r>
            <a:r>
              <a:rPr lang="en-US" sz="2400" dirty="0"/>
              <a:t> </a:t>
            </a:r>
            <a:r>
              <a:rPr lang="en-US" sz="2400" dirty="0" err="1"/>
              <a:t>này</a:t>
            </a:r>
            <a:r>
              <a:rPr lang="en-US" sz="2400" dirty="0"/>
              <a:t> </a:t>
            </a:r>
            <a:r>
              <a:rPr lang="en-US" sz="2400" dirty="0" err="1"/>
              <a:t>là</a:t>
            </a:r>
            <a:r>
              <a:rPr lang="en-US" sz="2400" dirty="0"/>
              <a:t> </a:t>
            </a:r>
            <a:r>
              <a:rPr lang="en-US" sz="2400" dirty="0" err="1"/>
              <a:t>hình</a:t>
            </a:r>
            <a:r>
              <a:rPr lang="en-US" sz="2400" dirty="0"/>
              <a:t> </a:t>
            </a:r>
            <a:r>
              <a:rPr lang="en-US" sz="2400" dirty="0" err="1"/>
              <a:t>thức</a:t>
            </a:r>
            <a:r>
              <a:rPr lang="en-US" sz="2400" dirty="0"/>
              <a:t> </a:t>
            </a:r>
            <a:r>
              <a:rPr lang="en-US" sz="2400" dirty="0" err="1"/>
              <a:t>thưởng</a:t>
            </a:r>
            <a:r>
              <a:rPr lang="en-US" sz="2400" dirty="0"/>
              <a:t> </a:t>
            </a:r>
            <a:r>
              <a:rPr lang="en-US" sz="2400" dirty="0" err="1"/>
              <a:t>một</a:t>
            </a:r>
            <a:r>
              <a:rPr lang="en-US" sz="2400" dirty="0"/>
              <a:t> </a:t>
            </a:r>
            <a:r>
              <a:rPr lang="en-US" sz="2400" dirty="0" err="1"/>
              <a:t>lần</a:t>
            </a:r>
            <a:r>
              <a:rPr lang="en-US" sz="2400" dirty="0"/>
              <a:t> </a:t>
            </a:r>
            <a:r>
              <a:rPr lang="en-US" sz="2400" dirty="0" err="1"/>
              <a:t>tiền</a:t>
            </a:r>
            <a:r>
              <a:rPr lang="en-US" sz="2400" dirty="0"/>
              <a:t> </a:t>
            </a:r>
            <a:r>
              <a:rPr lang="en-US" sz="2400" dirty="0" err="1"/>
              <a:t>hoặc</a:t>
            </a:r>
            <a:r>
              <a:rPr lang="en-US" sz="2400" dirty="0"/>
              <a:t> </a:t>
            </a:r>
            <a:r>
              <a:rPr lang="en-US" sz="2400" dirty="0" err="1"/>
              <a:t>cổ</a:t>
            </a:r>
            <a:r>
              <a:rPr lang="en-US" sz="2400" dirty="0"/>
              <a:t> </a:t>
            </a:r>
            <a:r>
              <a:rPr lang="en-US" sz="2400" dirty="0" err="1"/>
              <a:t>phiếu</a:t>
            </a:r>
            <a:r>
              <a:rPr lang="en-US" sz="2400" dirty="0"/>
              <a:t> </a:t>
            </a:r>
            <a:r>
              <a:rPr lang="en-US" sz="2400" dirty="0" err="1"/>
              <a:t>cho</a:t>
            </a:r>
            <a:r>
              <a:rPr lang="en-US" sz="2400" dirty="0"/>
              <a:t> </a:t>
            </a:r>
            <a:r>
              <a:rPr lang="en-US" sz="2400" dirty="0" err="1"/>
              <a:t>một</a:t>
            </a:r>
            <a:r>
              <a:rPr lang="en-US" sz="2400" dirty="0"/>
              <a:t> </a:t>
            </a:r>
            <a:r>
              <a:rPr lang="en-US" sz="2400" dirty="0" err="1"/>
              <a:t>số</a:t>
            </a:r>
            <a:r>
              <a:rPr lang="en-US" sz="2400" dirty="0"/>
              <a:t> </a:t>
            </a:r>
            <a:r>
              <a:rPr lang="en-US" sz="2400" dirty="0" err="1"/>
              <a:t>hoạt</a:t>
            </a:r>
            <a:r>
              <a:rPr lang="en-US" sz="2400" dirty="0"/>
              <a:t> </a:t>
            </a:r>
            <a:r>
              <a:rPr lang="en-US" sz="2400" dirty="0" err="1"/>
              <a:t>động</a:t>
            </a:r>
            <a:r>
              <a:rPr lang="en-US" sz="2400" dirty="0"/>
              <a:t> </a:t>
            </a:r>
            <a:r>
              <a:rPr lang="en-US" sz="2400" dirty="0" err="1"/>
              <a:t>đặc</a:t>
            </a:r>
            <a:r>
              <a:rPr lang="en-US" sz="2400" dirty="0"/>
              <a:t> </a:t>
            </a:r>
            <a:r>
              <a:rPr lang="en-US" sz="2400" dirty="0" err="1"/>
              <a:t>biệt</a:t>
            </a:r>
            <a:r>
              <a:rPr lang="en-US" sz="2400" dirty="0"/>
              <a:t>, </a:t>
            </a:r>
            <a:r>
              <a:rPr lang="en-US" sz="2400" dirty="0" err="1"/>
              <a:t>chẳng</a:t>
            </a:r>
            <a:r>
              <a:rPr lang="en-US" sz="2400" dirty="0"/>
              <a:t> </a:t>
            </a:r>
            <a:r>
              <a:rPr lang="en-US" sz="2400" dirty="0" err="1"/>
              <a:t>hạn</a:t>
            </a:r>
            <a:r>
              <a:rPr lang="en-US" sz="2400" dirty="0"/>
              <a:t> </a:t>
            </a:r>
            <a:r>
              <a:rPr lang="en-US" sz="2400" dirty="0" err="1"/>
              <a:t>như</a:t>
            </a:r>
            <a:r>
              <a:rPr lang="en-US" sz="2400" dirty="0"/>
              <a:t> </a:t>
            </a:r>
            <a:r>
              <a:rPr lang="en-US" sz="2400" dirty="0" err="1"/>
              <a:t>đạt</a:t>
            </a:r>
            <a:r>
              <a:rPr lang="en-US" sz="2400" dirty="0"/>
              <a:t> </a:t>
            </a:r>
            <a:r>
              <a:rPr lang="en-US" sz="2400" dirty="0" err="1"/>
              <a:t>hạn</a:t>
            </a:r>
            <a:r>
              <a:rPr lang="en-US" sz="2400" dirty="0"/>
              <a:t> </a:t>
            </a:r>
            <a:r>
              <a:rPr lang="en-US" sz="2400" dirty="0" err="1"/>
              <a:t>ngạch</a:t>
            </a:r>
            <a:r>
              <a:rPr lang="en-US" sz="2400" dirty="0"/>
              <a:t>, </a:t>
            </a:r>
            <a:r>
              <a:rPr lang="en-US" sz="2400" dirty="0" err="1"/>
              <a:t>có</a:t>
            </a:r>
            <a:r>
              <a:rPr lang="en-US" sz="2400" dirty="0"/>
              <a:t> </a:t>
            </a:r>
            <a:r>
              <a:rPr lang="en-US" sz="2400" dirty="0" err="1"/>
              <a:t>được</a:t>
            </a:r>
            <a:r>
              <a:rPr lang="en-US" sz="2400" dirty="0"/>
              <a:t> </a:t>
            </a:r>
            <a:r>
              <a:rPr lang="en-US" sz="2400" dirty="0" err="1"/>
              <a:t>một</a:t>
            </a:r>
            <a:r>
              <a:rPr lang="en-US" sz="2400" dirty="0"/>
              <a:t> </a:t>
            </a:r>
            <a:r>
              <a:rPr lang="en-US" sz="2400" dirty="0" err="1"/>
              <a:t>khách</a:t>
            </a:r>
            <a:r>
              <a:rPr lang="en-US" sz="2400" dirty="0"/>
              <a:t> </a:t>
            </a:r>
            <a:r>
              <a:rPr lang="en-US" sz="2400" dirty="0" err="1"/>
              <a:t>hàng</a:t>
            </a:r>
            <a:r>
              <a:rPr lang="en-US" sz="2400" dirty="0"/>
              <a:t> </a:t>
            </a:r>
            <a:r>
              <a:rPr lang="en-US" sz="2400" dirty="0" err="1"/>
              <a:t>mới</a:t>
            </a:r>
            <a:r>
              <a:rPr lang="en-US" sz="2400" dirty="0"/>
              <a:t>, </a:t>
            </a:r>
            <a:r>
              <a:rPr lang="en-US" sz="2400" dirty="0" err="1"/>
              <a:t>hoặc</a:t>
            </a:r>
            <a:r>
              <a:rPr lang="en-US" sz="2400" dirty="0"/>
              <a:t> </a:t>
            </a:r>
            <a:r>
              <a:rPr lang="en-US" sz="2400" dirty="0" err="1"/>
              <a:t>bán</a:t>
            </a:r>
            <a:r>
              <a:rPr lang="en-US" sz="2400" dirty="0"/>
              <a:t> </a:t>
            </a:r>
            <a:r>
              <a:rPr lang="en-US" sz="2400" dirty="0" err="1"/>
              <a:t>được</a:t>
            </a:r>
            <a:r>
              <a:rPr lang="en-US" sz="2400" dirty="0"/>
              <a:t> </a:t>
            </a:r>
            <a:r>
              <a:rPr lang="en-US" sz="2400" dirty="0" err="1"/>
              <a:t>một</a:t>
            </a:r>
            <a:r>
              <a:rPr lang="en-US" sz="2400" dirty="0"/>
              <a:t> </a:t>
            </a:r>
            <a:r>
              <a:rPr lang="en-US" sz="2400" dirty="0" err="1"/>
              <a:t>chủng</a:t>
            </a:r>
            <a:r>
              <a:rPr lang="en-US" sz="2400" dirty="0"/>
              <a:t> </a:t>
            </a:r>
            <a:r>
              <a:rPr lang="en-US" sz="2400" dirty="0" err="1"/>
              <a:t>loại</a:t>
            </a:r>
            <a:r>
              <a:rPr lang="en-US" sz="2400" dirty="0"/>
              <a:t> </a:t>
            </a:r>
            <a:r>
              <a:rPr lang="en-US" sz="2400" dirty="0" err="1"/>
              <a:t>sản</a:t>
            </a:r>
            <a:r>
              <a:rPr lang="en-US" sz="2400" dirty="0"/>
              <a:t> </a:t>
            </a:r>
            <a:r>
              <a:rPr lang="en-US" sz="2400" dirty="0" err="1"/>
              <a:t>phẩm</a:t>
            </a:r>
            <a:r>
              <a:rPr lang="en-US" sz="2400" dirty="0"/>
              <a:t> </a:t>
            </a:r>
            <a:r>
              <a:rPr lang="en-US" sz="2400" dirty="0" err="1"/>
              <a:t>mong</a:t>
            </a:r>
            <a:r>
              <a:rPr lang="en-US" sz="2400" dirty="0"/>
              <a:t> </a:t>
            </a:r>
            <a:r>
              <a:rPr lang="en-US" sz="2400" dirty="0" err="1"/>
              <a:t>muốn</a:t>
            </a:r>
            <a:r>
              <a:rPr lang="en-US" sz="2400" dirty="0"/>
              <a:t>. </a:t>
            </a:r>
            <a:endParaRPr lang="vi-VN" sz="2400" dirty="0"/>
          </a:p>
        </p:txBody>
      </p:sp>
    </p:spTree>
    <p:extLst>
      <p:ext uri="{BB962C8B-B14F-4D97-AF65-F5344CB8AC3E}">
        <p14:creationId xmlns:p14="http://schemas.microsoft.com/office/powerpoint/2010/main" val="14421663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2.3. </a:t>
            </a:r>
            <a:r>
              <a:rPr lang="en-US" sz="2800" dirty="0" err="1"/>
              <a:t>Ưu</a:t>
            </a:r>
            <a:r>
              <a:rPr lang="en-US" sz="2800" dirty="0"/>
              <a:t> </a:t>
            </a:r>
            <a:r>
              <a:rPr lang="en-US" sz="2800" dirty="0" err="1"/>
              <a:t>điểm</a:t>
            </a:r>
            <a:r>
              <a:rPr lang="en-US" sz="2800" dirty="0"/>
              <a:t> </a:t>
            </a:r>
            <a:r>
              <a:rPr lang="en-US" sz="2800" dirty="0" err="1"/>
              <a:t>của</a:t>
            </a:r>
            <a:r>
              <a:rPr lang="en-US" sz="2800" dirty="0"/>
              <a:t> </a:t>
            </a:r>
            <a:r>
              <a:rPr lang="en-US" sz="2800" dirty="0" err="1"/>
              <a:t>trả</a:t>
            </a:r>
            <a:r>
              <a:rPr lang="en-US" sz="2800" dirty="0"/>
              <a:t> </a:t>
            </a:r>
            <a:r>
              <a:rPr lang="en-US" sz="2800" dirty="0" err="1"/>
              <a:t>thù</a:t>
            </a:r>
            <a:r>
              <a:rPr lang="en-US" sz="2800" dirty="0"/>
              <a:t> </a:t>
            </a:r>
            <a:r>
              <a:rPr lang="en-US" sz="2800" dirty="0" err="1"/>
              <a:t>lao</a:t>
            </a:r>
            <a:r>
              <a:rPr lang="en-US" sz="2800" dirty="0"/>
              <a:t> </a:t>
            </a:r>
            <a:r>
              <a:rPr lang="en-US" sz="2800" dirty="0" err="1"/>
              <a:t>hoa</a:t>
            </a:r>
            <a:r>
              <a:rPr lang="en-US" sz="2800" dirty="0"/>
              <a:t> </a:t>
            </a:r>
            <a:r>
              <a:rPr lang="en-US" sz="2800" dirty="0" err="1"/>
              <a:t>hồng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207</a:t>
            </a:fld>
            <a:endParaRPr kumimoji="0" lang="en-US"/>
          </a:p>
        </p:txBody>
      </p:sp>
      <p:sp>
        <p:nvSpPr>
          <p:cNvPr id="4" name="Content Placeholder 3"/>
          <p:cNvSpPr>
            <a:spLocks noGrp="1"/>
          </p:cNvSpPr>
          <p:nvPr>
            <p:ph sz="quarter" idx="1"/>
          </p:nvPr>
        </p:nvSpPr>
        <p:spPr>
          <a:xfrm>
            <a:off x="609600" y="1295400"/>
            <a:ext cx="8248650" cy="5175304"/>
          </a:xfrm>
        </p:spPr>
        <p:txBody>
          <a:bodyPr>
            <a:normAutofit fontScale="92500" lnSpcReduction="20000"/>
          </a:bodyPr>
          <a:lstStyle/>
          <a:p>
            <a:pPr lvl="0" algn="just">
              <a:lnSpc>
                <a:spcPct val="120000"/>
              </a:lnSpc>
              <a:buClr>
                <a:srgbClr val="FF0000"/>
              </a:buClr>
              <a:buFont typeface="Wingdings" pitchFamily="2" charset="2"/>
              <a:buChar char="v"/>
            </a:pPr>
            <a:r>
              <a:rPr lang="en-US" sz="2400" dirty="0"/>
              <a:t>Thu </a:t>
            </a:r>
            <a:r>
              <a:rPr lang="en-US" sz="2400" dirty="0" err="1"/>
              <a:t>nhập</a:t>
            </a:r>
            <a:r>
              <a:rPr lang="en-US" sz="2400" dirty="0"/>
              <a:t> </a:t>
            </a:r>
            <a:r>
              <a:rPr lang="en-US" sz="2400" dirty="0" err="1"/>
              <a:t>gắn</a:t>
            </a:r>
            <a:r>
              <a:rPr lang="en-US" sz="2400" dirty="0"/>
              <a:t> </a:t>
            </a:r>
            <a:r>
              <a:rPr lang="en-US" sz="2400" dirty="0" err="1"/>
              <a:t>trực</a:t>
            </a:r>
            <a:r>
              <a:rPr lang="en-US" sz="2400" dirty="0"/>
              <a:t> </a:t>
            </a:r>
            <a:r>
              <a:rPr lang="en-US" sz="2400" dirty="0" err="1"/>
              <a:t>tiếp</a:t>
            </a:r>
            <a:r>
              <a:rPr lang="en-US" sz="2400" dirty="0"/>
              <a:t> </a:t>
            </a:r>
            <a:r>
              <a:rPr lang="en-US" sz="2400" dirty="0" err="1"/>
              <a:t>với</a:t>
            </a:r>
            <a:r>
              <a:rPr lang="en-US" sz="2400" dirty="0"/>
              <a:t> </a:t>
            </a:r>
            <a:r>
              <a:rPr lang="en-US" sz="2400" dirty="0" err="1"/>
              <a:t>năng</a:t>
            </a:r>
            <a:r>
              <a:rPr lang="en-US" sz="2400" dirty="0"/>
              <a:t> </a:t>
            </a:r>
            <a:r>
              <a:rPr lang="en-US" sz="2400" dirty="0" err="1"/>
              <a:t>suất</a:t>
            </a:r>
            <a:r>
              <a:rPr lang="en-US" sz="2400" dirty="0"/>
              <a:t>. </a:t>
            </a:r>
            <a:endParaRPr lang="vi-VN" sz="2400" dirty="0"/>
          </a:p>
          <a:p>
            <a:pPr lvl="0" algn="just">
              <a:lnSpc>
                <a:spcPct val="120000"/>
              </a:lnSpc>
              <a:buClr>
                <a:srgbClr val="FF0000"/>
              </a:buClr>
              <a:buFont typeface="Wingdings" pitchFamily="2" charset="2"/>
              <a:buChar char="v"/>
            </a:pPr>
            <a:r>
              <a:rPr lang="en-US" sz="2400" dirty="0" err="1"/>
              <a:t>Tiền</a:t>
            </a:r>
            <a:r>
              <a:rPr lang="en-US" sz="2400" dirty="0"/>
              <a:t> </a:t>
            </a:r>
            <a:r>
              <a:rPr lang="en-US" sz="2400" dirty="0" err="1"/>
              <a:t>hoa</a:t>
            </a:r>
            <a:r>
              <a:rPr lang="en-US" sz="2400" dirty="0"/>
              <a:t> </a:t>
            </a:r>
            <a:r>
              <a:rPr lang="en-US" sz="2400" dirty="0" err="1"/>
              <a:t>hồng</a:t>
            </a:r>
            <a:r>
              <a:rPr lang="en-US" sz="2400" dirty="0"/>
              <a:t> </a:t>
            </a:r>
            <a:r>
              <a:rPr lang="en-US" sz="2400" dirty="0" err="1"/>
              <a:t>rất</a:t>
            </a:r>
            <a:r>
              <a:rPr lang="en-US" sz="2400" dirty="0"/>
              <a:t> </a:t>
            </a:r>
            <a:r>
              <a:rPr lang="en-US" sz="2400" dirty="0" err="1"/>
              <a:t>dễ</a:t>
            </a:r>
            <a:r>
              <a:rPr lang="en-US" sz="2400" dirty="0"/>
              <a:t> </a:t>
            </a:r>
            <a:r>
              <a:rPr lang="en-US" sz="2400" dirty="0" err="1"/>
              <a:t>tính</a:t>
            </a:r>
            <a:r>
              <a:rPr lang="en-US" sz="2400" dirty="0"/>
              <a:t> </a:t>
            </a:r>
            <a:r>
              <a:rPr lang="en-US" sz="2400" dirty="0" err="1"/>
              <a:t>toán</a:t>
            </a:r>
            <a:r>
              <a:rPr lang="en-US" sz="2400" dirty="0"/>
              <a:t>, do </a:t>
            </a:r>
            <a:r>
              <a:rPr lang="en-US" sz="2400" dirty="0" err="1"/>
              <a:t>đó</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thể</a:t>
            </a:r>
            <a:r>
              <a:rPr lang="en-US" sz="2400" dirty="0"/>
              <a:t> </a:t>
            </a:r>
            <a:r>
              <a:rPr lang="en-US" sz="2400" dirty="0" err="1"/>
              <a:t>theo</a:t>
            </a:r>
            <a:r>
              <a:rPr lang="en-US" sz="2400" dirty="0"/>
              <a:t> </a:t>
            </a:r>
            <a:r>
              <a:rPr lang="en-US" sz="2400" dirty="0" err="1"/>
              <a:t>dõi</a:t>
            </a:r>
            <a:r>
              <a:rPr lang="en-US" sz="2400" dirty="0"/>
              <a:t> </a:t>
            </a:r>
            <a:r>
              <a:rPr lang="en-US" sz="2400" dirty="0" err="1"/>
              <a:t>các</a:t>
            </a:r>
            <a:r>
              <a:rPr lang="en-US" sz="2400" dirty="0"/>
              <a:t> </a:t>
            </a:r>
            <a:r>
              <a:rPr lang="en-US" sz="2400" dirty="0" err="1"/>
              <a:t>khoản</a:t>
            </a:r>
            <a:r>
              <a:rPr lang="en-US" sz="2400" dirty="0"/>
              <a:t> </a:t>
            </a:r>
            <a:r>
              <a:rPr lang="en-US" sz="2400" dirty="0" err="1"/>
              <a:t>thu</a:t>
            </a:r>
            <a:r>
              <a:rPr lang="en-US" sz="2400" dirty="0"/>
              <a:t> </a:t>
            </a:r>
            <a:r>
              <a:rPr lang="en-US" sz="2400" dirty="0" err="1"/>
              <a:t>nhập</a:t>
            </a:r>
            <a:r>
              <a:rPr lang="en-US" sz="2400" dirty="0"/>
              <a:t> </a:t>
            </a:r>
            <a:r>
              <a:rPr lang="en-US" sz="2400" dirty="0" err="1"/>
              <a:t>của</a:t>
            </a:r>
            <a:r>
              <a:rPr lang="en-US" sz="2400" dirty="0"/>
              <a:t> </a:t>
            </a:r>
            <a:r>
              <a:rPr lang="en-US" sz="2400" dirty="0" err="1"/>
              <a:t>họ</a:t>
            </a:r>
            <a:r>
              <a:rPr lang="en-US" sz="2400" dirty="0"/>
              <a:t>. </a:t>
            </a:r>
            <a:endParaRPr lang="vi-VN" sz="2400" dirty="0"/>
          </a:p>
          <a:p>
            <a:pPr lvl="0" algn="just">
              <a:lnSpc>
                <a:spcPct val="120000"/>
              </a:lnSpc>
              <a:buClr>
                <a:srgbClr val="FF0000"/>
              </a:buClr>
              <a:buFont typeface="Wingdings" pitchFamily="2" charset="2"/>
              <a:buChar char="v"/>
            </a:pPr>
            <a:r>
              <a:rPr lang="en-US" sz="2400" dirty="0" err="1"/>
              <a:t>Không</a:t>
            </a:r>
            <a:r>
              <a:rPr lang="en-US" sz="2400" dirty="0"/>
              <a:t> </a:t>
            </a:r>
            <a:r>
              <a:rPr lang="en-US" sz="2400" dirty="0" err="1"/>
              <a:t>có</a:t>
            </a:r>
            <a:r>
              <a:rPr lang="en-US" sz="2400" dirty="0"/>
              <a:t> </a:t>
            </a:r>
            <a:r>
              <a:rPr lang="en-US" sz="2400" dirty="0" err="1"/>
              <a:t>mức</a:t>
            </a:r>
            <a:r>
              <a:rPr lang="en-US" sz="2400" dirty="0"/>
              <a:t> </a:t>
            </a:r>
            <a:r>
              <a:rPr lang="en-US" sz="2400" dirty="0" err="1"/>
              <a:t>trần</a:t>
            </a:r>
            <a:r>
              <a:rPr lang="en-US" sz="2400" dirty="0"/>
              <a:t> </a:t>
            </a:r>
            <a:r>
              <a:rPr lang="en-US" sz="2400" dirty="0" err="1"/>
              <a:t>thu</a:t>
            </a:r>
            <a:r>
              <a:rPr lang="en-US" sz="2400" dirty="0"/>
              <a:t> </a:t>
            </a:r>
            <a:r>
              <a:rPr lang="en-US" sz="2400" dirty="0" err="1"/>
              <a:t>nhập</a:t>
            </a:r>
            <a:r>
              <a:rPr lang="en-US" sz="2400" dirty="0"/>
              <a:t> </a:t>
            </a:r>
            <a:r>
              <a:rPr lang="en-US" sz="2400" dirty="0" err="1"/>
              <a:t>tiềm</a:t>
            </a:r>
            <a:r>
              <a:rPr lang="en-US" sz="2400" dirty="0"/>
              <a:t> </a:t>
            </a:r>
            <a:r>
              <a:rPr lang="en-US" sz="2400" dirty="0" err="1"/>
              <a:t>năng</a:t>
            </a:r>
            <a:r>
              <a:rPr lang="en-US" sz="2400" dirty="0"/>
              <a:t>. </a:t>
            </a:r>
            <a:endParaRPr lang="vi-VN" sz="2400" dirty="0"/>
          </a:p>
          <a:p>
            <a:pPr lvl="0" algn="just">
              <a:lnSpc>
                <a:spcPct val="120000"/>
              </a:lnSpc>
              <a:buClr>
                <a:srgbClr val="FF0000"/>
              </a:buClr>
              <a:buFont typeface="Wingdings" pitchFamily="2" charset="2"/>
              <a:buChar char="v"/>
            </a:pPr>
            <a:r>
              <a:rPr lang="en-US" sz="2400" dirty="0" err="1"/>
              <a:t>Tiền</a:t>
            </a:r>
            <a:r>
              <a:rPr lang="en-US" sz="2400" dirty="0"/>
              <a:t> </a:t>
            </a:r>
            <a:r>
              <a:rPr lang="en-US" sz="2400" dirty="0" err="1"/>
              <a:t>thù</a:t>
            </a:r>
            <a:r>
              <a:rPr lang="en-US" sz="2400" dirty="0"/>
              <a:t> </a:t>
            </a:r>
            <a:r>
              <a:rPr lang="en-US" sz="2400" dirty="0" err="1"/>
              <a:t>lao</a:t>
            </a:r>
            <a:r>
              <a:rPr lang="en-US" sz="2400" dirty="0"/>
              <a:t> </a:t>
            </a:r>
            <a:r>
              <a:rPr lang="en-US" sz="2400" dirty="0" err="1"/>
              <a:t>không</a:t>
            </a:r>
            <a:r>
              <a:rPr lang="en-US" sz="2400" dirty="0"/>
              <a:t> </a:t>
            </a:r>
            <a:r>
              <a:rPr lang="en-US" sz="2400" dirty="0" err="1"/>
              <a:t>bị</a:t>
            </a:r>
            <a:r>
              <a:rPr lang="en-US" sz="2400" dirty="0"/>
              <a:t> </a:t>
            </a:r>
            <a:r>
              <a:rPr lang="en-US" sz="2400" dirty="0" err="1"/>
              <a:t>bó</a:t>
            </a:r>
            <a:r>
              <a:rPr lang="en-US" sz="2400" dirty="0"/>
              <a:t> </a:t>
            </a:r>
            <a:r>
              <a:rPr lang="en-US" sz="2400" dirty="0" err="1"/>
              <a:t>cứng</a:t>
            </a:r>
            <a:r>
              <a:rPr lang="en-US" sz="2400" dirty="0"/>
              <a:t> </a:t>
            </a:r>
            <a:r>
              <a:rPr lang="en-US" sz="2400" dirty="0" err="1"/>
              <a:t>trong</a:t>
            </a:r>
            <a:r>
              <a:rPr lang="en-US" sz="2400" dirty="0"/>
              <a:t> </a:t>
            </a:r>
            <a:r>
              <a:rPr lang="en-US" sz="2400" dirty="0" err="1"/>
              <a:t>quỹ</a:t>
            </a:r>
            <a:r>
              <a:rPr lang="en-US" sz="2400" dirty="0"/>
              <a:t> </a:t>
            </a:r>
            <a:r>
              <a:rPr lang="en-US" sz="2400" dirty="0" err="1"/>
              <a:t>lương</a:t>
            </a:r>
            <a:r>
              <a:rPr lang="en-US" sz="2400" dirty="0"/>
              <a:t>, </a:t>
            </a:r>
            <a:r>
              <a:rPr lang="en-US" sz="2400" dirty="0" err="1"/>
              <a:t>vì</a:t>
            </a:r>
            <a:r>
              <a:rPr lang="en-US" sz="2400" dirty="0"/>
              <a:t> </a:t>
            </a:r>
            <a:r>
              <a:rPr lang="en-US" sz="2400" dirty="0" err="1"/>
              <a:t>tiền</a:t>
            </a:r>
            <a:r>
              <a:rPr lang="en-US" sz="2400" dirty="0"/>
              <a:t> </a:t>
            </a:r>
            <a:r>
              <a:rPr lang="en-US" sz="2400" dirty="0" err="1"/>
              <a:t>hoa</a:t>
            </a:r>
            <a:r>
              <a:rPr lang="en-US" sz="2400" dirty="0"/>
              <a:t> </a:t>
            </a:r>
            <a:r>
              <a:rPr lang="en-US" sz="2400" dirty="0" err="1"/>
              <a:t>hồng</a:t>
            </a:r>
            <a:r>
              <a:rPr lang="en-US" sz="2400" dirty="0"/>
              <a:t> </a:t>
            </a:r>
            <a:r>
              <a:rPr lang="en-US" sz="2400" dirty="0" err="1"/>
              <a:t>chỉ</a:t>
            </a:r>
            <a:r>
              <a:rPr lang="en-US" sz="2400" dirty="0"/>
              <a:t> </a:t>
            </a:r>
            <a:r>
              <a:rPr lang="en-US" sz="2400" dirty="0" err="1"/>
              <a:t>được</a:t>
            </a:r>
            <a:r>
              <a:rPr lang="en-US" sz="2400" dirty="0"/>
              <a:t> </a:t>
            </a:r>
            <a:r>
              <a:rPr lang="en-US" sz="2400" dirty="0" err="1"/>
              <a:t>trả</a:t>
            </a:r>
            <a:r>
              <a:rPr lang="en-US" sz="2400" dirty="0"/>
              <a:t> </a:t>
            </a:r>
            <a:r>
              <a:rPr lang="en-US" sz="2400" dirty="0" err="1"/>
              <a:t>khi</a:t>
            </a:r>
            <a:r>
              <a:rPr lang="en-US" sz="2400" dirty="0"/>
              <a:t> </a:t>
            </a:r>
            <a:r>
              <a:rPr lang="en-US" sz="2400" dirty="0" err="1"/>
              <a:t>có</a:t>
            </a:r>
            <a:r>
              <a:rPr lang="en-US" sz="2400" dirty="0"/>
              <a:t> </a:t>
            </a:r>
            <a:r>
              <a:rPr lang="en-US" sz="2400" dirty="0" err="1"/>
              <a:t>doanh</a:t>
            </a:r>
            <a:r>
              <a:rPr lang="en-US" sz="2400" dirty="0"/>
              <a:t> </a:t>
            </a:r>
            <a:r>
              <a:rPr lang="en-US" sz="2400" dirty="0" err="1"/>
              <a:t>thu</a:t>
            </a:r>
            <a:r>
              <a:rPr lang="en-US" sz="2400" dirty="0"/>
              <a:t>. </a:t>
            </a:r>
            <a:endParaRPr lang="vi-VN" sz="2400" dirty="0"/>
          </a:p>
          <a:p>
            <a:pPr lvl="0" algn="just">
              <a:lnSpc>
                <a:spcPct val="120000"/>
              </a:lnSpc>
              <a:buClr>
                <a:srgbClr val="FF0000"/>
              </a:buClr>
              <a:buFont typeface="Wingdings" pitchFamily="2" charset="2"/>
              <a:buChar char="v"/>
            </a:pPr>
            <a:r>
              <a:rPr lang="en-US" sz="2400" dirty="0"/>
              <a:t>Chi </a:t>
            </a:r>
            <a:r>
              <a:rPr lang="en-US" sz="2400" dirty="0" err="1"/>
              <a:t>phí</a:t>
            </a:r>
            <a:r>
              <a:rPr lang="en-US" sz="2400" dirty="0"/>
              <a:t> </a:t>
            </a:r>
            <a:r>
              <a:rPr lang="en-US" sz="2400" dirty="0" err="1"/>
              <a:t>tỷ</a:t>
            </a:r>
            <a:r>
              <a:rPr lang="en-US" sz="2400" dirty="0"/>
              <a:t> </a:t>
            </a:r>
            <a:r>
              <a:rPr lang="en-US" sz="2400" dirty="0" err="1"/>
              <a:t>lệ</a:t>
            </a:r>
            <a:r>
              <a:rPr lang="en-US" sz="2400" dirty="0"/>
              <a:t> </a:t>
            </a:r>
            <a:r>
              <a:rPr lang="en-US" sz="2400" dirty="0" err="1"/>
              <a:t>thuận</a:t>
            </a:r>
            <a:r>
              <a:rPr lang="en-US" sz="2400" dirty="0"/>
              <a:t> </a:t>
            </a:r>
            <a:r>
              <a:rPr lang="en-US" sz="2400" dirty="0" err="1"/>
              <a:t>với</a:t>
            </a:r>
            <a:r>
              <a:rPr lang="en-US" sz="2400" dirty="0"/>
              <a:t> </a:t>
            </a:r>
            <a:r>
              <a:rPr lang="en-US" sz="2400" dirty="0" err="1"/>
              <a:t>doanh</a:t>
            </a:r>
            <a:r>
              <a:rPr lang="en-US" sz="2400" dirty="0"/>
              <a:t> </a:t>
            </a:r>
            <a:r>
              <a:rPr lang="en-US" sz="2400" dirty="0" err="1"/>
              <a:t>thu</a:t>
            </a:r>
            <a:r>
              <a:rPr lang="en-US" sz="2400" dirty="0"/>
              <a:t>. </a:t>
            </a:r>
            <a:endParaRPr lang="vi-VN" sz="2400" dirty="0"/>
          </a:p>
          <a:p>
            <a:pPr lvl="0" algn="just">
              <a:lnSpc>
                <a:spcPct val="120000"/>
              </a:lnSpc>
              <a:buClr>
                <a:srgbClr val="FF0000"/>
              </a:buClr>
              <a:buFont typeface="Wingdings" pitchFamily="2" charset="2"/>
              <a:buChar char="v"/>
            </a:pP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quyền</a:t>
            </a:r>
            <a:r>
              <a:rPr lang="en-US" sz="2400" dirty="0"/>
              <a:t> </a:t>
            </a:r>
            <a:r>
              <a:rPr lang="en-US" sz="2400" dirty="0" err="1"/>
              <a:t>tự</a:t>
            </a:r>
            <a:r>
              <a:rPr lang="en-US" sz="2400" dirty="0"/>
              <a:t> do </a:t>
            </a:r>
            <a:r>
              <a:rPr lang="en-US" sz="2400" dirty="0" err="1"/>
              <a:t>làm</a:t>
            </a:r>
            <a:r>
              <a:rPr lang="en-US" sz="2400" dirty="0"/>
              <a:t> </a:t>
            </a:r>
            <a:r>
              <a:rPr lang="en-US" sz="2400" dirty="0" err="1"/>
              <a:t>việc</a:t>
            </a:r>
            <a:r>
              <a:rPr lang="en-US" sz="2400" dirty="0"/>
              <a:t> </a:t>
            </a:r>
            <a:r>
              <a:rPr lang="en-US" sz="2400" dirty="0" err="1"/>
              <a:t>tối</a:t>
            </a:r>
            <a:r>
              <a:rPr lang="en-US" sz="2400" dirty="0"/>
              <a:t> </a:t>
            </a:r>
            <a:r>
              <a:rPr lang="en-US" sz="2400" dirty="0" err="1"/>
              <a:t>đa</a:t>
            </a:r>
            <a:r>
              <a:rPr lang="en-US" sz="2400" dirty="0"/>
              <a:t>. </a:t>
            </a:r>
            <a:endParaRPr lang="vi-VN" sz="2400" dirty="0"/>
          </a:p>
          <a:p>
            <a:pPr lvl="0" algn="just">
              <a:lnSpc>
                <a:spcPct val="120000"/>
              </a:lnSpc>
              <a:buClr>
                <a:srgbClr val="FF0000"/>
              </a:buClr>
              <a:buFont typeface="Wingdings" pitchFamily="2" charset="2"/>
              <a:buChar char="v"/>
            </a:pP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kém</a:t>
            </a:r>
            <a:r>
              <a:rPr lang="en-US" sz="2400" dirty="0"/>
              <a:t> </a:t>
            </a:r>
            <a:r>
              <a:rPr lang="en-US" sz="2400" dirty="0" err="1"/>
              <a:t>sẽ</a:t>
            </a:r>
            <a:r>
              <a:rPr lang="en-US" sz="2400" dirty="0"/>
              <a:t> </a:t>
            </a:r>
            <a:r>
              <a:rPr lang="en-US" sz="2400" dirty="0" err="1"/>
              <a:t>tự</a:t>
            </a:r>
            <a:r>
              <a:rPr lang="en-US" sz="2400" dirty="0"/>
              <a:t> </a:t>
            </a:r>
            <a:r>
              <a:rPr lang="en-US" sz="2400" dirty="0" err="1"/>
              <a:t>loại</a:t>
            </a:r>
            <a:r>
              <a:rPr lang="en-US" sz="2400" dirty="0"/>
              <a:t> </a:t>
            </a:r>
            <a:r>
              <a:rPr lang="en-US" sz="2400" dirty="0" err="1"/>
              <a:t>bỏ</a:t>
            </a:r>
            <a:r>
              <a:rPr lang="en-US" sz="2400" dirty="0"/>
              <a:t> </a:t>
            </a:r>
            <a:r>
              <a:rPr lang="en-US" sz="2400" dirty="0" err="1"/>
              <a:t>bằng</a:t>
            </a:r>
            <a:r>
              <a:rPr lang="en-US" sz="2400" dirty="0"/>
              <a:t> </a:t>
            </a:r>
            <a:r>
              <a:rPr lang="en-US" sz="2400" dirty="0" err="1"/>
              <a:t>cách</a:t>
            </a:r>
            <a:r>
              <a:rPr lang="en-US" sz="2400" dirty="0"/>
              <a:t> </a:t>
            </a:r>
            <a:r>
              <a:rPr lang="en-US" sz="2400" dirty="0" err="1"/>
              <a:t>bỏ</a:t>
            </a:r>
            <a:r>
              <a:rPr lang="en-US" sz="2400" dirty="0"/>
              <a:t> </a:t>
            </a:r>
            <a:r>
              <a:rPr lang="en-US" sz="2400" dirty="0" err="1"/>
              <a:t>việc</a:t>
            </a:r>
            <a:r>
              <a:rPr lang="en-US" sz="2400" dirty="0"/>
              <a:t>. </a:t>
            </a:r>
            <a:endParaRPr lang="vi-VN" sz="2400" dirty="0"/>
          </a:p>
          <a:p>
            <a:pPr lvl="0" algn="just">
              <a:lnSpc>
                <a:spcPct val="120000"/>
              </a:lnSpc>
              <a:buClr>
                <a:srgbClr val="FF0000"/>
              </a:buClr>
              <a:buFont typeface="Wingdings" pitchFamily="2" charset="2"/>
              <a:buChar char="v"/>
            </a:pPr>
            <a:r>
              <a:rPr lang="en-US" sz="2400" dirty="0"/>
              <a:t>Thu </a:t>
            </a:r>
            <a:r>
              <a:rPr lang="en-US" sz="2400" dirty="0" err="1"/>
              <a:t>nhập</a:t>
            </a:r>
            <a:r>
              <a:rPr lang="en-US" sz="2400" dirty="0"/>
              <a:t> </a:t>
            </a:r>
            <a:r>
              <a:rPr lang="en-US" sz="2400" dirty="0" err="1"/>
              <a:t>dựa</a:t>
            </a:r>
            <a:r>
              <a:rPr lang="en-US" sz="2400" dirty="0"/>
              <a:t> </a:t>
            </a:r>
            <a:r>
              <a:rPr lang="en-US" sz="2400" dirty="0" err="1"/>
              <a:t>trên</a:t>
            </a:r>
            <a:r>
              <a:rPr lang="en-US" sz="2400" dirty="0"/>
              <a:t> </a:t>
            </a:r>
            <a:r>
              <a:rPr lang="en-US" sz="2400" dirty="0" err="1"/>
              <a:t>kết</a:t>
            </a:r>
            <a:r>
              <a:rPr lang="en-US" sz="2400" dirty="0"/>
              <a:t> </a:t>
            </a:r>
            <a:r>
              <a:rPr lang="en-US" sz="2400" dirty="0" err="1"/>
              <a:t>quả</a:t>
            </a:r>
            <a:r>
              <a:rPr lang="en-US" sz="2400" dirty="0"/>
              <a:t>, </a:t>
            </a:r>
            <a:r>
              <a:rPr lang="en-US" sz="2400" dirty="0" err="1"/>
              <a:t>không</a:t>
            </a:r>
            <a:r>
              <a:rPr lang="en-US" sz="2400" dirty="0"/>
              <a:t> </a:t>
            </a:r>
            <a:r>
              <a:rPr lang="en-US" sz="2400" dirty="0" err="1"/>
              <a:t>phải</a:t>
            </a:r>
            <a:r>
              <a:rPr lang="en-US" sz="2400" dirty="0"/>
              <a:t> </a:t>
            </a:r>
            <a:r>
              <a:rPr lang="en-US" sz="2400" dirty="0" err="1"/>
              <a:t>là</a:t>
            </a:r>
            <a:r>
              <a:rPr lang="en-US" sz="2400" dirty="0"/>
              <a:t> </a:t>
            </a:r>
            <a:r>
              <a:rPr lang="en-US" sz="2400" dirty="0" err="1"/>
              <a:t>đánh</a:t>
            </a:r>
            <a:r>
              <a:rPr lang="en-US" sz="2400" dirty="0"/>
              <a:t> </a:t>
            </a:r>
            <a:r>
              <a:rPr lang="en-US" sz="2400" dirty="0" err="1"/>
              <a:t>giá</a:t>
            </a:r>
            <a:r>
              <a:rPr lang="en-US" sz="2400" dirty="0"/>
              <a:t> </a:t>
            </a:r>
            <a:r>
              <a:rPr lang="en-US" sz="2400" dirty="0" err="1"/>
              <a:t>chủ</a:t>
            </a:r>
            <a:r>
              <a:rPr lang="en-US" sz="2400" dirty="0"/>
              <a:t> </a:t>
            </a:r>
            <a:r>
              <a:rPr lang="en-US" sz="2400" dirty="0" err="1"/>
              <a:t>quan</a:t>
            </a:r>
            <a:r>
              <a:rPr lang="en-US" sz="2400" dirty="0"/>
              <a:t> </a:t>
            </a:r>
            <a:r>
              <a:rPr lang="en-US" sz="2400" dirty="0" err="1"/>
              <a:t>của</a:t>
            </a:r>
            <a:r>
              <a:rPr lang="en-US" sz="2400" dirty="0"/>
              <a:t> </a:t>
            </a:r>
            <a:r>
              <a:rPr lang="en-US" sz="2400" dirty="0" err="1"/>
              <a:t>nhà</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dirty="0"/>
              <a:t>. </a:t>
            </a:r>
            <a:endParaRPr lang="vi-VN" dirty="0"/>
          </a:p>
          <a:p>
            <a:pPr marL="0" indent="0">
              <a:lnSpc>
                <a:spcPct val="120000"/>
              </a:lnSpc>
              <a:buNone/>
            </a:pPr>
            <a:endParaRPr lang="vi-VN" dirty="0"/>
          </a:p>
        </p:txBody>
      </p:sp>
    </p:spTree>
    <p:extLst>
      <p:ext uri="{BB962C8B-B14F-4D97-AF65-F5344CB8AC3E}">
        <p14:creationId xmlns:p14="http://schemas.microsoft.com/office/powerpoint/2010/main" val="143320366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t>2.4. </a:t>
            </a:r>
            <a:r>
              <a:rPr lang="en-US" sz="2800" dirty="0" err="1"/>
              <a:t>Nhược</a:t>
            </a:r>
            <a:r>
              <a:rPr lang="en-US" sz="2800" dirty="0"/>
              <a:t> </a:t>
            </a:r>
            <a:r>
              <a:rPr lang="en-US" sz="2800" dirty="0" err="1"/>
              <a:t>điểm</a:t>
            </a:r>
            <a:r>
              <a:rPr lang="en-US" sz="2800" dirty="0"/>
              <a:t> </a:t>
            </a:r>
            <a:r>
              <a:rPr lang="en-US" sz="2800" dirty="0" err="1"/>
              <a:t>của</a:t>
            </a:r>
            <a:r>
              <a:rPr lang="en-US" sz="2800" dirty="0"/>
              <a:t> </a:t>
            </a:r>
            <a:r>
              <a:rPr lang="en-US" sz="2800" dirty="0" err="1"/>
              <a:t>trả</a:t>
            </a:r>
            <a:r>
              <a:rPr lang="en-US" sz="2800" dirty="0"/>
              <a:t> </a:t>
            </a:r>
            <a:r>
              <a:rPr lang="en-US" sz="2800" dirty="0" err="1"/>
              <a:t>thù</a:t>
            </a:r>
            <a:r>
              <a:rPr lang="en-US" sz="2800" dirty="0"/>
              <a:t> </a:t>
            </a:r>
            <a:r>
              <a:rPr lang="en-US" sz="2800" dirty="0" err="1"/>
              <a:t>lao</a:t>
            </a:r>
            <a:r>
              <a:rPr lang="en-US" sz="2800" dirty="0"/>
              <a:t> </a:t>
            </a:r>
            <a:r>
              <a:rPr lang="en-US" sz="2800" dirty="0" err="1"/>
              <a:t>hoa</a:t>
            </a:r>
            <a:r>
              <a:rPr lang="en-US" sz="2800" dirty="0"/>
              <a:t> </a:t>
            </a:r>
            <a:r>
              <a:rPr lang="en-US" sz="2800" dirty="0" err="1"/>
              <a:t>hồng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208</a:t>
            </a:fld>
            <a:endParaRPr kumimoji="0" lang="en-US"/>
          </a:p>
        </p:txBody>
      </p:sp>
      <p:sp>
        <p:nvSpPr>
          <p:cNvPr id="4" name="Content Placeholder 3"/>
          <p:cNvSpPr>
            <a:spLocks noGrp="1"/>
          </p:cNvSpPr>
          <p:nvPr>
            <p:ph sz="quarter" idx="1"/>
          </p:nvPr>
        </p:nvSpPr>
        <p:spPr>
          <a:xfrm>
            <a:off x="609600" y="1377896"/>
            <a:ext cx="8223505" cy="5175304"/>
          </a:xfrm>
        </p:spPr>
        <p:txBody>
          <a:bodyPr>
            <a:noAutofit/>
          </a:bodyPr>
          <a:lstStyle/>
          <a:p>
            <a:pPr lvl="0" algn="just">
              <a:buClr>
                <a:srgbClr val="FF0000"/>
              </a:buClr>
              <a:buFont typeface="Wingdings" pitchFamily="2" charset="2"/>
              <a:buChar char="v"/>
            </a:pPr>
            <a:r>
              <a:rPr lang="en-US" sz="2000" dirty="0" err="1"/>
              <a:t>Có</a:t>
            </a:r>
            <a:r>
              <a:rPr lang="en-US" sz="2000" dirty="0"/>
              <a:t> </a:t>
            </a:r>
            <a:r>
              <a:rPr lang="en-US" sz="2000" dirty="0" err="1"/>
              <a:t>thể</a:t>
            </a:r>
            <a:r>
              <a:rPr lang="en-US" sz="2000" dirty="0"/>
              <a:t> </a:t>
            </a:r>
            <a:r>
              <a:rPr lang="en-US" sz="2000" dirty="0" err="1"/>
              <a:t>chú</a:t>
            </a:r>
            <a:r>
              <a:rPr lang="en-US" sz="2000" dirty="0"/>
              <a:t> </a:t>
            </a:r>
            <a:r>
              <a:rPr lang="en-US" sz="2000" dirty="0" err="1"/>
              <a:t>trọng</a:t>
            </a:r>
            <a:r>
              <a:rPr lang="en-US" sz="2000" dirty="0"/>
              <a:t> </a:t>
            </a:r>
            <a:r>
              <a:rPr lang="en-US" sz="2000" dirty="0" err="1"/>
              <a:t>quá</a:t>
            </a:r>
            <a:r>
              <a:rPr lang="en-US" sz="2000" dirty="0"/>
              <a:t> </a:t>
            </a:r>
            <a:r>
              <a:rPr lang="en-US" sz="2000" dirty="0" err="1"/>
              <a:t>mức</a:t>
            </a:r>
            <a:r>
              <a:rPr lang="en-US" sz="2000" dirty="0"/>
              <a:t> </a:t>
            </a:r>
            <a:r>
              <a:rPr lang="en-US" sz="2000" dirty="0" err="1"/>
              <a:t>tới</a:t>
            </a:r>
            <a:r>
              <a:rPr lang="en-US" sz="2000" dirty="0"/>
              <a:t> </a:t>
            </a:r>
            <a:r>
              <a:rPr lang="en-US" sz="2000" dirty="0" err="1"/>
              <a:t>khối</a:t>
            </a:r>
            <a:r>
              <a:rPr lang="en-US" sz="2000" dirty="0"/>
              <a:t> </a:t>
            </a:r>
            <a:r>
              <a:rPr lang="en-US" sz="2000" dirty="0" err="1"/>
              <a:t>lượng</a:t>
            </a:r>
            <a:r>
              <a:rPr lang="en-US" sz="2000" dirty="0"/>
              <a:t> </a:t>
            </a:r>
            <a:r>
              <a:rPr lang="en-US" sz="2000" dirty="0" err="1"/>
              <a:t>bán</a:t>
            </a:r>
            <a:r>
              <a:rPr lang="en-US" sz="2000" dirty="0"/>
              <a:t> </a:t>
            </a:r>
            <a:r>
              <a:rPr lang="en-US" sz="2000" dirty="0" err="1"/>
              <a:t>hàng</a:t>
            </a:r>
            <a:r>
              <a:rPr lang="en-US" sz="2000" dirty="0"/>
              <a:t> </a:t>
            </a:r>
            <a:r>
              <a:rPr lang="en-US" sz="2000" dirty="0" err="1"/>
              <a:t>chứ</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những</a:t>
            </a:r>
            <a:r>
              <a:rPr lang="en-US" sz="2000" dirty="0"/>
              <a:t> </a:t>
            </a:r>
            <a:r>
              <a:rPr lang="en-US" sz="2000" dirty="0" err="1"/>
              <a:t>giao</a:t>
            </a:r>
            <a:r>
              <a:rPr lang="en-US" sz="2000" dirty="0"/>
              <a:t> </a:t>
            </a:r>
            <a:r>
              <a:rPr lang="en-US" sz="2000" dirty="0" err="1"/>
              <a:t>dịch</a:t>
            </a:r>
            <a:r>
              <a:rPr lang="en-US" sz="2000" dirty="0"/>
              <a:t> </a:t>
            </a:r>
            <a:r>
              <a:rPr lang="en-US" sz="2000" dirty="0" err="1"/>
              <a:t>bán</a:t>
            </a:r>
            <a:r>
              <a:rPr lang="en-US" sz="2000" dirty="0"/>
              <a:t> </a:t>
            </a:r>
            <a:r>
              <a:rPr lang="en-US" sz="2000" dirty="0" err="1"/>
              <a:t>hàng</a:t>
            </a:r>
            <a:r>
              <a:rPr lang="en-US" sz="2000" dirty="0"/>
              <a:t> </a:t>
            </a:r>
            <a:r>
              <a:rPr lang="en-US" sz="2000" dirty="0" err="1"/>
              <a:t>có</a:t>
            </a:r>
            <a:r>
              <a:rPr lang="en-US" sz="2000" dirty="0"/>
              <a:t> </a:t>
            </a:r>
            <a:r>
              <a:rPr lang="en-US" sz="2000" dirty="0" err="1"/>
              <a:t>lợi</a:t>
            </a:r>
            <a:r>
              <a:rPr lang="en-US" sz="2000" dirty="0"/>
              <a:t> </a:t>
            </a:r>
            <a:r>
              <a:rPr lang="en-US" sz="2000" dirty="0" err="1"/>
              <a:t>nhuận</a:t>
            </a:r>
            <a:r>
              <a:rPr lang="en-US" sz="2000" dirty="0"/>
              <a:t>. </a:t>
            </a:r>
            <a:endParaRPr lang="vi-VN" sz="2000" dirty="0"/>
          </a:p>
          <a:p>
            <a:pPr lvl="0" algn="just">
              <a:buClr>
                <a:srgbClr val="FF0000"/>
              </a:buClr>
              <a:buFont typeface="Wingdings" pitchFamily="2" charset="2"/>
              <a:buChar char="v"/>
            </a:pPr>
            <a:r>
              <a:rPr lang="en-US" sz="2000" dirty="0" err="1"/>
              <a:t>Nhân</a:t>
            </a:r>
            <a:r>
              <a:rPr lang="en-US" sz="2000" dirty="0"/>
              <a:t> </a:t>
            </a:r>
            <a:r>
              <a:rPr lang="en-US" sz="2000" dirty="0" err="1"/>
              <a:t>viên</a:t>
            </a:r>
            <a:r>
              <a:rPr lang="en-US" sz="2000" dirty="0"/>
              <a:t> </a:t>
            </a:r>
            <a:r>
              <a:rPr lang="en-US" sz="2000" dirty="0" err="1"/>
              <a:t>bán</a:t>
            </a:r>
            <a:r>
              <a:rPr lang="en-US" sz="2000" dirty="0"/>
              <a:t> </a:t>
            </a:r>
            <a:r>
              <a:rPr lang="en-US" sz="2000" dirty="0" err="1"/>
              <a:t>hàng</a:t>
            </a:r>
            <a:r>
              <a:rPr lang="en-US" sz="2000" dirty="0"/>
              <a:t> </a:t>
            </a:r>
            <a:r>
              <a:rPr lang="en-US" sz="2000" dirty="0" err="1"/>
              <a:t>ít</a:t>
            </a:r>
            <a:r>
              <a:rPr lang="en-US" sz="2000" dirty="0"/>
              <a:t> </a:t>
            </a:r>
            <a:r>
              <a:rPr lang="en-US" sz="2000" dirty="0" err="1"/>
              <a:t>trung</a:t>
            </a:r>
            <a:r>
              <a:rPr lang="en-US" sz="2000" dirty="0"/>
              <a:t> </a:t>
            </a:r>
            <a:r>
              <a:rPr lang="en-US" sz="2000" dirty="0" err="1"/>
              <a:t>thành</a:t>
            </a:r>
            <a:r>
              <a:rPr lang="en-US" sz="2000" dirty="0"/>
              <a:t> </a:t>
            </a:r>
            <a:r>
              <a:rPr lang="en-US" sz="2000" dirty="0" err="1"/>
              <a:t>với</a:t>
            </a:r>
            <a:r>
              <a:rPr lang="en-US" sz="2000" dirty="0"/>
              <a:t> </a:t>
            </a:r>
            <a:r>
              <a:rPr lang="en-US" sz="2000" dirty="0" err="1"/>
              <a:t>công</a:t>
            </a:r>
            <a:r>
              <a:rPr lang="en-US" sz="2000" dirty="0"/>
              <a:t> </a:t>
            </a:r>
            <a:r>
              <a:rPr lang="en-US" sz="2000" dirty="0" err="1"/>
              <a:t>ty</a:t>
            </a:r>
            <a:r>
              <a:rPr lang="en-US" sz="2000" dirty="0"/>
              <a:t>. </a:t>
            </a:r>
            <a:endParaRPr lang="vi-VN" sz="2000" dirty="0"/>
          </a:p>
          <a:p>
            <a:pPr lvl="0" algn="just">
              <a:buClr>
                <a:srgbClr val="FF0000"/>
              </a:buClr>
              <a:buFont typeface="Wingdings" pitchFamily="2" charset="2"/>
              <a:buChar char="v"/>
            </a:pPr>
            <a:r>
              <a:rPr lang="en-US" sz="2000" dirty="0" err="1"/>
              <a:t>Đối</a:t>
            </a:r>
            <a:r>
              <a:rPr lang="en-US" sz="2000" dirty="0"/>
              <a:t> </a:t>
            </a:r>
            <a:r>
              <a:rPr lang="en-US" sz="2000" dirty="0" err="1"/>
              <a:t>với</a:t>
            </a:r>
            <a:r>
              <a:rPr lang="en-US" sz="2000" dirty="0"/>
              <a:t> </a:t>
            </a:r>
            <a:r>
              <a:rPr lang="en-US" sz="2000" dirty="0" err="1"/>
              <a:t>nhiều</a:t>
            </a:r>
            <a:r>
              <a:rPr lang="en-US" sz="2000" dirty="0"/>
              <a:t> </a:t>
            </a:r>
            <a:r>
              <a:rPr lang="en-US" sz="2000" dirty="0" err="1"/>
              <a:t>nhân</a:t>
            </a:r>
            <a:r>
              <a:rPr lang="en-US" sz="2000" dirty="0"/>
              <a:t> </a:t>
            </a:r>
            <a:r>
              <a:rPr lang="en-US" sz="2000" dirty="0" err="1"/>
              <a:t>viên</a:t>
            </a:r>
            <a:r>
              <a:rPr lang="en-US" sz="2000" dirty="0"/>
              <a:t> </a:t>
            </a:r>
            <a:r>
              <a:rPr lang="en-US" sz="2000" dirty="0" err="1"/>
              <a:t>bán</a:t>
            </a:r>
            <a:r>
              <a:rPr lang="en-US" sz="2000" dirty="0"/>
              <a:t> </a:t>
            </a:r>
            <a:r>
              <a:rPr lang="en-US" sz="2000" dirty="0" err="1"/>
              <a:t>hàng</a:t>
            </a:r>
            <a:r>
              <a:rPr lang="en-US" sz="2000" dirty="0"/>
              <a:t>, </a:t>
            </a:r>
            <a:r>
              <a:rPr lang="en-US" sz="2000" dirty="0" err="1"/>
              <a:t>không</a:t>
            </a:r>
            <a:r>
              <a:rPr lang="en-US" sz="2000" dirty="0"/>
              <a:t> </a:t>
            </a:r>
            <a:r>
              <a:rPr lang="en-US" sz="2000" dirty="0" err="1"/>
              <a:t>mang</a:t>
            </a:r>
            <a:r>
              <a:rPr lang="en-US" sz="2000" dirty="0"/>
              <a:t> </a:t>
            </a:r>
            <a:r>
              <a:rPr lang="en-US" sz="2000" dirty="0" err="1"/>
              <a:t>lại</a:t>
            </a:r>
            <a:r>
              <a:rPr lang="en-US" sz="2000" dirty="0"/>
              <a:t> </a:t>
            </a:r>
            <a:r>
              <a:rPr lang="en-US" sz="2000" dirty="0" err="1"/>
              <a:t>sự</a:t>
            </a:r>
            <a:r>
              <a:rPr lang="en-US" sz="2000" dirty="0"/>
              <a:t> </a:t>
            </a:r>
            <a:r>
              <a:rPr lang="en-US" sz="2000" dirty="0" err="1"/>
              <a:t>đảm</a:t>
            </a:r>
            <a:r>
              <a:rPr lang="en-US" sz="2000" dirty="0"/>
              <a:t> </a:t>
            </a:r>
            <a:r>
              <a:rPr lang="en-US" sz="2000" dirty="0" err="1"/>
              <a:t>bảo</a:t>
            </a:r>
            <a:r>
              <a:rPr lang="en-US" sz="2000" dirty="0"/>
              <a:t> </a:t>
            </a:r>
            <a:r>
              <a:rPr lang="en-US" sz="2000" dirty="0" err="1"/>
              <a:t>chắc</a:t>
            </a:r>
            <a:r>
              <a:rPr lang="en-US" sz="2000" dirty="0"/>
              <a:t> </a:t>
            </a:r>
            <a:r>
              <a:rPr lang="en-US" sz="2000" dirty="0" err="1"/>
              <a:t>chắn</a:t>
            </a:r>
            <a:r>
              <a:rPr lang="en-US" sz="2000" dirty="0"/>
              <a:t> </a:t>
            </a:r>
            <a:r>
              <a:rPr lang="en-US" sz="2000" dirty="0" err="1"/>
              <a:t>có</a:t>
            </a:r>
            <a:r>
              <a:rPr lang="en-US" sz="2000" dirty="0"/>
              <a:t> </a:t>
            </a:r>
            <a:r>
              <a:rPr lang="en-US" sz="2000" dirty="0" err="1"/>
              <a:t>thể</a:t>
            </a:r>
            <a:r>
              <a:rPr lang="en-US" sz="2000" dirty="0"/>
              <a:t> </a:t>
            </a:r>
            <a:r>
              <a:rPr lang="en-US" sz="2000" dirty="0" err="1"/>
              <a:t>đáp</a:t>
            </a:r>
            <a:r>
              <a:rPr lang="en-US" sz="2000" dirty="0"/>
              <a:t> </a:t>
            </a:r>
            <a:r>
              <a:rPr lang="en-US" sz="2000" dirty="0" err="1"/>
              <a:t>ứng</a:t>
            </a:r>
            <a:r>
              <a:rPr lang="en-US" sz="2000" dirty="0"/>
              <a:t> chi </a:t>
            </a:r>
            <a:r>
              <a:rPr lang="en-US" sz="2000" dirty="0" err="1"/>
              <a:t>phí</a:t>
            </a:r>
            <a:r>
              <a:rPr lang="en-US" sz="2000" dirty="0"/>
              <a:t> </a:t>
            </a:r>
            <a:r>
              <a:rPr lang="en-US" sz="2000" dirty="0" err="1"/>
              <a:t>sinh</a:t>
            </a:r>
            <a:r>
              <a:rPr lang="en-US" sz="2000" dirty="0"/>
              <a:t> </a:t>
            </a:r>
            <a:r>
              <a:rPr lang="en-US" sz="2000" dirty="0" err="1"/>
              <a:t>hoạt</a:t>
            </a:r>
            <a:r>
              <a:rPr lang="en-US" sz="2000" dirty="0"/>
              <a:t> </a:t>
            </a:r>
            <a:r>
              <a:rPr lang="en-US" sz="2000" dirty="0" err="1"/>
              <a:t>hàng</a:t>
            </a:r>
            <a:r>
              <a:rPr lang="en-US" sz="2000" dirty="0"/>
              <a:t> </a:t>
            </a:r>
            <a:r>
              <a:rPr lang="en-US" sz="2000" dirty="0" err="1"/>
              <a:t>ngày</a:t>
            </a:r>
            <a:r>
              <a:rPr lang="en-US" sz="2000" dirty="0"/>
              <a:t> </a:t>
            </a:r>
            <a:r>
              <a:rPr lang="en-US" sz="2000" dirty="0" err="1"/>
              <a:t>cho</a:t>
            </a:r>
            <a:r>
              <a:rPr lang="en-US" sz="2000" dirty="0"/>
              <a:t> </a:t>
            </a:r>
            <a:r>
              <a:rPr lang="en-US" sz="2000" dirty="0" err="1"/>
              <a:t>gia</a:t>
            </a:r>
            <a:r>
              <a:rPr lang="en-US" sz="2000" dirty="0"/>
              <a:t> </a:t>
            </a:r>
            <a:r>
              <a:rPr lang="en-US" sz="2000" dirty="0" err="1"/>
              <a:t>đình</a:t>
            </a:r>
            <a:r>
              <a:rPr lang="en-US" sz="2000" dirty="0"/>
              <a:t>. </a:t>
            </a:r>
            <a:endParaRPr lang="vi-VN" sz="2000" dirty="0"/>
          </a:p>
          <a:p>
            <a:pPr lvl="0" algn="just">
              <a:buClr>
                <a:srgbClr val="FF0000"/>
              </a:buClr>
              <a:buFont typeface="Wingdings" pitchFamily="2" charset="2"/>
              <a:buChar char="v"/>
            </a:pPr>
            <a:r>
              <a:rPr lang="en-US" sz="2000" dirty="0" err="1"/>
              <a:t>Khi</a:t>
            </a:r>
            <a:r>
              <a:rPr lang="en-US" sz="2000" dirty="0"/>
              <a:t> </a:t>
            </a:r>
            <a:r>
              <a:rPr lang="en-US" sz="2000" dirty="0" err="1"/>
              <a:t>điều</a:t>
            </a:r>
            <a:r>
              <a:rPr lang="en-US" sz="2000" dirty="0"/>
              <a:t> </a:t>
            </a:r>
            <a:r>
              <a:rPr lang="en-US" sz="2000" dirty="0" err="1"/>
              <a:t>kiện</a:t>
            </a:r>
            <a:r>
              <a:rPr lang="en-US" sz="2000" dirty="0"/>
              <a:t> </a:t>
            </a:r>
            <a:r>
              <a:rPr lang="en-US" sz="2000" dirty="0" err="1"/>
              <a:t>kinh</a:t>
            </a:r>
            <a:r>
              <a:rPr lang="en-US" sz="2000" dirty="0"/>
              <a:t> </a:t>
            </a:r>
            <a:r>
              <a:rPr lang="en-US" sz="2000" dirty="0" err="1"/>
              <a:t>doanh</a:t>
            </a:r>
            <a:r>
              <a:rPr lang="en-US" sz="2000" dirty="0"/>
              <a:t> </a:t>
            </a:r>
            <a:r>
              <a:rPr lang="en-US" sz="2000" dirty="0" err="1"/>
              <a:t>không</a:t>
            </a:r>
            <a:r>
              <a:rPr lang="en-US" sz="2000" dirty="0"/>
              <a:t> </a:t>
            </a:r>
            <a:r>
              <a:rPr lang="en-US" sz="2000" dirty="0" err="1"/>
              <a:t>thuận</a:t>
            </a:r>
            <a:r>
              <a:rPr lang="en-US" sz="2000" dirty="0"/>
              <a:t> </a:t>
            </a:r>
            <a:r>
              <a:rPr lang="en-US" sz="2000" dirty="0" err="1"/>
              <a:t>lợi</a:t>
            </a:r>
            <a:r>
              <a:rPr lang="en-US" sz="2000" dirty="0"/>
              <a:t>, </a:t>
            </a:r>
            <a:r>
              <a:rPr lang="en-US" sz="2000" dirty="0" err="1"/>
              <a:t>tỷ</a:t>
            </a:r>
            <a:r>
              <a:rPr lang="en-US" sz="2000" dirty="0"/>
              <a:t> </a:t>
            </a:r>
            <a:r>
              <a:rPr lang="en-US" sz="2000" dirty="0" err="1"/>
              <a:t>lệ</a:t>
            </a:r>
            <a:r>
              <a:rPr lang="en-US" sz="2000" dirty="0"/>
              <a:t> </a:t>
            </a:r>
            <a:r>
              <a:rPr lang="en-US" sz="2000" dirty="0" err="1"/>
              <a:t>nghỉ</a:t>
            </a:r>
            <a:r>
              <a:rPr lang="en-US" sz="2000" dirty="0"/>
              <a:t> </a:t>
            </a:r>
            <a:r>
              <a:rPr lang="en-US" sz="2000" dirty="0" err="1"/>
              <a:t>việc</a:t>
            </a:r>
            <a:r>
              <a:rPr lang="en-US" sz="2000" dirty="0"/>
              <a:t> </a:t>
            </a:r>
            <a:r>
              <a:rPr lang="en-US" sz="2000" dirty="0" err="1"/>
              <a:t>của</a:t>
            </a:r>
            <a:r>
              <a:rPr lang="en-US" sz="2000" dirty="0"/>
              <a:t> </a:t>
            </a:r>
            <a:r>
              <a:rPr lang="en-US" sz="2000" dirty="0" err="1"/>
              <a:t>lực</a:t>
            </a:r>
            <a:r>
              <a:rPr lang="en-US" sz="2000" dirty="0"/>
              <a:t> </a:t>
            </a:r>
            <a:r>
              <a:rPr lang="en-US" sz="2000" dirty="0" err="1"/>
              <a:t>lượng</a:t>
            </a:r>
            <a:r>
              <a:rPr lang="en-US" sz="2000" dirty="0"/>
              <a:t> </a:t>
            </a:r>
            <a:r>
              <a:rPr lang="en-US" sz="2000" dirty="0" err="1"/>
              <a:t>bán</a:t>
            </a:r>
            <a:r>
              <a:rPr lang="en-US" sz="2000" dirty="0"/>
              <a:t> </a:t>
            </a:r>
            <a:r>
              <a:rPr lang="en-US" sz="2000" dirty="0" err="1"/>
              <a:t>hàng</a:t>
            </a:r>
            <a:r>
              <a:rPr lang="en-US" sz="2000" dirty="0"/>
              <a:t> </a:t>
            </a:r>
            <a:r>
              <a:rPr lang="en-US" sz="2000" dirty="0" err="1"/>
              <a:t>có</a:t>
            </a:r>
            <a:r>
              <a:rPr lang="en-US" sz="2000" dirty="0"/>
              <a:t> </a:t>
            </a:r>
            <a:r>
              <a:rPr lang="en-US" sz="2000" dirty="0" err="1"/>
              <a:t>thể</a:t>
            </a:r>
            <a:r>
              <a:rPr lang="en-US" sz="2000" dirty="0"/>
              <a:t> </a:t>
            </a:r>
            <a:r>
              <a:rPr lang="en-US" sz="2000" dirty="0" err="1"/>
              <a:t>cao</a:t>
            </a:r>
            <a:r>
              <a:rPr lang="en-US" sz="2000" dirty="0"/>
              <a:t>. </a:t>
            </a:r>
            <a:endParaRPr lang="vi-VN" sz="2000" dirty="0"/>
          </a:p>
          <a:p>
            <a:pPr lvl="0" algn="just">
              <a:buClr>
                <a:srgbClr val="FF0000"/>
              </a:buClr>
              <a:buFont typeface="Wingdings" pitchFamily="2" charset="2"/>
              <a:buChar char="v"/>
            </a:pPr>
            <a:r>
              <a:rPr lang="en-US" sz="2000" dirty="0" err="1"/>
              <a:t>Không</a:t>
            </a:r>
            <a:r>
              <a:rPr lang="en-US" sz="2000" dirty="0"/>
              <a:t> </a:t>
            </a:r>
            <a:r>
              <a:rPr lang="en-US" sz="2000" dirty="0" err="1"/>
              <a:t>chú</a:t>
            </a:r>
            <a:r>
              <a:rPr lang="en-US" sz="2000" dirty="0"/>
              <a:t> </a:t>
            </a:r>
            <a:r>
              <a:rPr lang="en-US" sz="2000" dirty="0" err="1"/>
              <a:t>trọng</a:t>
            </a:r>
            <a:r>
              <a:rPr lang="en-US" sz="2000" dirty="0"/>
              <a:t> </a:t>
            </a:r>
            <a:r>
              <a:rPr lang="en-US" sz="2000" dirty="0" err="1"/>
              <a:t>đến</a:t>
            </a:r>
            <a:r>
              <a:rPr lang="en-US" sz="2000" dirty="0"/>
              <a:t> </a:t>
            </a:r>
            <a:r>
              <a:rPr lang="en-US" sz="2000" dirty="0" err="1"/>
              <a:t>các</a:t>
            </a:r>
            <a:r>
              <a:rPr lang="en-US" sz="2000" dirty="0"/>
              <a:t> </a:t>
            </a:r>
            <a:r>
              <a:rPr lang="en-US" sz="2000" dirty="0" err="1"/>
              <a:t>hoạt</a:t>
            </a:r>
            <a:r>
              <a:rPr lang="en-US" sz="2000" dirty="0"/>
              <a:t> </a:t>
            </a:r>
            <a:r>
              <a:rPr lang="en-US" sz="2000" dirty="0" err="1"/>
              <a:t>động</a:t>
            </a:r>
            <a:r>
              <a:rPr lang="en-US" sz="2000" dirty="0"/>
              <a:t> phi </a:t>
            </a:r>
            <a:r>
              <a:rPr lang="en-US" sz="2000" dirty="0" err="1"/>
              <a:t>bán</a:t>
            </a:r>
            <a:r>
              <a:rPr lang="en-US" sz="2000" dirty="0"/>
              <a:t> </a:t>
            </a:r>
            <a:r>
              <a:rPr lang="en-US" sz="2000" dirty="0" err="1"/>
              <a:t>hàng</a:t>
            </a:r>
            <a:r>
              <a:rPr lang="en-US" sz="2000" dirty="0"/>
              <a:t> (</a:t>
            </a:r>
            <a:r>
              <a:rPr lang="en-US" sz="2000" dirty="0" err="1"/>
              <a:t>dịch</a:t>
            </a:r>
            <a:r>
              <a:rPr lang="en-US" sz="2000" dirty="0"/>
              <a:t> </a:t>
            </a:r>
            <a:r>
              <a:rPr lang="en-US" sz="2000" dirty="0" err="1"/>
              <a:t>vụ</a:t>
            </a:r>
            <a:r>
              <a:rPr lang="en-US" sz="2000" dirty="0"/>
              <a:t>, </a:t>
            </a:r>
            <a:r>
              <a:rPr lang="en-US" sz="2000" dirty="0" err="1"/>
              <a:t>chào</a:t>
            </a:r>
            <a:r>
              <a:rPr lang="en-US" sz="2000" dirty="0"/>
              <a:t> </a:t>
            </a:r>
            <a:r>
              <a:rPr lang="en-US" sz="2000" dirty="0" err="1"/>
              <a:t>hàng</a:t>
            </a:r>
            <a:r>
              <a:rPr lang="en-US" sz="2000" dirty="0"/>
              <a:t> </a:t>
            </a:r>
            <a:r>
              <a:rPr lang="en-US" sz="2000" dirty="0" err="1"/>
              <a:t>tuyên</a:t>
            </a:r>
            <a:r>
              <a:rPr lang="en-US" sz="2000" dirty="0"/>
              <a:t> </a:t>
            </a:r>
            <a:r>
              <a:rPr lang="en-US" sz="2000" dirty="0" err="1"/>
              <a:t>truyền</a:t>
            </a:r>
            <a:r>
              <a:rPr lang="en-US" sz="2000" dirty="0"/>
              <a:t>, </a:t>
            </a:r>
            <a:r>
              <a:rPr lang="en-US" sz="2000" dirty="0" err="1"/>
              <a:t>trưng</a:t>
            </a:r>
            <a:r>
              <a:rPr lang="en-US" sz="2000" dirty="0"/>
              <a:t> </a:t>
            </a:r>
            <a:r>
              <a:rPr lang="en-US" sz="2000" dirty="0" err="1"/>
              <a:t>bày</a:t>
            </a:r>
            <a:r>
              <a:rPr lang="en-US" sz="2000" dirty="0"/>
              <a:t>, v.v.). </a:t>
            </a:r>
            <a:endParaRPr lang="vi-VN" sz="2000" dirty="0"/>
          </a:p>
          <a:p>
            <a:pPr lvl="0" algn="just">
              <a:buClr>
                <a:srgbClr val="FF0000"/>
              </a:buClr>
              <a:buFont typeface="Wingdings" pitchFamily="2" charset="2"/>
              <a:buChar char="v"/>
            </a:pPr>
            <a:r>
              <a:rPr lang="en-US" sz="2000" dirty="0" err="1"/>
              <a:t>Nhân</a:t>
            </a:r>
            <a:r>
              <a:rPr lang="en-US" sz="2000" dirty="0"/>
              <a:t> </a:t>
            </a:r>
            <a:r>
              <a:rPr lang="en-US" sz="2000" dirty="0" err="1"/>
              <a:t>viên</a:t>
            </a:r>
            <a:r>
              <a:rPr lang="en-US" sz="2000" dirty="0"/>
              <a:t> </a:t>
            </a:r>
            <a:r>
              <a:rPr lang="en-US" sz="2000" dirty="0" err="1"/>
              <a:t>bán</a:t>
            </a:r>
            <a:r>
              <a:rPr lang="en-US" sz="2000" dirty="0"/>
              <a:t> </a:t>
            </a:r>
            <a:r>
              <a:rPr lang="en-US" sz="2000" dirty="0" err="1"/>
              <a:t>hàng</a:t>
            </a:r>
            <a:r>
              <a:rPr lang="en-US" sz="2000" dirty="0"/>
              <a:t> </a:t>
            </a:r>
            <a:r>
              <a:rPr lang="en-US" sz="2000" dirty="0" err="1"/>
              <a:t>có</a:t>
            </a:r>
            <a:r>
              <a:rPr lang="en-US" sz="2000" dirty="0"/>
              <a:t> </a:t>
            </a:r>
            <a:r>
              <a:rPr lang="en-US" sz="2000" dirty="0" err="1"/>
              <a:t>thể</a:t>
            </a:r>
            <a:r>
              <a:rPr lang="en-US" sz="2000" dirty="0"/>
              <a:t> </a:t>
            </a:r>
            <a:r>
              <a:rPr lang="en-US" sz="2000" dirty="0" err="1"/>
              <a:t>gây</a:t>
            </a:r>
            <a:r>
              <a:rPr lang="en-US" sz="2000" dirty="0"/>
              <a:t> </a:t>
            </a:r>
            <a:r>
              <a:rPr lang="en-US" sz="2000" dirty="0" err="1"/>
              <a:t>phiền</a:t>
            </a:r>
            <a:r>
              <a:rPr lang="en-US" sz="2000" dirty="0"/>
              <a:t> </a:t>
            </a:r>
            <a:r>
              <a:rPr lang="en-US" sz="2000" dirty="0" err="1"/>
              <a:t>nhiễu</a:t>
            </a:r>
            <a:r>
              <a:rPr lang="en-US" sz="2000" dirty="0"/>
              <a:t> </a:t>
            </a:r>
            <a:r>
              <a:rPr lang="en-US" sz="2000" dirty="0" err="1"/>
              <a:t>cho</a:t>
            </a:r>
            <a:r>
              <a:rPr lang="en-US" sz="2000" dirty="0"/>
              <a:t> </a:t>
            </a:r>
            <a:r>
              <a:rPr lang="en-US" sz="2000" dirty="0" err="1"/>
              <a:t>khách</a:t>
            </a:r>
            <a:r>
              <a:rPr lang="en-US" sz="2000" dirty="0"/>
              <a:t> </a:t>
            </a:r>
            <a:r>
              <a:rPr lang="en-US" sz="2000" dirty="0" err="1"/>
              <a:t>hàng</a:t>
            </a:r>
            <a:r>
              <a:rPr lang="en-US" sz="2000" dirty="0"/>
              <a:t> </a:t>
            </a:r>
            <a:r>
              <a:rPr lang="en-US" sz="2000" dirty="0" err="1"/>
              <a:t>vẫn</a:t>
            </a:r>
            <a:r>
              <a:rPr lang="en-US" sz="2000" dirty="0"/>
              <a:t> </a:t>
            </a:r>
            <a:r>
              <a:rPr lang="en-US" sz="2000" dirty="0" err="1"/>
              <a:t>còn</a:t>
            </a:r>
            <a:r>
              <a:rPr lang="en-US" sz="2000" dirty="0"/>
              <a:t> </a:t>
            </a:r>
            <a:r>
              <a:rPr lang="en-US" sz="2000" dirty="0" err="1"/>
              <a:t>sản</a:t>
            </a:r>
            <a:r>
              <a:rPr lang="en-US" sz="2000" dirty="0"/>
              <a:t> </a:t>
            </a:r>
            <a:r>
              <a:rPr lang="en-US" sz="2000" dirty="0" err="1"/>
              <a:t>phẩm</a:t>
            </a:r>
            <a:r>
              <a:rPr lang="en-US" sz="2000" dirty="0"/>
              <a:t> </a:t>
            </a:r>
            <a:r>
              <a:rPr lang="en-US" sz="2000" dirty="0" err="1"/>
              <a:t>chưa</a:t>
            </a:r>
            <a:r>
              <a:rPr lang="en-US" sz="2000" dirty="0"/>
              <a:t> </a:t>
            </a:r>
            <a:r>
              <a:rPr lang="en-US" sz="2000" dirty="0" err="1"/>
              <a:t>sử</a:t>
            </a:r>
            <a:r>
              <a:rPr lang="en-US" sz="2000" dirty="0"/>
              <a:t> </a:t>
            </a:r>
            <a:r>
              <a:rPr lang="en-US" sz="2000" dirty="0" err="1"/>
              <a:t>dụng</a:t>
            </a:r>
            <a:r>
              <a:rPr lang="en-US" sz="2000" dirty="0"/>
              <a:t> </a:t>
            </a:r>
            <a:r>
              <a:rPr lang="en-US" sz="2000" dirty="0" err="1"/>
              <a:t>hết</a:t>
            </a:r>
            <a:r>
              <a:rPr lang="en-US" sz="2000" dirty="0"/>
              <a:t> </a:t>
            </a:r>
          </a:p>
          <a:p>
            <a:pPr lvl="0" algn="just">
              <a:buClr>
                <a:srgbClr val="FF0000"/>
              </a:buClr>
              <a:buFont typeface="Wingdings" pitchFamily="2" charset="2"/>
              <a:buChar char="v"/>
            </a:pPr>
            <a:r>
              <a:rPr lang="en-US" sz="2000" dirty="0" err="1"/>
              <a:t>Trong</a:t>
            </a:r>
            <a:r>
              <a:rPr lang="en-US" sz="2000" dirty="0"/>
              <a:t> </a:t>
            </a:r>
            <a:r>
              <a:rPr lang="en-US" sz="2000" dirty="0" err="1"/>
              <a:t>điều</a:t>
            </a:r>
            <a:r>
              <a:rPr lang="en-US" sz="2000" dirty="0"/>
              <a:t> </a:t>
            </a:r>
            <a:r>
              <a:rPr lang="en-US" sz="2000" dirty="0" err="1"/>
              <a:t>kiện</a:t>
            </a:r>
            <a:r>
              <a:rPr lang="en-US" sz="2000" dirty="0"/>
              <a:t> </a:t>
            </a:r>
            <a:r>
              <a:rPr lang="en-US" sz="2000" dirty="0" err="1"/>
              <a:t>kinh</a:t>
            </a:r>
            <a:r>
              <a:rPr lang="en-US" sz="2000" dirty="0"/>
              <a:t> </a:t>
            </a:r>
            <a:r>
              <a:rPr lang="en-US" sz="2000" dirty="0" err="1"/>
              <a:t>doanh</a:t>
            </a:r>
            <a:r>
              <a:rPr lang="en-US" sz="2000" dirty="0"/>
              <a:t> </a:t>
            </a:r>
            <a:r>
              <a:rPr lang="en-US" sz="2000" dirty="0" err="1"/>
              <a:t>tốt</a:t>
            </a:r>
            <a:r>
              <a:rPr lang="en-US" sz="2000" dirty="0"/>
              <a:t> </a:t>
            </a:r>
            <a:r>
              <a:rPr lang="en-US" sz="2000" dirty="0" err="1"/>
              <a:t>có</a:t>
            </a:r>
            <a:r>
              <a:rPr lang="en-US" sz="2000" dirty="0"/>
              <a:t> </a:t>
            </a:r>
            <a:r>
              <a:rPr lang="en-US" sz="2000" dirty="0" err="1"/>
              <a:t>thể</a:t>
            </a:r>
            <a:r>
              <a:rPr lang="en-US" sz="2000" dirty="0"/>
              <a:t> </a:t>
            </a:r>
            <a:r>
              <a:rPr lang="en-US" sz="2000" dirty="0" err="1"/>
              <a:t>phát</a:t>
            </a:r>
            <a:r>
              <a:rPr lang="en-US" sz="2000" dirty="0"/>
              <a:t> </a:t>
            </a:r>
            <a:r>
              <a:rPr lang="en-US" sz="2000" dirty="0" err="1"/>
              <a:t>sinh</a:t>
            </a:r>
            <a:r>
              <a:rPr lang="en-US" sz="2000" dirty="0"/>
              <a:t> </a:t>
            </a:r>
            <a:r>
              <a:rPr lang="en-US" sz="2000" dirty="0" err="1"/>
              <a:t>những</a:t>
            </a:r>
            <a:r>
              <a:rPr lang="en-US" sz="2000" dirty="0"/>
              <a:t> </a:t>
            </a:r>
            <a:r>
              <a:rPr lang="en-US" sz="2000" dirty="0" err="1"/>
              <a:t>khoản</a:t>
            </a:r>
            <a:r>
              <a:rPr lang="en-US" sz="2000" dirty="0"/>
              <a:t> </a:t>
            </a:r>
            <a:r>
              <a:rPr lang="en-US" sz="2000" dirty="0" err="1"/>
              <a:t>thu</a:t>
            </a:r>
            <a:r>
              <a:rPr lang="en-US" sz="2000" dirty="0"/>
              <a:t> </a:t>
            </a:r>
            <a:r>
              <a:rPr lang="en-US" sz="2000" dirty="0" err="1"/>
              <a:t>nhập</a:t>
            </a:r>
            <a:r>
              <a:rPr lang="en-US" sz="2000" dirty="0"/>
              <a:t> </a:t>
            </a:r>
            <a:r>
              <a:rPr lang="en-US" sz="2000" dirty="0" err="1"/>
              <a:t>bất</a:t>
            </a:r>
            <a:r>
              <a:rPr lang="en-US" sz="2000" dirty="0"/>
              <a:t> </a:t>
            </a:r>
            <a:r>
              <a:rPr lang="en-US" sz="2000" dirty="0" err="1"/>
              <a:t>thường</a:t>
            </a:r>
            <a:r>
              <a:rPr lang="en-US" sz="2000" dirty="0"/>
              <a:t> </a:t>
            </a:r>
          </a:p>
        </p:txBody>
      </p:sp>
    </p:spTree>
    <p:extLst>
      <p:ext uri="{BB962C8B-B14F-4D97-AF65-F5344CB8AC3E}">
        <p14:creationId xmlns:p14="http://schemas.microsoft.com/office/powerpoint/2010/main" val="89556922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3. </a:t>
            </a:r>
            <a:r>
              <a:rPr lang="en-US" sz="2800" dirty="0" err="1"/>
              <a:t>Thù</a:t>
            </a:r>
            <a:r>
              <a:rPr lang="en-US" sz="2800" dirty="0"/>
              <a:t> </a:t>
            </a:r>
            <a:r>
              <a:rPr lang="en-US" sz="2800" dirty="0" err="1"/>
              <a:t>lao</a:t>
            </a:r>
            <a:r>
              <a:rPr lang="en-US" sz="2800" dirty="0"/>
              <a:t> </a:t>
            </a:r>
            <a:r>
              <a:rPr lang="en-US" sz="2800" dirty="0" err="1"/>
              <a:t>kết</a:t>
            </a:r>
            <a:r>
              <a:rPr lang="en-US" sz="2800" dirty="0"/>
              <a:t> </a:t>
            </a:r>
            <a:r>
              <a:rPr lang="en-US" sz="2800" dirty="0" err="1"/>
              <a:t>hợp</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209</a:t>
            </a:fld>
            <a:endParaRPr kumimoji="0" lang="en-US"/>
          </a:p>
        </p:txBody>
      </p:sp>
      <p:sp>
        <p:nvSpPr>
          <p:cNvPr id="4" name="Content Placeholder 3"/>
          <p:cNvSpPr>
            <a:spLocks noGrp="1"/>
          </p:cNvSpPr>
          <p:nvPr>
            <p:ph sz="quarter" idx="1"/>
          </p:nvPr>
        </p:nvSpPr>
        <p:spPr/>
        <p:txBody>
          <a:bodyPr>
            <a:normAutofit/>
          </a:bodyPr>
          <a:lstStyle/>
          <a:p>
            <a:pPr>
              <a:lnSpc>
                <a:spcPct val="100000"/>
              </a:lnSpc>
              <a:buClr>
                <a:srgbClr val="FF0000"/>
              </a:buClr>
              <a:buFont typeface="Wingdings" pitchFamily="2" charset="2"/>
              <a:buChar char="v"/>
            </a:pPr>
            <a:r>
              <a:rPr lang="en-US" sz="2400" dirty="0" err="1"/>
              <a:t>Các</a:t>
            </a:r>
            <a:r>
              <a:rPr lang="en-US" sz="2400" dirty="0"/>
              <a:t> </a:t>
            </a:r>
            <a:r>
              <a:rPr lang="en-US" sz="2400" dirty="0" err="1"/>
              <a:t>phương</a:t>
            </a:r>
            <a:r>
              <a:rPr lang="en-US" sz="2400" dirty="0"/>
              <a:t> </a:t>
            </a:r>
            <a:r>
              <a:rPr lang="en-US" sz="2400" dirty="0" err="1"/>
              <a:t>án</a:t>
            </a:r>
            <a:r>
              <a:rPr lang="en-US" sz="2400" dirty="0"/>
              <a:t> </a:t>
            </a:r>
            <a:r>
              <a:rPr lang="en-US" sz="2400" dirty="0" err="1"/>
              <a:t>kết</a:t>
            </a:r>
            <a:r>
              <a:rPr lang="en-US" sz="2400" dirty="0"/>
              <a:t> </a:t>
            </a:r>
            <a:r>
              <a:rPr lang="en-US" sz="2400" dirty="0" err="1"/>
              <a:t>hợp</a:t>
            </a:r>
            <a:endParaRPr lang="en-US" sz="2400" dirty="0"/>
          </a:p>
          <a:p>
            <a:pPr>
              <a:lnSpc>
                <a:spcPct val="100000"/>
              </a:lnSpc>
              <a:buClr>
                <a:srgbClr val="FF0000"/>
              </a:buClr>
              <a:buFont typeface="Wingdings" pitchFamily="2" charset="2"/>
              <a:buChar char="v"/>
            </a:pPr>
            <a:r>
              <a:rPr lang="en-US" sz="2400" dirty="0" err="1"/>
              <a:t>Ưu</a:t>
            </a:r>
            <a:r>
              <a:rPr lang="en-US" sz="2400" dirty="0"/>
              <a:t> </a:t>
            </a:r>
            <a:r>
              <a:rPr lang="en-US" sz="2400" dirty="0" err="1"/>
              <a:t>nhược</a:t>
            </a:r>
            <a:r>
              <a:rPr lang="en-US" sz="2400" dirty="0"/>
              <a:t> </a:t>
            </a:r>
            <a:r>
              <a:rPr lang="en-US" sz="2400" dirty="0" err="1"/>
              <a:t>điểm</a:t>
            </a:r>
            <a:endParaRPr lang="vi-VN" sz="2400" dirty="0"/>
          </a:p>
        </p:txBody>
      </p:sp>
    </p:spTree>
    <p:extLst>
      <p:ext uri="{BB962C8B-B14F-4D97-AF65-F5344CB8AC3E}">
        <p14:creationId xmlns:p14="http://schemas.microsoft.com/office/powerpoint/2010/main" val="252488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56B3D2E-A88A-472C-B73B-7A0A7CB2288A}"/>
              </a:ext>
            </a:extLst>
          </p:cNvPr>
          <p:cNvSpPr>
            <a:spLocks noGrp="1"/>
          </p:cNvSpPr>
          <p:nvPr>
            <p:ph type="title"/>
          </p:nvPr>
        </p:nvSpPr>
        <p:spPr/>
        <p:txBody>
          <a:bodyPr>
            <a:normAutofit/>
          </a:bodyPr>
          <a:lstStyle/>
          <a:p>
            <a:pPr algn="ctr"/>
            <a:r>
              <a:rPr lang="vi-VN" sz="2800" dirty="0" err="1">
                <a:solidFill>
                  <a:schemeClr val="tx1"/>
                </a:solidFill>
              </a:rPr>
              <a:t>11.Phát</a:t>
            </a:r>
            <a:r>
              <a:rPr lang="vi-VN" sz="2800" dirty="0">
                <a:solidFill>
                  <a:schemeClr val="tx1"/>
                </a:solidFill>
              </a:rPr>
              <a:t> </a:t>
            </a:r>
            <a:r>
              <a:rPr lang="vi-VN" sz="2800" dirty="0" err="1">
                <a:solidFill>
                  <a:schemeClr val="tx1"/>
                </a:solidFill>
              </a:rPr>
              <a:t>triển</a:t>
            </a:r>
            <a:r>
              <a:rPr lang="vi-VN" sz="2800" dirty="0">
                <a:solidFill>
                  <a:schemeClr val="tx1"/>
                </a:solidFill>
              </a:rPr>
              <a:t> </a:t>
            </a:r>
            <a:r>
              <a:rPr lang="vi-VN" sz="2800" dirty="0" err="1">
                <a:solidFill>
                  <a:schemeClr val="tx1"/>
                </a:solidFill>
              </a:rPr>
              <a:t>lực</a:t>
            </a:r>
            <a:r>
              <a:rPr lang="vi-VN" sz="2800" dirty="0">
                <a:solidFill>
                  <a:schemeClr val="tx1"/>
                </a:solidFill>
              </a:rPr>
              <a:t> </a:t>
            </a:r>
            <a:r>
              <a:rPr lang="vi-VN" sz="2800" dirty="0" err="1">
                <a:solidFill>
                  <a:schemeClr val="tx1"/>
                </a:solidFill>
              </a:rPr>
              <a:t>lượng</a:t>
            </a:r>
            <a:r>
              <a:rPr lang="vi-VN" sz="2800" dirty="0">
                <a:solidFill>
                  <a:schemeClr val="tx1"/>
                </a:solidFill>
              </a:rPr>
              <a:t> </a:t>
            </a:r>
            <a:r>
              <a:rPr lang="vi-VN" sz="2800" dirty="0" err="1">
                <a:solidFill>
                  <a:schemeClr val="tx1"/>
                </a:solidFill>
              </a:rPr>
              <a:t>bán</a:t>
            </a:r>
            <a:r>
              <a:rPr lang="vi-VN" sz="2800" dirty="0">
                <a:solidFill>
                  <a:schemeClr val="tx1"/>
                </a:solidFill>
              </a:rPr>
              <a:t> </a:t>
            </a:r>
            <a:r>
              <a:rPr lang="vi-VN" sz="2800" dirty="0" err="1">
                <a:solidFill>
                  <a:schemeClr val="tx1"/>
                </a:solidFill>
              </a:rPr>
              <a:t>hàng</a:t>
            </a:r>
            <a:endParaRPr lang="vi-VN" sz="2800" dirty="0">
              <a:solidFill>
                <a:schemeClr val="tx1"/>
              </a:solidFill>
            </a:endParaRPr>
          </a:p>
        </p:txBody>
      </p:sp>
      <p:sp>
        <p:nvSpPr>
          <p:cNvPr id="3" name="Chỗ dành sẵn cho Số hiệu Bản chiếu 2">
            <a:extLst>
              <a:ext uri="{FF2B5EF4-FFF2-40B4-BE49-F238E27FC236}">
                <a16:creationId xmlns:a16="http://schemas.microsoft.com/office/drawing/2014/main" id="{14C06139-CE5F-4C88-8DCA-9830691A05E2}"/>
              </a:ext>
            </a:extLst>
          </p:cNvPr>
          <p:cNvSpPr>
            <a:spLocks noGrp="1"/>
          </p:cNvSpPr>
          <p:nvPr>
            <p:ph type="sldNum" sz="quarter" idx="12"/>
          </p:nvPr>
        </p:nvSpPr>
        <p:spPr/>
        <p:txBody>
          <a:bodyPr/>
          <a:lstStyle/>
          <a:p>
            <a:pPr>
              <a:defRPr/>
            </a:pPr>
            <a:fld id="{BAE6BD3F-55D3-417E-AA1F-2AC3C49086BB}" type="slidenum">
              <a:rPr lang="en-US" smtClean="0"/>
              <a:pPr>
                <a:defRPr/>
              </a:pPr>
              <a:t>21</a:t>
            </a:fld>
            <a:endParaRPr lang="en-US"/>
          </a:p>
        </p:txBody>
      </p:sp>
      <p:sp>
        <p:nvSpPr>
          <p:cNvPr id="4" name="Chỗ dành sẵn cho Nội dung 3">
            <a:extLst>
              <a:ext uri="{FF2B5EF4-FFF2-40B4-BE49-F238E27FC236}">
                <a16:creationId xmlns:a16="http://schemas.microsoft.com/office/drawing/2014/main" id="{C6FF976F-3CF1-424A-94CF-70EAF8AD34C5}"/>
              </a:ext>
            </a:extLst>
          </p:cNvPr>
          <p:cNvSpPr>
            <a:spLocks noGrp="1"/>
          </p:cNvSpPr>
          <p:nvPr>
            <p:ph sz="quarter" idx="1"/>
          </p:nvPr>
        </p:nvSpPr>
        <p:spPr>
          <a:xfrm>
            <a:off x="762000" y="1074420"/>
            <a:ext cx="8382000" cy="4709160"/>
          </a:xfrm>
        </p:spPr>
        <p:txBody>
          <a:bodyPr/>
          <a:lstStyle/>
          <a:p>
            <a:pPr marL="0" indent="0">
              <a:buNone/>
            </a:pPr>
            <a:endParaRPr lang="vi-VN" dirty="0"/>
          </a:p>
          <a:p>
            <a:pPr marL="0" indent="0">
              <a:lnSpc>
                <a:spcPct val="100000"/>
              </a:lnSpc>
              <a:buNone/>
            </a:pPr>
            <a:r>
              <a:rPr lang="vi-VN" sz="2400" dirty="0" err="1"/>
              <a:t>Phát</a:t>
            </a:r>
            <a:r>
              <a:rPr lang="vi-VN" sz="2400" dirty="0"/>
              <a:t> </a:t>
            </a:r>
            <a:r>
              <a:rPr lang="vi-VN" sz="2400" dirty="0" err="1"/>
              <a:t>triển</a:t>
            </a:r>
            <a:r>
              <a:rPr lang="vi-VN" sz="2400" dirty="0"/>
              <a:t> </a:t>
            </a:r>
            <a:r>
              <a:rPr lang="vi-VN" sz="2400" dirty="0" err="1"/>
              <a:t>lực</a:t>
            </a:r>
            <a:r>
              <a:rPr lang="vi-VN" sz="2400" dirty="0"/>
              <a:t> </a:t>
            </a:r>
            <a:r>
              <a:rPr lang="vi-VN" sz="2400" dirty="0" err="1"/>
              <a:t>lượng</a:t>
            </a:r>
            <a:r>
              <a:rPr lang="vi-VN" sz="2400" dirty="0"/>
              <a:t> </a:t>
            </a:r>
            <a:r>
              <a:rPr lang="vi-VN" sz="2400" dirty="0" err="1"/>
              <a:t>bán</a:t>
            </a:r>
            <a:r>
              <a:rPr lang="vi-VN" sz="2400" dirty="0"/>
              <a:t> </a:t>
            </a:r>
            <a:r>
              <a:rPr lang="vi-VN" sz="2400" dirty="0" err="1"/>
              <a:t>hàng</a:t>
            </a:r>
            <a:r>
              <a:rPr lang="vi-VN" sz="2400" dirty="0"/>
              <a:t> cho doanh </a:t>
            </a:r>
            <a:r>
              <a:rPr lang="vi-VN" sz="2400" dirty="0" err="1"/>
              <a:t>nghiệp</a:t>
            </a:r>
            <a:r>
              <a:rPr lang="vi-VN" sz="2400" dirty="0"/>
              <a:t> bao </a:t>
            </a:r>
            <a:r>
              <a:rPr lang="vi-VN" sz="2400" dirty="0" err="1"/>
              <a:t>gồm</a:t>
            </a:r>
            <a:r>
              <a:rPr lang="vi-VN" sz="2400" dirty="0"/>
              <a:t> hai </a:t>
            </a:r>
            <a:r>
              <a:rPr lang="vi-VN" sz="2400" dirty="0" err="1"/>
              <a:t>hoạt</a:t>
            </a:r>
            <a:r>
              <a:rPr lang="vi-VN" sz="2400" dirty="0"/>
              <a:t> </a:t>
            </a:r>
            <a:r>
              <a:rPr lang="vi-VN" sz="2400" dirty="0" err="1"/>
              <a:t>động</a:t>
            </a:r>
            <a:r>
              <a:rPr lang="vi-VN" sz="2400" dirty="0"/>
              <a:t> cơ </a:t>
            </a:r>
            <a:r>
              <a:rPr lang="vi-VN" sz="2400" dirty="0" err="1"/>
              <a:t>bản</a:t>
            </a:r>
            <a:r>
              <a:rPr lang="vi-VN" sz="2400" dirty="0"/>
              <a:t>: </a:t>
            </a:r>
          </a:p>
          <a:p>
            <a:pPr>
              <a:lnSpc>
                <a:spcPct val="100000"/>
              </a:lnSpc>
              <a:buFont typeface="Wingdings" panose="05000000000000000000" pitchFamily="2" charset="2"/>
              <a:buChar char="v"/>
            </a:pPr>
            <a:r>
              <a:rPr lang="vi-VN" sz="2400" dirty="0" err="1"/>
              <a:t>Tuyển</a:t>
            </a:r>
            <a:r>
              <a:rPr lang="vi-VN" sz="2400" dirty="0"/>
              <a:t> </a:t>
            </a:r>
            <a:r>
              <a:rPr lang="vi-VN" sz="2400" dirty="0" err="1"/>
              <a:t>chọn</a:t>
            </a:r>
            <a:r>
              <a:rPr lang="vi-VN" sz="2400" dirty="0"/>
              <a:t> </a:t>
            </a:r>
            <a:r>
              <a:rPr lang="vi-VN" sz="2400" dirty="0" err="1"/>
              <a:t>đúng</a:t>
            </a:r>
            <a:r>
              <a:rPr lang="vi-VN" sz="2400" dirty="0"/>
              <a:t> nhân viên </a:t>
            </a:r>
            <a:r>
              <a:rPr lang="vi-VN" sz="2400" dirty="0" err="1"/>
              <a:t>bán</a:t>
            </a:r>
            <a:r>
              <a:rPr lang="vi-VN" sz="2400" dirty="0"/>
              <a:t> </a:t>
            </a:r>
            <a:r>
              <a:rPr lang="vi-VN" sz="2400" dirty="0" err="1"/>
              <a:t>hàng</a:t>
            </a:r>
            <a:r>
              <a:rPr lang="vi-VN" sz="2400" dirty="0"/>
              <a:t> </a:t>
            </a:r>
            <a:r>
              <a:rPr lang="vi-VN" sz="2400" dirty="0" err="1"/>
              <a:t>làm</a:t>
            </a:r>
            <a:r>
              <a:rPr lang="vi-VN" sz="2400" dirty="0"/>
              <a:t> </a:t>
            </a:r>
            <a:r>
              <a:rPr lang="vi-VN" sz="2400" dirty="0" err="1"/>
              <a:t>được</a:t>
            </a:r>
            <a:r>
              <a:rPr lang="vi-VN" sz="2400" dirty="0"/>
              <a:t> </a:t>
            </a:r>
            <a:r>
              <a:rPr lang="vi-VN" sz="2400" dirty="0" err="1"/>
              <a:t>việc</a:t>
            </a:r>
            <a:r>
              <a:rPr lang="vi-VN" sz="2400" dirty="0"/>
              <a:t>.</a:t>
            </a:r>
          </a:p>
          <a:p>
            <a:pPr>
              <a:lnSpc>
                <a:spcPct val="100000"/>
              </a:lnSpc>
              <a:buFont typeface="Wingdings" panose="05000000000000000000" pitchFamily="2" charset="2"/>
              <a:buChar char="v"/>
            </a:pPr>
            <a:r>
              <a:rPr lang="vi-VN" sz="2400" dirty="0" err="1"/>
              <a:t>Hướng</a:t>
            </a:r>
            <a:r>
              <a:rPr lang="vi-VN" sz="2400" dirty="0"/>
              <a:t> </a:t>
            </a:r>
            <a:r>
              <a:rPr lang="vi-VN" sz="2400" dirty="0" err="1"/>
              <a:t>dẫn</a:t>
            </a:r>
            <a:r>
              <a:rPr lang="vi-VN" sz="2400" dirty="0"/>
              <a:t> </a:t>
            </a:r>
            <a:r>
              <a:rPr lang="vi-VN" sz="2400" dirty="0" err="1"/>
              <a:t>đào</a:t>
            </a:r>
            <a:r>
              <a:rPr lang="vi-VN" sz="2400" dirty="0"/>
              <a:t> </a:t>
            </a:r>
            <a:r>
              <a:rPr lang="vi-VN" sz="2400" dirty="0" err="1"/>
              <a:t>tạo</a:t>
            </a:r>
            <a:r>
              <a:rPr lang="vi-VN" sz="2400" dirty="0"/>
              <a:t> nhân viên </a:t>
            </a:r>
            <a:r>
              <a:rPr lang="vi-VN" sz="2400" dirty="0" err="1"/>
              <a:t>bán</a:t>
            </a:r>
            <a:r>
              <a:rPr lang="vi-VN" sz="2400" dirty="0"/>
              <a:t> </a:t>
            </a:r>
            <a:r>
              <a:rPr lang="vi-VN" sz="2400" dirty="0" err="1"/>
              <a:t>hàng</a:t>
            </a:r>
            <a:r>
              <a:rPr lang="vi-VN" sz="2400" dirty="0"/>
              <a:t> </a:t>
            </a:r>
            <a:r>
              <a:rPr lang="vi-VN" sz="2400" dirty="0" err="1"/>
              <a:t>bắt</a:t>
            </a:r>
            <a:r>
              <a:rPr lang="vi-VN" sz="2400" dirty="0"/>
              <a:t> </a:t>
            </a:r>
            <a:r>
              <a:rPr lang="vi-VN" sz="2400" dirty="0" err="1"/>
              <a:t>kịp</a:t>
            </a:r>
            <a:r>
              <a:rPr lang="vi-VN" sz="2400" dirty="0"/>
              <a:t> </a:t>
            </a:r>
            <a:r>
              <a:rPr lang="vi-VN" sz="2400" dirty="0" err="1"/>
              <a:t>với</a:t>
            </a:r>
            <a:r>
              <a:rPr lang="vi-VN" sz="2400" dirty="0"/>
              <a:t> yêu </a:t>
            </a:r>
            <a:r>
              <a:rPr lang="vi-VN" sz="2400" dirty="0" err="1"/>
              <a:t>cầu</a:t>
            </a:r>
            <a:r>
              <a:rPr lang="vi-VN" sz="2400" dirty="0"/>
              <a:t> công </a:t>
            </a:r>
            <a:r>
              <a:rPr lang="vi-VN" sz="2400" dirty="0" err="1"/>
              <a:t>việc</a:t>
            </a:r>
            <a:r>
              <a:rPr lang="vi-VN" sz="2400" dirty="0"/>
              <a:t> </a:t>
            </a:r>
            <a:r>
              <a:rPr lang="vi-VN" sz="2400" dirty="0" err="1"/>
              <a:t>của</a:t>
            </a:r>
            <a:r>
              <a:rPr lang="vi-VN" sz="2400" dirty="0"/>
              <a:t> doanh </a:t>
            </a:r>
            <a:r>
              <a:rPr lang="vi-VN" sz="2400" dirty="0" err="1"/>
              <a:t>nghiệp</a:t>
            </a:r>
            <a:r>
              <a:rPr lang="vi-VN" sz="2400" dirty="0"/>
              <a:t>.</a:t>
            </a:r>
          </a:p>
        </p:txBody>
      </p:sp>
    </p:spTree>
    <p:extLst>
      <p:ext uri="{BB962C8B-B14F-4D97-AF65-F5344CB8AC3E}">
        <p14:creationId xmlns:p14="http://schemas.microsoft.com/office/powerpoint/2010/main" val="371898447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3.1. </a:t>
            </a:r>
            <a:r>
              <a:rPr lang="en-US" sz="2800" dirty="0" err="1"/>
              <a:t>Các</a:t>
            </a:r>
            <a:r>
              <a:rPr lang="en-US" sz="2800" dirty="0"/>
              <a:t> </a:t>
            </a:r>
            <a:r>
              <a:rPr lang="en-US" sz="2800" dirty="0" err="1"/>
              <a:t>phương</a:t>
            </a:r>
            <a:r>
              <a:rPr lang="en-US" sz="2800" dirty="0"/>
              <a:t> </a:t>
            </a:r>
            <a:r>
              <a:rPr lang="en-US" sz="2800" dirty="0" err="1"/>
              <a:t>án</a:t>
            </a:r>
            <a:r>
              <a:rPr lang="en-US" sz="2800" dirty="0"/>
              <a:t> </a:t>
            </a:r>
            <a:r>
              <a:rPr lang="en-US" sz="2800" dirty="0" err="1"/>
              <a:t>kết</a:t>
            </a:r>
            <a:r>
              <a:rPr lang="en-US" sz="2800" dirty="0"/>
              <a:t> </a:t>
            </a:r>
            <a:r>
              <a:rPr lang="en-US" sz="2800" dirty="0" err="1"/>
              <a:t>hợp</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210</a:t>
            </a:fld>
            <a:endParaRPr kumimoji="0" lang="en-US"/>
          </a:p>
        </p:txBody>
      </p:sp>
      <p:sp>
        <p:nvSpPr>
          <p:cNvPr id="4" name="Content Placeholder 3"/>
          <p:cNvSpPr>
            <a:spLocks noGrp="1"/>
          </p:cNvSpPr>
          <p:nvPr>
            <p:ph sz="quarter" idx="1"/>
          </p:nvPr>
        </p:nvSpPr>
        <p:spPr>
          <a:xfrm>
            <a:off x="590843" y="1314157"/>
            <a:ext cx="7943557" cy="4709160"/>
          </a:xfrm>
        </p:spPr>
        <p:txBody>
          <a:bodyPr/>
          <a:lstStyle/>
          <a:p>
            <a:pPr lvl="0" algn="just">
              <a:lnSpc>
                <a:spcPct val="120000"/>
              </a:lnSpc>
              <a:buClr>
                <a:srgbClr val="FF0000"/>
              </a:buClr>
              <a:buFont typeface="Wingdings" pitchFamily="2" charset="2"/>
              <a:buChar char="v"/>
            </a:pPr>
            <a:r>
              <a:rPr lang="en-US" sz="2400" i="1" dirty="0" err="1"/>
              <a:t>Tiền</a:t>
            </a:r>
            <a:r>
              <a:rPr lang="en-US" sz="2400" i="1" dirty="0"/>
              <a:t> </a:t>
            </a:r>
            <a:r>
              <a:rPr lang="en-US" sz="2400" i="1" dirty="0" err="1"/>
              <a:t>lương</a:t>
            </a:r>
            <a:r>
              <a:rPr lang="en-US" sz="2400" i="1" dirty="0"/>
              <a:t> </a:t>
            </a:r>
            <a:r>
              <a:rPr lang="en-US" sz="2400" i="1" dirty="0" err="1"/>
              <a:t>cộng</a:t>
            </a:r>
            <a:r>
              <a:rPr lang="en-US" sz="2400" i="1" dirty="0"/>
              <a:t> </a:t>
            </a:r>
            <a:r>
              <a:rPr lang="en-US" sz="2400" i="1" dirty="0" err="1"/>
              <a:t>với</a:t>
            </a:r>
            <a:r>
              <a:rPr lang="en-US" sz="2400" i="1" dirty="0"/>
              <a:t> </a:t>
            </a:r>
            <a:r>
              <a:rPr lang="en-US" sz="2400" i="1" dirty="0" err="1"/>
              <a:t>hoa</a:t>
            </a:r>
            <a:r>
              <a:rPr lang="en-US" sz="2400" i="1" dirty="0"/>
              <a:t> </a:t>
            </a:r>
            <a:r>
              <a:rPr lang="en-US" sz="2400" i="1" dirty="0" err="1"/>
              <a:t>hồng</a:t>
            </a:r>
            <a:r>
              <a:rPr lang="en-US" sz="2400" i="1" dirty="0"/>
              <a:t>, </a:t>
            </a:r>
            <a:r>
              <a:rPr lang="en-US" sz="2400" i="1" dirty="0" err="1"/>
              <a:t>kết</a:t>
            </a:r>
            <a:r>
              <a:rPr lang="en-US" sz="2400" i="1" dirty="0"/>
              <a:t> </a:t>
            </a:r>
            <a:r>
              <a:rPr lang="en-US" sz="2400" i="1" dirty="0" err="1"/>
              <a:t>hợp</a:t>
            </a:r>
            <a:r>
              <a:rPr lang="en-US" sz="2400" i="1" dirty="0"/>
              <a:t> </a:t>
            </a:r>
            <a:r>
              <a:rPr lang="en-US" sz="2400" i="1" dirty="0" err="1"/>
              <a:t>với</a:t>
            </a:r>
            <a:r>
              <a:rPr lang="en-US" sz="2400" i="1" dirty="0"/>
              <a:t> </a:t>
            </a:r>
            <a:r>
              <a:rPr lang="en-US" sz="2400" i="1" dirty="0" err="1"/>
              <a:t>tiền</a:t>
            </a:r>
            <a:r>
              <a:rPr lang="en-US" sz="2400" i="1" dirty="0"/>
              <a:t> </a:t>
            </a:r>
            <a:r>
              <a:rPr lang="en-US" sz="2400" i="1" dirty="0" err="1"/>
              <a:t>thưởng</a:t>
            </a:r>
            <a:r>
              <a:rPr lang="en-US" sz="2400" dirty="0"/>
              <a:t>. </a:t>
            </a:r>
            <a:r>
              <a:rPr lang="en-US" sz="2400" dirty="0" err="1"/>
              <a:t>Hình</a:t>
            </a:r>
            <a:r>
              <a:rPr lang="en-US" sz="2400" dirty="0"/>
              <a:t> </a:t>
            </a:r>
            <a:r>
              <a:rPr lang="en-US" sz="2400" dirty="0" err="1"/>
              <a:t>thức</a:t>
            </a:r>
            <a:r>
              <a:rPr lang="en-US" sz="2400" dirty="0"/>
              <a:t> </a:t>
            </a:r>
            <a:r>
              <a:rPr lang="en-US" sz="2400" dirty="0" err="1"/>
              <a:t>này</a:t>
            </a:r>
            <a:r>
              <a:rPr lang="en-US" sz="2400" dirty="0"/>
              <a:t> </a:t>
            </a:r>
            <a:r>
              <a:rPr lang="en-US" sz="2400" dirty="0" err="1"/>
              <a:t>là</a:t>
            </a:r>
            <a:r>
              <a:rPr lang="en-US" sz="2400" dirty="0"/>
              <a:t> </a:t>
            </a:r>
            <a:r>
              <a:rPr lang="en-US" sz="2400" dirty="0" err="1"/>
              <a:t>tốt</a:t>
            </a:r>
            <a:r>
              <a:rPr lang="en-US" sz="2400" dirty="0"/>
              <a:t> </a:t>
            </a:r>
            <a:r>
              <a:rPr lang="en-US" sz="2400" dirty="0" err="1"/>
              <a:t>nhất</a:t>
            </a:r>
            <a:r>
              <a:rPr lang="en-US" sz="2400" dirty="0"/>
              <a:t> </a:t>
            </a:r>
            <a:r>
              <a:rPr lang="en-US" sz="2400" dirty="0" err="1"/>
              <a:t>cho</a:t>
            </a:r>
            <a:r>
              <a:rPr lang="en-US" sz="2400" dirty="0"/>
              <a:t> </a:t>
            </a:r>
            <a:r>
              <a:rPr lang="en-US" sz="2400" dirty="0" err="1"/>
              <a:t>loại</a:t>
            </a:r>
            <a:r>
              <a:rPr lang="en-US" sz="2400" dirty="0"/>
              <a:t> </a:t>
            </a:r>
            <a:r>
              <a:rPr lang="en-US" sz="2400" dirty="0" err="1"/>
              <a:t>hình</a:t>
            </a:r>
            <a:r>
              <a:rPr lang="en-US" sz="2400" dirty="0"/>
              <a:t> </a:t>
            </a:r>
            <a:r>
              <a:rPr lang="en-US" sz="2400" dirty="0" err="1"/>
              <a:t>bán</a:t>
            </a:r>
            <a:r>
              <a:rPr lang="en-US" sz="2400" dirty="0"/>
              <a:t> </a:t>
            </a:r>
            <a:r>
              <a:rPr lang="en-US" sz="2400" dirty="0" err="1"/>
              <a:t>hàng</a:t>
            </a:r>
            <a:r>
              <a:rPr lang="en-US" sz="2400" dirty="0"/>
              <a:t> </a:t>
            </a:r>
            <a:r>
              <a:rPr lang="en-US" sz="2400" dirty="0" err="1"/>
              <a:t>theo</a:t>
            </a:r>
            <a:r>
              <a:rPr lang="en-US" sz="2400" dirty="0"/>
              <a:t> </a:t>
            </a:r>
            <a:r>
              <a:rPr lang="en-US" sz="2400" dirty="0" err="1"/>
              <a:t>mùa</a:t>
            </a:r>
            <a:r>
              <a:rPr lang="en-US" sz="2400" dirty="0"/>
              <a:t> </a:t>
            </a:r>
            <a:r>
              <a:rPr lang="en-US" sz="2400" dirty="0" err="1"/>
              <a:t>khi</a:t>
            </a:r>
            <a:r>
              <a:rPr lang="en-US" sz="2400" dirty="0"/>
              <a:t> </a:t>
            </a:r>
            <a:r>
              <a:rPr lang="en-US" sz="2400" dirty="0" err="1"/>
              <a:t>thường</a:t>
            </a:r>
            <a:r>
              <a:rPr lang="en-US" sz="2400" dirty="0"/>
              <a:t> </a:t>
            </a:r>
            <a:r>
              <a:rPr lang="en-US" sz="2400" dirty="0" err="1"/>
              <a:t>xuyên</a:t>
            </a:r>
            <a:r>
              <a:rPr lang="en-US" sz="2400" dirty="0"/>
              <a:t> </a:t>
            </a:r>
            <a:r>
              <a:rPr lang="en-US" sz="2400" dirty="0" err="1"/>
              <a:t>có</a:t>
            </a:r>
            <a:r>
              <a:rPr lang="en-US" sz="2400" dirty="0"/>
              <a:t> </a:t>
            </a:r>
            <a:r>
              <a:rPr lang="en-US" sz="2400" dirty="0" err="1"/>
              <a:t>sự</a:t>
            </a:r>
            <a:r>
              <a:rPr lang="en-US" sz="2400" dirty="0"/>
              <a:t> </a:t>
            </a:r>
            <a:r>
              <a:rPr lang="en-US" sz="2400" dirty="0" err="1"/>
              <a:t>mất</a:t>
            </a:r>
            <a:r>
              <a:rPr lang="en-US" sz="2400" dirty="0"/>
              <a:t> </a:t>
            </a:r>
            <a:r>
              <a:rPr lang="en-US" sz="2400" dirty="0" err="1"/>
              <a:t>cân</a:t>
            </a:r>
            <a:r>
              <a:rPr lang="en-US" sz="2400" dirty="0"/>
              <a:t> </a:t>
            </a:r>
            <a:r>
              <a:rPr lang="en-US" sz="2400" dirty="0" err="1"/>
              <a:t>bằng</a:t>
            </a:r>
            <a:r>
              <a:rPr lang="en-US" sz="2400" dirty="0"/>
              <a:t> </a:t>
            </a:r>
            <a:r>
              <a:rPr lang="en-US" sz="2400" dirty="0" err="1"/>
              <a:t>hàng</a:t>
            </a:r>
            <a:r>
              <a:rPr lang="en-US" sz="2400" dirty="0"/>
              <a:t> </a:t>
            </a:r>
            <a:r>
              <a:rPr lang="en-US" sz="2400" dirty="0" err="1"/>
              <a:t>tồn</a:t>
            </a:r>
            <a:r>
              <a:rPr lang="en-US" sz="2400" dirty="0"/>
              <a:t> </a:t>
            </a:r>
            <a:r>
              <a:rPr lang="en-US" sz="2400" dirty="0" err="1"/>
              <a:t>kho</a:t>
            </a:r>
            <a:r>
              <a:rPr lang="en-US" sz="2400" dirty="0"/>
              <a:t> </a:t>
            </a:r>
            <a:r>
              <a:rPr lang="en-US" sz="2400" dirty="0" err="1"/>
              <a:t>và</a:t>
            </a:r>
            <a:r>
              <a:rPr lang="en-US" sz="2400" dirty="0"/>
              <a:t> </a:t>
            </a:r>
            <a:r>
              <a:rPr lang="en-US" sz="2400" dirty="0" err="1"/>
              <a:t>khi</a:t>
            </a:r>
            <a:r>
              <a:rPr lang="en-US" sz="2400" dirty="0"/>
              <a:t> </a:t>
            </a:r>
            <a:r>
              <a:rPr lang="en-US" sz="2400" dirty="0" err="1"/>
              <a:t>nhà</a:t>
            </a:r>
            <a:r>
              <a:rPr lang="en-US" sz="2400" dirty="0"/>
              <a:t> </a:t>
            </a:r>
            <a:r>
              <a:rPr lang="en-US" sz="2400" dirty="0" err="1"/>
              <a:t>quản</a:t>
            </a:r>
            <a:r>
              <a:rPr lang="en-US" sz="2400" dirty="0"/>
              <a:t> </a:t>
            </a:r>
            <a:r>
              <a:rPr lang="en-US" sz="2400" dirty="0" err="1"/>
              <a:t>lý</a:t>
            </a:r>
            <a:r>
              <a:rPr lang="en-US" sz="2400" dirty="0"/>
              <a:t> </a:t>
            </a:r>
            <a:r>
              <a:rPr lang="en-US" sz="2400" dirty="0" err="1"/>
              <a:t>muốn</a:t>
            </a:r>
            <a:r>
              <a:rPr lang="en-US" sz="2400" dirty="0"/>
              <a:t> </a:t>
            </a:r>
            <a:r>
              <a:rPr lang="en-US" sz="2400" dirty="0" err="1"/>
              <a:t>tập</a:t>
            </a:r>
            <a:r>
              <a:rPr lang="en-US" sz="2400" dirty="0"/>
              <a:t> </a:t>
            </a:r>
            <a:r>
              <a:rPr lang="en-US" sz="2400" dirty="0" err="1"/>
              <a:t>trung</a:t>
            </a:r>
            <a:r>
              <a:rPr lang="en-US" sz="2400" dirty="0"/>
              <a:t> </a:t>
            </a:r>
            <a:r>
              <a:rPr lang="en-US" sz="2400" dirty="0" err="1"/>
              <a:t>vào</a:t>
            </a:r>
            <a:r>
              <a:rPr lang="en-US" sz="2400" dirty="0"/>
              <a:t> </a:t>
            </a:r>
            <a:r>
              <a:rPr lang="en-US" sz="2400" dirty="0" err="1"/>
              <a:t>các</a:t>
            </a:r>
            <a:r>
              <a:rPr lang="en-US" sz="2400" dirty="0"/>
              <a:t> </a:t>
            </a:r>
            <a:r>
              <a:rPr lang="en-US" sz="2400" dirty="0" err="1"/>
              <a:t>sản</a:t>
            </a:r>
            <a:r>
              <a:rPr lang="en-US" sz="2400" dirty="0"/>
              <a:t> </a:t>
            </a:r>
            <a:r>
              <a:rPr lang="en-US" sz="2400" dirty="0" err="1"/>
              <a:t>phẩm</a:t>
            </a:r>
            <a:r>
              <a:rPr lang="en-US" sz="2400" dirty="0"/>
              <a:t> </a:t>
            </a:r>
            <a:r>
              <a:rPr lang="en-US" sz="2400" dirty="0" err="1"/>
              <a:t>hoặc</a:t>
            </a:r>
            <a:r>
              <a:rPr lang="en-US" sz="2400" dirty="0"/>
              <a:t> </a:t>
            </a:r>
            <a:r>
              <a:rPr lang="en-US" sz="2400" dirty="0" err="1"/>
              <a:t>khách</a:t>
            </a:r>
            <a:r>
              <a:rPr lang="en-US" sz="2400" dirty="0"/>
              <a:t> </a:t>
            </a:r>
            <a:r>
              <a:rPr lang="en-US" sz="2400" dirty="0" err="1"/>
              <a:t>hàng</a:t>
            </a:r>
            <a:r>
              <a:rPr lang="en-US" sz="2400" dirty="0"/>
              <a:t> </a:t>
            </a:r>
            <a:r>
              <a:rPr lang="en-US" sz="2400" dirty="0" err="1"/>
              <a:t>nhất</a:t>
            </a:r>
            <a:r>
              <a:rPr lang="en-US" sz="2400" dirty="0"/>
              <a:t> </a:t>
            </a:r>
            <a:r>
              <a:rPr lang="en-US" sz="2400" dirty="0" err="1"/>
              <a:t>định</a:t>
            </a:r>
            <a:r>
              <a:rPr lang="en-US" sz="2400" dirty="0"/>
              <a:t>. </a:t>
            </a:r>
            <a:endParaRPr lang="vi-VN" sz="2400" dirty="0"/>
          </a:p>
          <a:p>
            <a:pPr lvl="0" algn="just">
              <a:lnSpc>
                <a:spcPct val="120000"/>
              </a:lnSpc>
              <a:buClr>
                <a:srgbClr val="FF0000"/>
              </a:buClr>
              <a:buFont typeface="Wingdings" pitchFamily="2" charset="2"/>
              <a:buChar char="v"/>
            </a:pPr>
            <a:r>
              <a:rPr lang="en-US" sz="2400" i="1" dirty="0" err="1"/>
              <a:t>Hoa</a:t>
            </a:r>
            <a:r>
              <a:rPr lang="en-US" sz="2400" i="1" dirty="0"/>
              <a:t> </a:t>
            </a:r>
            <a:r>
              <a:rPr lang="en-US" sz="2400" i="1" dirty="0" err="1"/>
              <a:t>hồng</a:t>
            </a:r>
            <a:r>
              <a:rPr lang="en-US" sz="2400" i="1" dirty="0"/>
              <a:t> </a:t>
            </a:r>
            <a:r>
              <a:rPr lang="en-US" sz="2400" i="1" dirty="0" err="1"/>
              <a:t>cộng</a:t>
            </a:r>
            <a:r>
              <a:rPr lang="en-US" sz="2400" i="1" dirty="0"/>
              <a:t> </a:t>
            </a:r>
            <a:r>
              <a:rPr lang="en-US" sz="2400" i="1" dirty="0" err="1"/>
              <a:t>với</a:t>
            </a:r>
            <a:r>
              <a:rPr lang="en-US" sz="2400" i="1" dirty="0"/>
              <a:t> </a:t>
            </a:r>
            <a:r>
              <a:rPr lang="en-US" sz="2400" i="1" dirty="0" err="1"/>
              <a:t>tiền</a:t>
            </a:r>
            <a:r>
              <a:rPr lang="en-US" sz="2400" i="1" dirty="0"/>
              <a:t> </a:t>
            </a:r>
            <a:r>
              <a:rPr lang="en-US" sz="2400" i="1" dirty="0" err="1"/>
              <a:t>thưởng</a:t>
            </a:r>
            <a:r>
              <a:rPr lang="en-US" sz="2400" dirty="0"/>
              <a:t>. </a:t>
            </a:r>
            <a:r>
              <a:rPr lang="en-US" sz="2400" dirty="0" err="1"/>
              <a:t>Hình</a:t>
            </a:r>
            <a:r>
              <a:rPr lang="en-US" sz="2400" dirty="0"/>
              <a:t> </a:t>
            </a:r>
            <a:r>
              <a:rPr lang="en-US" sz="2400" dirty="0" err="1"/>
              <a:t>thức</a:t>
            </a:r>
            <a:r>
              <a:rPr lang="en-US" sz="2400" dirty="0"/>
              <a:t> </a:t>
            </a:r>
            <a:r>
              <a:rPr lang="en-US" sz="2400" dirty="0" err="1"/>
              <a:t>này</a:t>
            </a:r>
            <a:r>
              <a:rPr lang="en-US" sz="2400" dirty="0"/>
              <a:t> </a:t>
            </a:r>
            <a:r>
              <a:rPr lang="en-US" sz="2400" dirty="0" err="1"/>
              <a:t>thường</a:t>
            </a:r>
            <a:r>
              <a:rPr lang="en-US" sz="2400" dirty="0"/>
              <a:t> </a:t>
            </a:r>
            <a:r>
              <a:rPr lang="en-US" sz="2400" dirty="0" err="1"/>
              <a:t>được</a:t>
            </a:r>
            <a:r>
              <a:rPr lang="en-US" sz="2400" dirty="0"/>
              <a:t> </a:t>
            </a:r>
            <a:r>
              <a:rPr lang="en-US" sz="2400" dirty="0" err="1"/>
              <a:t>áp</a:t>
            </a:r>
            <a:r>
              <a:rPr lang="en-US" sz="2400" dirty="0"/>
              <a:t> </a:t>
            </a:r>
            <a:r>
              <a:rPr lang="en-US" sz="2400" dirty="0" err="1"/>
              <a:t>dụng</a:t>
            </a:r>
            <a:r>
              <a:rPr lang="en-US" sz="2400" dirty="0"/>
              <a:t> </a:t>
            </a:r>
            <a:r>
              <a:rPr lang="en-US" sz="2400" dirty="0" err="1"/>
              <a:t>cho</a:t>
            </a:r>
            <a:r>
              <a:rPr lang="en-US" sz="2400" dirty="0"/>
              <a:t> </a:t>
            </a:r>
            <a:r>
              <a:rPr lang="en-US" sz="2400" dirty="0" err="1"/>
              <a:t>bán</a:t>
            </a:r>
            <a:r>
              <a:rPr lang="en-US" sz="2400" dirty="0"/>
              <a:t> </a:t>
            </a:r>
            <a:r>
              <a:rPr lang="en-US" sz="2400" dirty="0" err="1"/>
              <a:t>hàng</a:t>
            </a:r>
            <a:r>
              <a:rPr lang="en-US" sz="2400" dirty="0"/>
              <a:t> </a:t>
            </a:r>
            <a:r>
              <a:rPr lang="en-US" sz="2400" dirty="0" err="1"/>
              <a:t>theo</a:t>
            </a:r>
            <a:r>
              <a:rPr lang="en-US" sz="2400" dirty="0"/>
              <a:t> </a:t>
            </a:r>
            <a:r>
              <a:rPr lang="en-US" sz="2400" dirty="0" err="1"/>
              <a:t>nhóm</a:t>
            </a:r>
            <a:r>
              <a:rPr lang="en-US" sz="2400" dirty="0"/>
              <a:t>, </a:t>
            </a:r>
            <a:r>
              <a:rPr lang="en-US" sz="2400" dirty="0" err="1"/>
              <a:t>trong</a:t>
            </a:r>
            <a:r>
              <a:rPr lang="en-US" sz="2400" dirty="0"/>
              <a:t> </a:t>
            </a:r>
            <a:r>
              <a:rPr lang="en-US" sz="2400" dirty="0" err="1"/>
              <a:t>đó</a:t>
            </a:r>
            <a:r>
              <a:rPr lang="en-US" sz="2400" dirty="0"/>
              <a:t> </a:t>
            </a:r>
            <a:r>
              <a:rPr lang="en-US" sz="2400" dirty="0" err="1"/>
              <a:t>một</a:t>
            </a:r>
            <a:r>
              <a:rPr lang="en-US" sz="2400" dirty="0"/>
              <a:t> </a:t>
            </a:r>
            <a:r>
              <a:rPr lang="en-US" sz="2400" dirty="0" err="1"/>
              <a:t>số</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tiếp</a:t>
            </a:r>
            <a:r>
              <a:rPr lang="en-US" sz="2400" dirty="0"/>
              <a:t> </a:t>
            </a:r>
            <a:r>
              <a:rPr lang="en-US" sz="2400" dirty="0" err="1"/>
              <a:t>xúc</a:t>
            </a:r>
            <a:r>
              <a:rPr lang="en-US" sz="2400" dirty="0"/>
              <a:t> </a:t>
            </a:r>
            <a:r>
              <a:rPr lang="en-US" sz="2400" dirty="0" err="1"/>
              <a:t>trực</a:t>
            </a:r>
            <a:r>
              <a:rPr lang="en-US" sz="2400" dirty="0"/>
              <a:t> </a:t>
            </a:r>
            <a:r>
              <a:rPr lang="en-US" sz="2400" dirty="0" err="1"/>
              <a:t>tiếp</a:t>
            </a:r>
            <a:r>
              <a:rPr lang="en-US" sz="2400" dirty="0"/>
              <a:t> </a:t>
            </a:r>
            <a:r>
              <a:rPr lang="en-US" sz="2400" dirty="0" err="1"/>
              <a:t>với</a:t>
            </a:r>
            <a:r>
              <a:rPr lang="en-US" sz="2400" dirty="0"/>
              <a:t> </a:t>
            </a:r>
            <a:r>
              <a:rPr lang="en-US" sz="2400" dirty="0" err="1"/>
              <a:t>khách</a:t>
            </a:r>
            <a:r>
              <a:rPr lang="en-US" sz="2400" dirty="0"/>
              <a:t> </a:t>
            </a:r>
            <a:r>
              <a:rPr lang="en-US" sz="2400" dirty="0" err="1"/>
              <a:t>hàng</a:t>
            </a:r>
            <a:r>
              <a:rPr lang="en-US" sz="2400" dirty="0"/>
              <a:t> </a:t>
            </a:r>
            <a:r>
              <a:rPr lang="en-US" sz="2400" dirty="0" err="1"/>
              <a:t>chính</a:t>
            </a:r>
            <a:r>
              <a:rPr lang="en-US" sz="2400" dirty="0"/>
              <a:t> </a:t>
            </a:r>
            <a:r>
              <a:rPr lang="en-US" sz="2400" dirty="0" err="1"/>
              <a:t>hoặc</a:t>
            </a:r>
            <a:r>
              <a:rPr lang="en-US" sz="2400" dirty="0"/>
              <a:t> </a:t>
            </a:r>
            <a:r>
              <a:rPr lang="en-US" sz="2400" dirty="0" err="1"/>
              <a:t>các</a:t>
            </a:r>
            <a:r>
              <a:rPr lang="en-US" sz="2400" dirty="0"/>
              <a:t> </a:t>
            </a:r>
            <a:r>
              <a:rPr lang="en-US" sz="2400" dirty="0" err="1"/>
              <a:t>ủy</a:t>
            </a:r>
            <a:r>
              <a:rPr lang="en-US" sz="2400" dirty="0"/>
              <a:t> ban </a:t>
            </a:r>
            <a:r>
              <a:rPr lang="en-US" sz="2400" dirty="0" err="1"/>
              <a:t>mua</a:t>
            </a:r>
            <a:r>
              <a:rPr lang="en-US" sz="2400" dirty="0"/>
              <a:t> </a:t>
            </a:r>
            <a:r>
              <a:rPr lang="en-US" sz="2400" dirty="0" err="1"/>
              <a:t>trong</a:t>
            </a:r>
            <a:r>
              <a:rPr lang="en-US" sz="2400" dirty="0"/>
              <a:t> </a:t>
            </a:r>
            <a:r>
              <a:rPr lang="en-US" sz="2400" dirty="0" err="1"/>
              <a:t>khi</a:t>
            </a:r>
            <a:r>
              <a:rPr lang="en-US" sz="2400" dirty="0"/>
              <a:t> </a:t>
            </a:r>
            <a:r>
              <a:rPr lang="en-US" sz="2400" dirty="0" err="1"/>
              <a:t>những</a:t>
            </a:r>
            <a:r>
              <a:rPr lang="en-US" sz="2400" dirty="0"/>
              <a:t> </a:t>
            </a:r>
            <a:r>
              <a:rPr lang="en-US" sz="2400" dirty="0" err="1"/>
              <a:t>nhân</a:t>
            </a:r>
            <a:r>
              <a:rPr lang="en-US" sz="2400" dirty="0"/>
              <a:t> </a:t>
            </a:r>
            <a:r>
              <a:rPr lang="en-US" sz="2400" dirty="0" err="1"/>
              <a:t>viên</a:t>
            </a:r>
            <a:r>
              <a:rPr lang="en-US" sz="2400" dirty="0"/>
              <a:t> </a:t>
            </a:r>
            <a:r>
              <a:rPr lang="en-US" sz="2400" dirty="0" err="1"/>
              <a:t>khác</a:t>
            </a:r>
            <a:r>
              <a:rPr lang="en-US" sz="2400" dirty="0"/>
              <a:t> </a:t>
            </a:r>
            <a:r>
              <a:rPr lang="en-US" sz="2400" dirty="0" err="1"/>
              <a:t>gặp</a:t>
            </a:r>
            <a:r>
              <a:rPr lang="en-US" sz="2400" dirty="0"/>
              <a:t> </a:t>
            </a:r>
            <a:r>
              <a:rPr lang="en-US" sz="2400" dirty="0" err="1"/>
              <a:t>trực</a:t>
            </a:r>
            <a:r>
              <a:rPr lang="en-US" sz="2400" dirty="0"/>
              <a:t> </a:t>
            </a:r>
            <a:r>
              <a:rPr lang="en-US" sz="2400" dirty="0" err="1"/>
              <a:t>tiếp</a:t>
            </a:r>
            <a:r>
              <a:rPr lang="en-US" sz="2400" dirty="0"/>
              <a:t> </a:t>
            </a:r>
            <a:r>
              <a:rPr lang="en-US" sz="2400" dirty="0" err="1"/>
              <a:t>các</a:t>
            </a:r>
            <a:r>
              <a:rPr lang="en-US" sz="2400" dirty="0"/>
              <a:t> </a:t>
            </a:r>
            <a:r>
              <a:rPr lang="en-US" sz="2400" dirty="0" err="1"/>
              <a:t>nhà</a:t>
            </a:r>
            <a:r>
              <a:rPr lang="en-US" sz="2400" dirty="0"/>
              <a:t> </a:t>
            </a:r>
            <a:r>
              <a:rPr lang="en-US" sz="2400" dirty="0" err="1"/>
              <a:t>quản</a:t>
            </a:r>
            <a:r>
              <a:rPr lang="en-US" sz="2400" dirty="0"/>
              <a:t> </a:t>
            </a:r>
            <a:r>
              <a:rPr lang="en-US" sz="2400" dirty="0" err="1"/>
              <a:t>lý</a:t>
            </a:r>
            <a:r>
              <a:rPr lang="en-US" sz="2400" dirty="0"/>
              <a:t> </a:t>
            </a:r>
            <a:r>
              <a:rPr lang="en-US" sz="2400" dirty="0" err="1"/>
              <a:t>cửa</a:t>
            </a:r>
            <a:r>
              <a:rPr lang="en-US" sz="2400" dirty="0"/>
              <a:t> </a:t>
            </a:r>
            <a:r>
              <a:rPr lang="en-US" sz="2400" dirty="0" err="1"/>
              <a:t>hàng</a:t>
            </a:r>
            <a:r>
              <a:rPr lang="en-US" sz="2400" dirty="0"/>
              <a:t>. </a:t>
            </a:r>
            <a:endParaRPr lang="vi-VN" sz="2400" dirty="0"/>
          </a:p>
          <a:p>
            <a:pPr marL="0" indent="0">
              <a:buNone/>
            </a:pPr>
            <a:endParaRPr lang="vi-VN" dirty="0"/>
          </a:p>
        </p:txBody>
      </p:sp>
    </p:spTree>
    <p:extLst>
      <p:ext uri="{BB962C8B-B14F-4D97-AF65-F5344CB8AC3E}">
        <p14:creationId xmlns:p14="http://schemas.microsoft.com/office/powerpoint/2010/main" val="141524462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3.2. </a:t>
            </a:r>
            <a:r>
              <a:rPr lang="en-US" sz="2800" dirty="0" err="1"/>
              <a:t>Ưu</a:t>
            </a:r>
            <a:r>
              <a:rPr lang="en-US" sz="2800" dirty="0"/>
              <a:t> </a:t>
            </a:r>
            <a:r>
              <a:rPr lang="en-US" sz="2800" dirty="0" err="1"/>
              <a:t>nhược</a:t>
            </a:r>
            <a:r>
              <a:rPr lang="en-US" sz="2800" dirty="0"/>
              <a:t> </a:t>
            </a:r>
            <a:r>
              <a:rPr lang="en-US" sz="2800" dirty="0" err="1"/>
              <a:t>điểm</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211</a:t>
            </a:fld>
            <a:endParaRPr kumimoji="0" lang="en-US"/>
          </a:p>
        </p:txBody>
      </p:sp>
      <p:sp>
        <p:nvSpPr>
          <p:cNvPr id="4" name="Content Placeholder 3"/>
          <p:cNvSpPr>
            <a:spLocks noGrp="1"/>
          </p:cNvSpPr>
          <p:nvPr>
            <p:ph sz="quarter" idx="1"/>
          </p:nvPr>
        </p:nvSpPr>
        <p:spPr>
          <a:xfrm>
            <a:off x="609600" y="1295400"/>
            <a:ext cx="8382000" cy="5175304"/>
          </a:xfrm>
        </p:spPr>
        <p:txBody>
          <a:bodyPr>
            <a:normAutofit fontScale="92500" lnSpcReduction="10000"/>
          </a:bodyPr>
          <a:lstStyle/>
          <a:p>
            <a:pPr algn="just">
              <a:buClr>
                <a:srgbClr val="FF0000"/>
              </a:buClr>
              <a:buFont typeface="Wingdings" pitchFamily="2" charset="2"/>
              <a:buChar char="v"/>
            </a:pPr>
            <a:r>
              <a:rPr lang="en-US" sz="2400" b="1" dirty="0" err="1"/>
              <a:t>Ưu</a:t>
            </a:r>
            <a:r>
              <a:rPr lang="en-US" sz="2400" b="1" dirty="0"/>
              <a:t> </a:t>
            </a:r>
            <a:r>
              <a:rPr lang="en-US" sz="2400" b="1" dirty="0" err="1"/>
              <a:t>điểm</a:t>
            </a:r>
            <a:r>
              <a:rPr lang="en-US" sz="2400" b="1" dirty="0"/>
              <a:t>:</a:t>
            </a:r>
            <a:endParaRPr lang="vi-VN" sz="2400" b="1" dirty="0"/>
          </a:p>
          <a:p>
            <a:pPr lvl="0" algn="just">
              <a:buClr>
                <a:srgbClr val="FF0000"/>
              </a:buClr>
              <a:buFont typeface="Wingdings" panose="05000000000000000000" pitchFamily="2" charset="2"/>
              <a:buChar char="q"/>
            </a:pPr>
            <a:r>
              <a:rPr lang="en-US" sz="2400" dirty="0" err="1"/>
              <a:t>Tính</a:t>
            </a:r>
            <a:r>
              <a:rPr lang="en-US" sz="2400" dirty="0"/>
              <a:t> </a:t>
            </a:r>
            <a:r>
              <a:rPr lang="en-US" sz="2400" dirty="0" err="1"/>
              <a:t>linh</a:t>
            </a:r>
            <a:r>
              <a:rPr lang="en-US" sz="2400" dirty="0"/>
              <a:t> </a:t>
            </a:r>
            <a:r>
              <a:rPr lang="en-US" sz="2400" dirty="0" err="1"/>
              <a:t>hoạt</a:t>
            </a:r>
            <a:r>
              <a:rPr lang="en-US" sz="2400" dirty="0"/>
              <a:t> </a:t>
            </a:r>
            <a:r>
              <a:rPr lang="en-US" sz="2400" dirty="0" err="1"/>
              <a:t>cao</a:t>
            </a:r>
            <a:r>
              <a:rPr lang="en-US" sz="2400" dirty="0"/>
              <a:t> </a:t>
            </a:r>
            <a:r>
              <a:rPr lang="en-US" sz="2400" dirty="0" err="1"/>
              <a:t>nhất</a:t>
            </a:r>
            <a:r>
              <a:rPr lang="en-US" sz="2400" dirty="0"/>
              <a:t> </a:t>
            </a:r>
            <a:r>
              <a:rPr lang="en-US" sz="2400" dirty="0" err="1"/>
              <a:t>và</a:t>
            </a:r>
            <a:r>
              <a:rPr lang="en-US" sz="2400" dirty="0"/>
              <a:t> </a:t>
            </a:r>
            <a:r>
              <a:rPr lang="en-US" sz="2400" dirty="0" err="1"/>
              <a:t>giúp</a:t>
            </a:r>
            <a:r>
              <a:rPr lang="en-US" sz="2400" dirty="0"/>
              <a:t> </a:t>
            </a:r>
            <a:r>
              <a:rPr lang="en-US" sz="2400" dirty="0" err="1"/>
              <a:t>kiểm</a:t>
            </a:r>
            <a:r>
              <a:rPr lang="en-US" sz="2400" dirty="0"/>
              <a:t> </a:t>
            </a:r>
            <a:r>
              <a:rPr lang="en-US" sz="2400" dirty="0" err="1"/>
              <a:t>soát</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tốt</a:t>
            </a:r>
            <a:r>
              <a:rPr lang="en-US" sz="2400" dirty="0"/>
              <a:t> </a:t>
            </a:r>
            <a:r>
              <a:rPr lang="en-US" sz="2400" dirty="0" err="1"/>
              <a:t>nhất</a:t>
            </a:r>
            <a:r>
              <a:rPr lang="en-US" sz="2400" dirty="0"/>
              <a:t>, </a:t>
            </a:r>
            <a:r>
              <a:rPr lang="en-US" sz="2400" dirty="0" err="1"/>
              <a:t>trong</a:t>
            </a:r>
            <a:r>
              <a:rPr lang="en-US" sz="2400" dirty="0"/>
              <a:t> </a:t>
            </a:r>
            <a:r>
              <a:rPr lang="en-US" sz="2400" dirty="0" err="1"/>
              <a:t>đó</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được</a:t>
            </a:r>
            <a:r>
              <a:rPr lang="en-US" sz="2400" dirty="0"/>
              <a:t> </a:t>
            </a:r>
            <a:r>
              <a:rPr lang="en-US" sz="2400" dirty="0" err="1"/>
              <a:t>thực</a:t>
            </a:r>
            <a:r>
              <a:rPr lang="en-US" sz="2400" dirty="0"/>
              <a:t> </a:t>
            </a:r>
            <a:r>
              <a:rPr lang="en-US" sz="2400" dirty="0" err="1"/>
              <a:t>hiện</a:t>
            </a:r>
            <a:r>
              <a:rPr lang="en-US" sz="2400" dirty="0"/>
              <a:t> </a:t>
            </a:r>
            <a:r>
              <a:rPr lang="en-US" sz="2400" dirty="0" err="1"/>
              <a:t>như</a:t>
            </a:r>
            <a:r>
              <a:rPr lang="en-US" sz="2400" dirty="0"/>
              <a:t> </a:t>
            </a:r>
            <a:r>
              <a:rPr lang="en-US" sz="2400" dirty="0" err="1"/>
              <a:t>mong</a:t>
            </a:r>
            <a:r>
              <a:rPr lang="en-US" sz="2400" dirty="0"/>
              <a:t> </a:t>
            </a:r>
            <a:r>
              <a:rPr lang="en-US" sz="2400" dirty="0" err="1"/>
              <a:t>muốn</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a:t>
            </a:r>
            <a:r>
              <a:rPr lang="en-US" sz="2400" dirty="0" err="1"/>
              <a:t>có</a:t>
            </a:r>
            <a:r>
              <a:rPr lang="en-US" sz="2400" dirty="0"/>
              <a:t> </a:t>
            </a:r>
            <a:r>
              <a:rPr lang="en-US" sz="2400" dirty="0" err="1"/>
              <a:t>thể</a:t>
            </a:r>
            <a:r>
              <a:rPr lang="en-US" sz="2400" dirty="0"/>
              <a:t> </a:t>
            </a:r>
            <a:r>
              <a:rPr lang="en-US" sz="2400" dirty="0" err="1"/>
              <a:t>được</a:t>
            </a:r>
            <a:r>
              <a:rPr lang="en-US" sz="2400" dirty="0"/>
              <a:t> </a:t>
            </a:r>
            <a:r>
              <a:rPr lang="en-US" sz="2400" dirty="0" err="1"/>
              <a:t>khen</a:t>
            </a:r>
            <a:r>
              <a:rPr lang="en-US" sz="2400" dirty="0"/>
              <a:t> </a:t>
            </a:r>
            <a:r>
              <a:rPr lang="en-US" sz="2400" dirty="0" err="1"/>
              <a:t>thưởng</a:t>
            </a:r>
            <a:r>
              <a:rPr lang="en-US" sz="2400" dirty="0"/>
              <a:t>. </a:t>
            </a:r>
            <a:endParaRPr lang="vi-VN" sz="2400" dirty="0"/>
          </a:p>
          <a:p>
            <a:pPr lvl="0" algn="just">
              <a:buClr>
                <a:srgbClr val="FF0000"/>
              </a:buClr>
              <a:buFont typeface="Wingdings" panose="05000000000000000000" pitchFamily="2" charset="2"/>
              <a:buChar char="q"/>
            </a:pPr>
            <a:r>
              <a:rPr lang="en-US" sz="2400" dirty="0" err="1"/>
              <a:t>Mang</a:t>
            </a:r>
            <a:r>
              <a:rPr lang="en-US" sz="2400" dirty="0"/>
              <a:t> </a:t>
            </a:r>
            <a:r>
              <a:rPr lang="en-US" sz="2400" dirty="0" err="1"/>
              <a:t>lại</a:t>
            </a:r>
            <a:r>
              <a:rPr lang="en-US" sz="2400" dirty="0"/>
              <a:t> </a:t>
            </a:r>
            <a:r>
              <a:rPr lang="en-US" sz="2400" dirty="0" err="1"/>
              <a:t>sự</a:t>
            </a:r>
            <a:r>
              <a:rPr lang="en-US" sz="2400" dirty="0"/>
              <a:t> </a:t>
            </a:r>
            <a:r>
              <a:rPr lang="en-US" sz="2400" dirty="0" err="1"/>
              <a:t>đảm</a:t>
            </a:r>
            <a:r>
              <a:rPr lang="en-US" sz="2400" dirty="0"/>
              <a:t> </a:t>
            </a:r>
            <a:r>
              <a:rPr lang="en-US" sz="2400" dirty="0" err="1"/>
              <a:t>bảo</a:t>
            </a:r>
            <a:r>
              <a:rPr lang="en-US" sz="2400" dirty="0"/>
              <a:t> </a:t>
            </a:r>
            <a:r>
              <a:rPr lang="en-US" sz="2400" dirty="0" err="1"/>
              <a:t>với</a:t>
            </a:r>
            <a:r>
              <a:rPr lang="en-US" sz="2400" dirty="0"/>
              <a:t> </a:t>
            </a:r>
            <a:r>
              <a:rPr lang="en-US" sz="2400" dirty="0" err="1"/>
              <a:t>ưu</a:t>
            </a:r>
            <a:r>
              <a:rPr lang="en-US" sz="2400" dirty="0"/>
              <a:t> </a:t>
            </a:r>
            <a:r>
              <a:rPr lang="en-US" sz="2400" dirty="0" err="1"/>
              <a:t>đãi</a:t>
            </a:r>
            <a:r>
              <a:rPr lang="en-US" sz="2400" dirty="0"/>
              <a:t>.</a:t>
            </a:r>
            <a:endParaRPr lang="vi-VN" sz="2400" dirty="0"/>
          </a:p>
          <a:p>
            <a:pPr lvl="0" algn="just">
              <a:buClr>
                <a:srgbClr val="FF0000"/>
              </a:buClr>
              <a:buFont typeface="Wingdings" panose="05000000000000000000" pitchFamily="2" charset="2"/>
              <a:buChar char="q"/>
            </a:pPr>
            <a:r>
              <a:rPr lang="en-US" sz="2400" dirty="0" err="1"/>
              <a:t>Có</a:t>
            </a:r>
            <a:r>
              <a:rPr lang="en-US" sz="2400" dirty="0"/>
              <a:t> </a:t>
            </a:r>
            <a:r>
              <a:rPr lang="en-US" sz="2400" dirty="0" err="1"/>
              <a:t>thể</a:t>
            </a:r>
            <a:r>
              <a:rPr lang="en-US" sz="2400" dirty="0"/>
              <a:t> </a:t>
            </a:r>
            <a:r>
              <a:rPr lang="en-US" sz="2400" dirty="0" err="1"/>
              <a:t>tạo</a:t>
            </a:r>
            <a:r>
              <a:rPr lang="en-US" sz="2400" dirty="0"/>
              <a:t> </a:t>
            </a:r>
            <a:r>
              <a:rPr lang="en-US" sz="2400" dirty="0" err="1"/>
              <a:t>sự</a:t>
            </a:r>
            <a:r>
              <a:rPr lang="en-US" sz="2400" dirty="0"/>
              <a:t> </a:t>
            </a:r>
            <a:r>
              <a:rPr lang="en-US" sz="2400" dirty="0" err="1"/>
              <a:t>củng</a:t>
            </a:r>
            <a:r>
              <a:rPr lang="en-US" sz="2400" dirty="0"/>
              <a:t> </a:t>
            </a:r>
            <a:r>
              <a:rPr lang="en-US" sz="2400" dirty="0" err="1"/>
              <a:t>cố</a:t>
            </a:r>
            <a:r>
              <a:rPr lang="en-US" sz="2400" dirty="0"/>
              <a:t> </a:t>
            </a:r>
            <a:r>
              <a:rPr lang="en-US" sz="2400" dirty="0" err="1"/>
              <a:t>thường</a:t>
            </a:r>
            <a:r>
              <a:rPr lang="en-US" sz="2400" dirty="0"/>
              <a:t> </a:t>
            </a:r>
            <a:r>
              <a:rPr lang="en-US" sz="2400" dirty="0" err="1"/>
              <a:t>xuyên</a:t>
            </a:r>
            <a:r>
              <a:rPr lang="en-US" sz="2400" dirty="0"/>
              <a:t>, </a:t>
            </a:r>
            <a:r>
              <a:rPr lang="en-US" sz="2400" dirty="0" err="1"/>
              <a:t>ngay</a:t>
            </a:r>
            <a:r>
              <a:rPr lang="en-US" sz="2400" dirty="0"/>
              <a:t> </a:t>
            </a:r>
            <a:r>
              <a:rPr lang="en-US" sz="2400" dirty="0" err="1"/>
              <a:t>lập</a:t>
            </a:r>
            <a:r>
              <a:rPr lang="en-US" sz="2400" dirty="0"/>
              <a:t> </a:t>
            </a:r>
            <a:r>
              <a:rPr lang="en-US" sz="2400" dirty="0" err="1"/>
              <a:t>tức</a:t>
            </a:r>
            <a:r>
              <a:rPr lang="en-US" sz="2400" dirty="0"/>
              <a:t> </a:t>
            </a:r>
            <a:r>
              <a:rPr lang="en-US" sz="2400" dirty="0" err="1"/>
              <a:t>đối</a:t>
            </a:r>
            <a:r>
              <a:rPr lang="en-US" sz="2400" dirty="0"/>
              <a:t> </a:t>
            </a:r>
            <a:r>
              <a:rPr lang="en-US" sz="2400" dirty="0" err="1"/>
              <a:t>với</a:t>
            </a:r>
            <a:r>
              <a:rPr lang="en-US" sz="2400" dirty="0"/>
              <a:t> </a:t>
            </a:r>
            <a:r>
              <a:rPr lang="en-US" sz="2400" dirty="0" err="1"/>
              <a:t>các</a:t>
            </a:r>
            <a:r>
              <a:rPr lang="en-US" sz="2400" dirty="0"/>
              <a:t> </a:t>
            </a:r>
            <a:r>
              <a:rPr lang="en-US" sz="2400" dirty="0" err="1"/>
              <a:t>hành</a:t>
            </a:r>
            <a:r>
              <a:rPr lang="en-US" sz="2400" dirty="0"/>
              <a:t> vi </a:t>
            </a:r>
            <a:r>
              <a:rPr lang="en-US" sz="2400" dirty="0" err="1"/>
              <a:t>mong</a:t>
            </a:r>
            <a:r>
              <a:rPr lang="en-US" sz="2400" dirty="0"/>
              <a:t> </a:t>
            </a:r>
            <a:r>
              <a:rPr lang="en-US" sz="2400" dirty="0" err="1"/>
              <a:t>muốn</a:t>
            </a:r>
            <a:r>
              <a:rPr lang="en-US" sz="2400" dirty="0"/>
              <a:t>. </a:t>
            </a:r>
            <a:endParaRPr lang="vi-VN" sz="2400" dirty="0"/>
          </a:p>
          <a:p>
            <a:pPr algn="just">
              <a:buClr>
                <a:srgbClr val="FF0000"/>
              </a:buClr>
              <a:buFont typeface="Wingdings" pitchFamily="2" charset="2"/>
              <a:buChar char="v"/>
            </a:pPr>
            <a:r>
              <a:rPr lang="en-US" sz="2400" b="1" dirty="0" err="1"/>
              <a:t>Nhược</a:t>
            </a:r>
            <a:r>
              <a:rPr lang="en-US" sz="2400" b="1" dirty="0"/>
              <a:t> </a:t>
            </a:r>
            <a:r>
              <a:rPr lang="en-US" sz="2400" b="1" dirty="0" err="1"/>
              <a:t>điểm</a:t>
            </a:r>
            <a:r>
              <a:rPr lang="en-US" sz="2400" b="1" dirty="0"/>
              <a:t>: </a:t>
            </a:r>
            <a:endParaRPr lang="vi-VN" sz="2400" b="1" dirty="0"/>
          </a:p>
          <a:p>
            <a:pPr lvl="0" algn="just">
              <a:buClr>
                <a:srgbClr val="FF0000"/>
              </a:buClr>
              <a:buFont typeface="Wingdings" panose="05000000000000000000" pitchFamily="2" charset="2"/>
              <a:buChar char="q"/>
            </a:pPr>
            <a:r>
              <a:rPr lang="en-US" sz="2400" dirty="0" err="1"/>
              <a:t>Có</a:t>
            </a:r>
            <a:r>
              <a:rPr lang="en-US" sz="2400" dirty="0"/>
              <a:t> </a:t>
            </a:r>
            <a:r>
              <a:rPr lang="en-US" sz="2400" dirty="0" err="1"/>
              <a:t>thể</a:t>
            </a:r>
            <a:r>
              <a:rPr lang="en-US" sz="2400" dirty="0"/>
              <a:t> </a:t>
            </a:r>
            <a:r>
              <a:rPr lang="en-US" sz="2400" dirty="0" err="1"/>
              <a:t>phức</a:t>
            </a:r>
            <a:r>
              <a:rPr lang="en-US" sz="2400" dirty="0"/>
              <a:t> </a:t>
            </a:r>
            <a:r>
              <a:rPr lang="en-US" sz="2400" dirty="0" err="1"/>
              <a:t>tạp</a:t>
            </a:r>
            <a:r>
              <a:rPr lang="en-US" sz="2400" dirty="0"/>
              <a:t> </a:t>
            </a:r>
            <a:r>
              <a:rPr lang="en-US" sz="2400" dirty="0" err="1"/>
              <a:t>và</a:t>
            </a:r>
            <a:r>
              <a:rPr lang="en-US" sz="2400" dirty="0"/>
              <a:t> </a:t>
            </a:r>
            <a:r>
              <a:rPr lang="en-US" sz="2400" dirty="0" err="1"/>
              <a:t>hiểu</a:t>
            </a:r>
            <a:r>
              <a:rPr lang="en-US" sz="2400" dirty="0"/>
              <a:t> </a:t>
            </a:r>
            <a:r>
              <a:rPr lang="en-US" sz="2400" dirty="0" err="1"/>
              <a:t>lầm</a:t>
            </a:r>
            <a:r>
              <a:rPr lang="en-US" sz="2400" dirty="0"/>
              <a:t>. </a:t>
            </a:r>
            <a:endParaRPr lang="vi-VN" sz="2400" dirty="0"/>
          </a:p>
          <a:p>
            <a:pPr lvl="0" algn="just">
              <a:buClr>
                <a:srgbClr val="FF0000"/>
              </a:buClr>
              <a:buFont typeface="Wingdings" panose="05000000000000000000" pitchFamily="2" charset="2"/>
              <a:buChar char="q"/>
            </a:pPr>
            <a:r>
              <a:rPr lang="en-US" sz="2400" dirty="0" err="1"/>
              <a:t>Có</a:t>
            </a:r>
            <a:r>
              <a:rPr lang="en-US" sz="2400" dirty="0"/>
              <a:t> </a:t>
            </a:r>
            <a:r>
              <a:rPr lang="en-US" sz="2400" dirty="0" err="1"/>
              <a:t>thể</a:t>
            </a:r>
            <a:r>
              <a:rPr lang="en-US" sz="2400" dirty="0"/>
              <a:t> </a:t>
            </a:r>
            <a:r>
              <a:rPr lang="en-US" sz="2400" dirty="0" err="1"/>
              <a:t>khá</a:t>
            </a:r>
            <a:r>
              <a:rPr lang="en-US" sz="2400" dirty="0"/>
              <a:t> </a:t>
            </a:r>
            <a:r>
              <a:rPr lang="en-US" sz="2400" dirty="0" err="1"/>
              <a:t>tốn</a:t>
            </a:r>
            <a:r>
              <a:rPr lang="en-US" sz="2400" dirty="0"/>
              <a:t> </a:t>
            </a:r>
            <a:r>
              <a:rPr lang="en-US" sz="2400" dirty="0" err="1"/>
              <a:t>kém</a:t>
            </a:r>
            <a:r>
              <a:rPr lang="en-US" sz="2400" dirty="0"/>
              <a:t> </a:t>
            </a:r>
            <a:r>
              <a:rPr lang="en-US" sz="2400" dirty="0" err="1"/>
              <a:t>trong</a:t>
            </a:r>
            <a:r>
              <a:rPr lang="en-US" sz="2400" dirty="0"/>
              <a:t> </a:t>
            </a:r>
            <a:r>
              <a:rPr lang="en-US" sz="2400" dirty="0" err="1"/>
              <a:t>khâu</a:t>
            </a:r>
            <a:r>
              <a:rPr lang="en-US" sz="2400" dirty="0"/>
              <a:t> </a:t>
            </a:r>
            <a:r>
              <a:rPr lang="en-US" sz="2400" dirty="0" err="1"/>
              <a:t>quản</a:t>
            </a:r>
            <a:r>
              <a:rPr lang="en-US" sz="2400" dirty="0"/>
              <a:t> </a:t>
            </a:r>
            <a:r>
              <a:rPr lang="en-US" sz="2400" dirty="0" err="1"/>
              <a:t>lý</a:t>
            </a:r>
            <a:r>
              <a:rPr lang="en-US" sz="2400" dirty="0"/>
              <a:t>, </a:t>
            </a:r>
            <a:r>
              <a:rPr lang="en-US" sz="2400" dirty="0" err="1"/>
              <a:t>đặc</a:t>
            </a:r>
            <a:r>
              <a:rPr lang="en-US" sz="2400" dirty="0"/>
              <a:t> </a:t>
            </a:r>
            <a:r>
              <a:rPr lang="en-US" sz="2400" dirty="0" err="1"/>
              <a:t>biệt</a:t>
            </a:r>
            <a:r>
              <a:rPr lang="en-US" sz="2400" dirty="0"/>
              <a:t> </a:t>
            </a:r>
            <a:r>
              <a:rPr lang="en-US" sz="2400" dirty="0" err="1"/>
              <a:t>nếu</a:t>
            </a:r>
            <a:r>
              <a:rPr lang="en-US" sz="2400" dirty="0"/>
              <a:t> </a:t>
            </a:r>
            <a:r>
              <a:rPr lang="en-US" sz="2400" dirty="0" err="1"/>
              <a:t>không</a:t>
            </a:r>
            <a:r>
              <a:rPr lang="en-US" sz="2400" dirty="0"/>
              <a:t> </a:t>
            </a:r>
            <a:r>
              <a:rPr lang="en-US" sz="2400" dirty="0" err="1"/>
              <a:t>sử</a:t>
            </a:r>
            <a:r>
              <a:rPr lang="en-US" sz="2400" dirty="0"/>
              <a:t> </a:t>
            </a:r>
            <a:r>
              <a:rPr lang="en-US" sz="2400" dirty="0" err="1"/>
              <a:t>dụng</a:t>
            </a:r>
            <a:r>
              <a:rPr lang="en-US" sz="2400" dirty="0"/>
              <a:t> </a:t>
            </a:r>
            <a:r>
              <a:rPr lang="en-US" sz="2400" dirty="0" err="1"/>
              <a:t>máy</a:t>
            </a:r>
            <a:r>
              <a:rPr lang="en-US" sz="2400" dirty="0"/>
              <a:t> </a:t>
            </a:r>
            <a:r>
              <a:rPr lang="en-US" sz="2400" dirty="0" err="1"/>
              <a:t>tính</a:t>
            </a:r>
            <a:r>
              <a:rPr lang="en-US" sz="2400" dirty="0"/>
              <a:t> </a:t>
            </a:r>
            <a:r>
              <a:rPr lang="en-US" sz="2400" dirty="0" err="1"/>
              <a:t>để</a:t>
            </a:r>
            <a:r>
              <a:rPr lang="en-US" sz="2400" dirty="0"/>
              <a:t> </a:t>
            </a:r>
            <a:r>
              <a:rPr lang="en-US" sz="2400" dirty="0" err="1"/>
              <a:t>quản</a:t>
            </a:r>
            <a:r>
              <a:rPr lang="en-US" sz="2400" dirty="0"/>
              <a:t> </a:t>
            </a:r>
            <a:r>
              <a:rPr lang="en-US" sz="2400" dirty="0" err="1"/>
              <a:t>lý</a:t>
            </a:r>
            <a:r>
              <a:rPr lang="en-US" sz="2400" dirty="0"/>
              <a:t>. </a:t>
            </a:r>
            <a:endParaRPr lang="vi-VN" sz="2400" dirty="0"/>
          </a:p>
          <a:p>
            <a:pPr lvl="0" algn="just">
              <a:buClr>
                <a:srgbClr val="FF0000"/>
              </a:buClr>
              <a:buFont typeface="Wingdings" panose="05000000000000000000" pitchFamily="2" charset="2"/>
              <a:buChar char="q"/>
            </a:pPr>
            <a:r>
              <a:rPr lang="en-US" sz="2400" dirty="0" err="1"/>
              <a:t>Có</a:t>
            </a:r>
            <a:r>
              <a:rPr lang="en-US" sz="2400" dirty="0"/>
              <a:t> </a:t>
            </a:r>
            <a:r>
              <a:rPr lang="en-US" sz="2400" dirty="0" err="1"/>
              <a:t>thể</a:t>
            </a:r>
            <a:r>
              <a:rPr lang="en-US" sz="2400" dirty="0"/>
              <a:t> </a:t>
            </a:r>
            <a:r>
              <a:rPr lang="en-US" sz="2400" dirty="0" err="1"/>
              <a:t>không</a:t>
            </a:r>
            <a:r>
              <a:rPr lang="en-US" sz="2400" dirty="0"/>
              <a:t> </a:t>
            </a:r>
            <a:r>
              <a:rPr lang="en-US" sz="2400" dirty="0" err="1"/>
              <a:t>đạt</a:t>
            </a:r>
            <a:r>
              <a:rPr lang="en-US" sz="2400" dirty="0"/>
              <a:t> </a:t>
            </a:r>
            <a:r>
              <a:rPr lang="en-US" sz="2400" dirty="0" err="1"/>
              <a:t>được</a:t>
            </a:r>
            <a:r>
              <a:rPr lang="en-US" sz="2400" dirty="0"/>
              <a:t> </a:t>
            </a:r>
            <a:r>
              <a:rPr lang="en-US" sz="2400" dirty="0" err="1"/>
              <a:t>mục</a:t>
            </a:r>
            <a:r>
              <a:rPr lang="en-US" sz="2400" dirty="0"/>
              <a:t> </a:t>
            </a:r>
            <a:r>
              <a:rPr lang="en-US" sz="2400" dirty="0" err="1"/>
              <a:t>tiêu</a:t>
            </a:r>
            <a:r>
              <a:rPr lang="en-US" sz="2400" dirty="0"/>
              <a:t> </a:t>
            </a:r>
            <a:r>
              <a:rPr lang="en-US" sz="2400" dirty="0" err="1"/>
              <a:t>quản</a:t>
            </a:r>
            <a:r>
              <a:rPr lang="en-US" sz="2400" dirty="0"/>
              <a:t> </a:t>
            </a:r>
            <a:r>
              <a:rPr lang="en-US" sz="2400" dirty="0" err="1"/>
              <a:t>lý</a:t>
            </a:r>
            <a:r>
              <a:rPr lang="en-US" sz="2400" dirty="0"/>
              <a:t> </a:t>
            </a:r>
            <a:r>
              <a:rPr lang="en-US" sz="2400" dirty="0" err="1"/>
              <a:t>nếu</a:t>
            </a:r>
            <a:r>
              <a:rPr lang="en-US" sz="2400" dirty="0"/>
              <a:t> </a:t>
            </a:r>
            <a:r>
              <a:rPr lang="en-US" sz="2400" dirty="0" err="1"/>
              <a:t>không</a:t>
            </a:r>
            <a:r>
              <a:rPr lang="en-US" sz="2400" dirty="0"/>
              <a:t> </a:t>
            </a:r>
            <a:r>
              <a:rPr lang="en-US" sz="2400" dirty="0" err="1"/>
              <a:t>được</a:t>
            </a:r>
            <a:r>
              <a:rPr lang="en-US" sz="2400" dirty="0"/>
              <a:t> </a:t>
            </a:r>
            <a:r>
              <a:rPr lang="en-US" sz="2400" dirty="0" err="1"/>
              <a:t>xây</a:t>
            </a:r>
            <a:r>
              <a:rPr lang="en-US" sz="2400" dirty="0"/>
              <a:t> </a:t>
            </a:r>
            <a:r>
              <a:rPr lang="en-US" sz="2400" dirty="0" err="1"/>
              <a:t>dựng</a:t>
            </a:r>
            <a:r>
              <a:rPr lang="en-US" sz="2400" dirty="0"/>
              <a:t> </a:t>
            </a:r>
            <a:r>
              <a:rPr lang="en-US" sz="2400" dirty="0" err="1"/>
              <a:t>một</a:t>
            </a:r>
            <a:r>
              <a:rPr lang="en-US" sz="2400" dirty="0"/>
              <a:t> </a:t>
            </a:r>
            <a:r>
              <a:rPr lang="en-US" sz="2400" dirty="0" err="1"/>
              <a:t>cách</a:t>
            </a:r>
            <a:r>
              <a:rPr lang="en-US" sz="2400" dirty="0"/>
              <a:t> </a:t>
            </a:r>
            <a:r>
              <a:rPr lang="en-US" sz="2400" dirty="0" err="1"/>
              <a:t>cẩn</a:t>
            </a:r>
            <a:r>
              <a:rPr lang="en-US" sz="2400" dirty="0"/>
              <a:t> </a:t>
            </a:r>
            <a:r>
              <a:rPr lang="en-US" sz="2400" dirty="0" err="1"/>
              <a:t>thận</a:t>
            </a:r>
            <a:r>
              <a:rPr lang="en-US" sz="2400" dirty="0"/>
              <a:t>. </a:t>
            </a:r>
            <a:endParaRPr lang="vi-VN" sz="2400" dirty="0"/>
          </a:p>
          <a:p>
            <a:endParaRPr lang="vi-VN" dirty="0"/>
          </a:p>
        </p:txBody>
      </p:sp>
    </p:spTree>
    <p:extLst>
      <p:ext uri="{BB962C8B-B14F-4D97-AF65-F5344CB8AC3E}">
        <p14:creationId xmlns:p14="http://schemas.microsoft.com/office/powerpoint/2010/main" val="357671761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4. </a:t>
            </a:r>
            <a:r>
              <a:rPr lang="en-US" sz="2800" dirty="0" err="1"/>
              <a:t>Chuẩn</a:t>
            </a:r>
            <a:r>
              <a:rPr lang="en-US" sz="2800" dirty="0"/>
              <a:t> </a:t>
            </a:r>
            <a:r>
              <a:rPr lang="en-US" sz="2800" dirty="0" err="1"/>
              <a:t>bị</a:t>
            </a:r>
            <a:r>
              <a:rPr lang="en-US" sz="2800" dirty="0"/>
              <a:t> </a:t>
            </a:r>
            <a:r>
              <a:rPr lang="en-US" sz="2800" dirty="0" err="1"/>
              <a:t>các</a:t>
            </a:r>
            <a:r>
              <a:rPr lang="en-US" sz="2800" dirty="0"/>
              <a:t> </a:t>
            </a:r>
            <a:r>
              <a:rPr lang="en-US" sz="2800" dirty="0" err="1"/>
              <a:t>bảng</a:t>
            </a:r>
            <a:r>
              <a:rPr lang="en-US" sz="2800" dirty="0"/>
              <a:t> </a:t>
            </a:r>
            <a:r>
              <a:rPr lang="en-US" sz="2800" dirty="0" err="1"/>
              <a:t>mô</a:t>
            </a:r>
            <a:r>
              <a:rPr lang="en-US" sz="2800" dirty="0"/>
              <a:t> </a:t>
            </a:r>
            <a:r>
              <a:rPr lang="en-US" sz="2800" dirty="0" err="1"/>
              <a:t>tả</a:t>
            </a:r>
            <a:r>
              <a:rPr lang="en-US" sz="2800" dirty="0"/>
              <a:t> </a:t>
            </a:r>
            <a:r>
              <a:rPr lang="en-US" sz="2800" dirty="0" err="1"/>
              <a:t>công</a:t>
            </a:r>
            <a:r>
              <a:rPr lang="en-US" sz="2800" dirty="0"/>
              <a:t> </a:t>
            </a:r>
            <a:r>
              <a:rPr lang="en-US" sz="2800" dirty="0" err="1"/>
              <a:t>việc</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212</a:t>
            </a:fld>
            <a:endParaRPr kumimoji="0" lang="en-US"/>
          </a:p>
        </p:txBody>
      </p:sp>
      <p:sp>
        <p:nvSpPr>
          <p:cNvPr id="4" name="Content Placeholder 3"/>
          <p:cNvSpPr>
            <a:spLocks noGrp="1"/>
          </p:cNvSpPr>
          <p:nvPr>
            <p:ph sz="quarter" idx="1"/>
          </p:nvPr>
        </p:nvSpPr>
        <p:spPr>
          <a:xfrm>
            <a:off x="506730" y="1305950"/>
            <a:ext cx="8223504" cy="5164753"/>
          </a:xfrm>
        </p:spPr>
        <p:txBody>
          <a:bodyPr>
            <a:normAutofit/>
          </a:bodyPr>
          <a:lstStyle/>
          <a:p>
            <a:pPr algn="just">
              <a:buClr>
                <a:srgbClr val="FF0000"/>
              </a:buClr>
              <a:buFont typeface="Wingdings" pitchFamily="2" charset="2"/>
              <a:buChar char="v"/>
            </a:pPr>
            <a:r>
              <a:rPr lang="en-US" sz="2200" dirty="0" err="1"/>
              <a:t>Cần</a:t>
            </a:r>
            <a:r>
              <a:rPr lang="en-US" sz="2200" dirty="0"/>
              <a:t> </a:t>
            </a:r>
            <a:r>
              <a:rPr lang="en-US" sz="2200" dirty="0" err="1"/>
              <a:t>thiết</a:t>
            </a:r>
            <a:r>
              <a:rPr lang="en-US" sz="2200" dirty="0"/>
              <a:t> </a:t>
            </a:r>
            <a:r>
              <a:rPr lang="en-US" sz="2200" dirty="0" err="1"/>
              <a:t>phải</a:t>
            </a:r>
            <a:r>
              <a:rPr lang="en-US" sz="2200" dirty="0"/>
              <a:t> </a:t>
            </a:r>
            <a:r>
              <a:rPr lang="en-US" sz="2200" dirty="0" err="1"/>
              <a:t>có</a:t>
            </a:r>
            <a:r>
              <a:rPr lang="en-US" sz="2200" dirty="0"/>
              <a:t> </a:t>
            </a:r>
            <a:r>
              <a:rPr lang="en-US" sz="2200" dirty="0" err="1"/>
              <a:t>những</a:t>
            </a:r>
            <a:r>
              <a:rPr lang="en-US" sz="2200" dirty="0"/>
              <a:t> </a:t>
            </a:r>
            <a:r>
              <a:rPr lang="en-US" sz="2200" dirty="0" err="1"/>
              <a:t>bảng</a:t>
            </a:r>
            <a:r>
              <a:rPr lang="en-US" sz="2200" dirty="0"/>
              <a:t> </a:t>
            </a:r>
            <a:r>
              <a:rPr lang="en-US" sz="2200" dirty="0" err="1"/>
              <a:t>mô</a:t>
            </a:r>
            <a:r>
              <a:rPr lang="en-US" sz="2200" dirty="0"/>
              <a:t> </a:t>
            </a:r>
            <a:r>
              <a:rPr lang="en-US" sz="2200" dirty="0" err="1"/>
              <a:t>tả</a:t>
            </a:r>
            <a:r>
              <a:rPr lang="en-US" sz="2200" dirty="0"/>
              <a:t> </a:t>
            </a:r>
            <a:r>
              <a:rPr lang="en-US" sz="2200" dirty="0" err="1"/>
              <a:t>công</a:t>
            </a:r>
            <a:r>
              <a:rPr lang="en-US" sz="2200" dirty="0"/>
              <a:t> </a:t>
            </a:r>
            <a:r>
              <a:rPr lang="en-US" sz="2200" dirty="0" err="1"/>
              <a:t>việc</a:t>
            </a:r>
            <a:r>
              <a:rPr lang="en-US" sz="2200" dirty="0"/>
              <a:t> chi </a:t>
            </a:r>
            <a:r>
              <a:rPr lang="en-US" sz="2200" dirty="0" err="1"/>
              <a:t>tiết</a:t>
            </a:r>
            <a:r>
              <a:rPr lang="en-US" sz="2200" dirty="0"/>
              <a:t> </a:t>
            </a:r>
            <a:r>
              <a:rPr lang="en-US" sz="2200" dirty="0" err="1"/>
              <a:t>và</a:t>
            </a:r>
            <a:r>
              <a:rPr lang="en-US" sz="2200" dirty="0"/>
              <a:t> </a:t>
            </a:r>
            <a:r>
              <a:rPr lang="en-US" sz="2200" dirty="0" err="1"/>
              <a:t>có</a:t>
            </a:r>
            <a:r>
              <a:rPr lang="en-US" sz="2200" dirty="0"/>
              <a:t> </a:t>
            </a:r>
            <a:r>
              <a:rPr lang="en-US" sz="2200" dirty="0" err="1"/>
              <a:t>giá</a:t>
            </a:r>
            <a:r>
              <a:rPr lang="en-US" sz="2200" dirty="0"/>
              <a:t> </a:t>
            </a:r>
            <a:r>
              <a:rPr lang="en-US" sz="2200" dirty="0" err="1"/>
              <a:t>trị</a:t>
            </a:r>
            <a:r>
              <a:rPr lang="en-US" sz="2200" dirty="0"/>
              <a:t> </a:t>
            </a:r>
            <a:r>
              <a:rPr lang="en-US" sz="2200" dirty="0" err="1"/>
              <a:t>trước</a:t>
            </a:r>
            <a:r>
              <a:rPr lang="en-US" sz="2200" dirty="0"/>
              <a:t> </a:t>
            </a:r>
            <a:r>
              <a:rPr lang="en-US" sz="2200" dirty="0" err="1"/>
              <a:t>khi</a:t>
            </a:r>
            <a:r>
              <a:rPr lang="en-US" sz="2200" dirty="0"/>
              <a:t> </a:t>
            </a:r>
            <a:r>
              <a:rPr lang="en-US" sz="2200" dirty="0" err="1"/>
              <a:t>xây</a:t>
            </a:r>
            <a:r>
              <a:rPr lang="en-US" sz="2200" dirty="0"/>
              <a:t> </a:t>
            </a:r>
            <a:r>
              <a:rPr lang="en-US" sz="2200" dirty="0" err="1"/>
              <a:t>dựng</a:t>
            </a:r>
            <a:r>
              <a:rPr lang="en-US" sz="2200" dirty="0"/>
              <a:t> </a:t>
            </a:r>
            <a:r>
              <a:rPr lang="en-US" sz="2200" dirty="0" err="1"/>
              <a:t>một</a:t>
            </a:r>
            <a:r>
              <a:rPr lang="en-US" sz="2200" dirty="0"/>
              <a:t> </a:t>
            </a:r>
            <a:r>
              <a:rPr lang="en-US" sz="2200" dirty="0" err="1"/>
              <a:t>kế</a:t>
            </a:r>
            <a:r>
              <a:rPr lang="en-US" sz="2200" dirty="0"/>
              <a:t> </a:t>
            </a:r>
            <a:r>
              <a:rPr lang="en-US" sz="2200" dirty="0" err="1"/>
              <a:t>hoạch</a:t>
            </a:r>
            <a:r>
              <a:rPr lang="en-US" sz="2200" dirty="0"/>
              <a:t> </a:t>
            </a:r>
            <a:r>
              <a:rPr lang="en-US" sz="2200" dirty="0" err="1"/>
              <a:t>thù</a:t>
            </a:r>
            <a:r>
              <a:rPr lang="en-US" sz="2200" dirty="0"/>
              <a:t> </a:t>
            </a:r>
            <a:r>
              <a:rPr lang="en-US" sz="2200" dirty="0" err="1"/>
              <a:t>lao</a:t>
            </a:r>
            <a:r>
              <a:rPr lang="en-US" sz="2200" dirty="0"/>
              <a:t> </a:t>
            </a:r>
            <a:r>
              <a:rPr lang="en-US" sz="2200" dirty="0" err="1"/>
              <a:t>đầy</a:t>
            </a:r>
            <a:r>
              <a:rPr lang="en-US" sz="2200" dirty="0"/>
              <a:t> </a:t>
            </a:r>
            <a:r>
              <a:rPr lang="en-US" sz="2200" dirty="0" err="1"/>
              <a:t>đủ</a:t>
            </a:r>
            <a:r>
              <a:rPr lang="en-US" sz="2200" dirty="0"/>
              <a:t>. </a:t>
            </a:r>
          </a:p>
          <a:p>
            <a:pPr algn="just">
              <a:buClr>
                <a:srgbClr val="FF0000"/>
              </a:buClr>
              <a:buFont typeface="Wingdings" pitchFamily="2" charset="2"/>
              <a:buChar char="v"/>
            </a:pPr>
            <a:r>
              <a:rPr lang="en-US" sz="2200" dirty="0" err="1"/>
              <a:t>Mỗi</a:t>
            </a:r>
            <a:r>
              <a:rPr lang="en-US" sz="2200" dirty="0"/>
              <a:t> </a:t>
            </a:r>
            <a:r>
              <a:rPr lang="en-US" sz="2200" dirty="0" err="1"/>
              <a:t>vị</a:t>
            </a:r>
            <a:r>
              <a:rPr lang="en-US" sz="2200" dirty="0"/>
              <a:t> </a:t>
            </a:r>
            <a:r>
              <a:rPr lang="en-US" sz="2200" dirty="0" err="1"/>
              <a:t>trí</a:t>
            </a:r>
            <a:r>
              <a:rPr lang="en-US" sz="2200" dirty="0"/>
              <a:t> </a:t>
            </a:r>
            <a:r>
              <a:rPr lang="en-US" sz="2200" dirty="0" err="1"/>
              <a:t>bán</a:t>
            </a:r>
            <a:r>
              <a:rPr lang="en-US" sz="2200" dirty="0"/>
              <a:t> </a:t>
            </a:r>
            <a:r>
              <a:rPr lang="en-US" sz="2200" dirty="0" err="1"/>
              <a:t>hàng</a:t>
            </a:r>
            <a:r>
              <a:rPr lang="en-US" sz="2200" dirty="0"/>
              <a:t> </a:t>
            </a:r>
            <a:r>
              <a:rPr lang="en-US" sz="2200" dirty="0" err="1"/>
              <a:t>cần</a:t>
            </a:r>
            <a:r>
              <a:rPr lang="en-US" sz="2200" dirty="0"/>
              <a:t> </a:t>
            </a:r>
            <a:r>
              <a:rPr lang="en-US" sz="2200" dirty="0" err="1"/>
              <a:t>phải</a:t>
            </a:r>
            <a:r>
              <a:rPr lang="en-US" sz="2200" dirty="0"/>
              <a:t> </a:t>
            </a:r>
            <a:r>
              <a:rPr lang="en-US" sz="2200" dirty="0" err="1"/>
              <a:t>có</a:t>
            </a:r>
            <a:r>
              <a:rPr lang="en-US" sz="2200" dirty="0"/>
              <a:t> </a:t>
            </a:r>
            <a:r>
              <a:rPr lang="en-US" sz="2200" dirty="0" err="1"/>
              <a:t>các</a:t>
            </a:r>
            <a:r>
              <a:rPr lang="en-US" sz="2200" dirty="0"/>
              <a:t> </a:t>
            </a:r>
            <a:r>
              <a:rPr lang="en-US" sz="2200" dirty="0" err="1"/>
              <a:t>tiêu</a:t>
            </a:r>
            <a:r>
              <a:rPr lang="en-US" sz="2200" dirty="0"/>
              <a:t> </a:t>
            </a:r>
            <a:r>
              <a:rPr lang="en-US" sz="2200" dirty="0" err="1"/>
              <a:t>chí</a:t>
            </a:r>
            <a:r>
              <a:rPr lang="en-US" sz="2200" dirty="0"/>
              <a:t> </a:t>
            </a:r>
            <a:r>
              <a:rPr lang="en-US" sz="2200" dirty="0" err="1"/>
              <a:t>đo</a:t>
            </a:r>
            <a:r>
              <a:rPr lang="en-US" sz="2200" dirty="0"/>
              <a:t> </a:t>
            </a:r>
            <a:r>
              <a:rPr lang="en-US" sz="2200" dirty="0" err="1"/>
              <a:t>lường</a:t>
            </a:r>
            <a:r>
              <a:rPr lang="en-US" sz="2200" dirty="0"/>
              <a:t> </a:t>
            </a:r>
            <a:r>
              <a:rPr lang="en-US" sz="2200" dirty="0" err="1"/>
              <a:t>trách</a:t>
            </a:r>
            <a:r>
              <a:rPr lang="en-US" sz="2200" dirty="0"/>
              <a:t> </a:t>
            </a:r>
            <a:r>
              <a:rPr lang="en-US" sz="2200" dirty="0" err="1"/>
              <a:t>nhiệm</a:t>
            </a:r>
            <a:r>
              <a:rPr lang="en-US" sz="2200" dirty="0"/>
              <a:t> </a:t>
            </a:r>
            <a:r>
              <a:rPr lang="en-US" sz="2200" dirty="0" err="1"/>
              <a:t>và</a:t>
            </a:r>
            <a:r>
              <a:rPr lang="en-US" sz="2200" dirty="0"/>
              <a:t> </a:t>
            </a:r>
            <a:r>
              <a:rPr lang="en-US" sz="2200" dirty="0" err="1"/>
              <a:t>tiêu</a:t>
            </a:r>
            <a:r>
              <a:rPr lang="en-US" sz="2200" dirty="0"/>
              <a:t> </a:t>
            </a:r>
            <a:r>
              <a:rPr lang="en-US" sz="2200" dirty="0" err="1"/>
              <a:t>chí</a:t>
            </a:r>
            <a:r>
              <a:rPr lang="en-US" sz="2200" dirty="0"/>
              <a:t> </a:t>
            </a:r>
            <a:r>
              <a:rPr lang="en-US" sz="2200" dirty="0" err="1"/>
              <a:t>đo</a:t>
            </a:r>
            <a:r>
              <a:rPr lang="en-US" sz="2200" dirty="0"/>
              <a:t> </a:t>
            </a:r>
            <a:r>
              <a:rPr lang="en-US" sz="2200" dirty="0" err="1"/>
              <a:t>lường</a:t>
            </a:r>
            <a:r>
              <a:rPr lang="en-US" sz="2200" dirty="0"/>
              <a:t> </a:t>
            </a:r>
            <a:r>
              <a:rPr lang="en-US" sz="2200" dirty="0" err="1"/>
              <a:t>kết</a:t>
            </a:r>
            <a:r>
              <a:rPr lang="en-US" sz="2200" dirty="0"/>
              <a:t> </a:t>
            </a:r>
            <a:r>
              <a:rPr lang="en-US" sz="2200" dirty="0" err="1"/>
              <a:t>quả</a:t>
            </a:r>
            <a:r>
              <a:rPr lang="en-US" sz="2200" dirty="0"/>
              <a:t> </a:t>
            </a:r>
            <a:r>
              <a:rPr lang="en-US" sz="2200" dirty="0" err="1"/>
              <a:t>thực</a:t>
            </a:r>
            <a:r>
              <a:rPr lang="en-US" sz="2200" dirty="0"/>
              <a:t> </a:t>
            </a:r>
            <a:r>
              <a:rPr lang="en-US" sz="2200" dirty="0" err="1"/>
              <a:t>hiện</a:t>
            </a:r>
            <a:r>
              <a:rPr lang="en-US" sz="2200" dirty="0"/>
              <a:t> </a:t>
            </a:r>
            <a:r>
              <a:rPr lang="en-US" sz="2200" dirty="0" err="1"/>
              <a:t>bán</a:t>
            </a:r>
            <a:r>
              <a:rPr lang="en-US" sz="2200" dirty="0"/>
              <a:t> </a:t>
            </a:r>
            <a:r>
              <a:rPr lang="en-US" sz="2200" dirty="0" err="1"/>
              <a:t>hàng</a:t>
            </a:r>
            <a:r>
              <a:rPr lang="en-US" sz="2200" dirty="0"/>
              <a:t>. </a:t>
            </a:r>
          </a:p>
          <a:p>
            <a:pPr algn="just">
              <a:buClr>
                <a:srgbClr val="FF0000"/>
              </a:buClr>
              <a:buFont typeface="Wingdings" pitchFamily="2" charset="2"/>
              <a:buChar char="v"/>
            </a:pPr>
            <a:r>
              <a:rPr lang="en-US" sz="2200" dirty="0" err="1"/>
              <a:t>Các</a:t>
            </a:r>
            <a:r>
              <a:rPr lang="en-US" sz="2200" dirty="0"/>
              <a:t> </a:t>
            </a:r>
            <a:r>
              <a:rPr lang="en-US" sz="2200" dirty="0" err="1"/>
              <a:t>vị</a:t>
            </a:r>
            <a:r>
              <a:rPr lang="en-US" sz="2200" dirty="0"/>
              <a:t> </a:t>
            </a:r>
            <a:r>
              <a:rPr lang="en-US" sz="2200" dirty="0" err="1"/>
              <a:t>trí</a:t>
            </a:r>
            <a:r>
              <a:rPr lang="en-US" sz="2200" dirty="0"/>
              <a:t> </a:t>
            </a:r>
            <a:r>
              <a:rPr lang="en-US" sz="2200" dirty="0" err="1"/>
              <a:t>bán</a:t>
            </a:r>
            <a:r>
              <a:rPr lang="en-US" sz="2200" dirty="0"/>
              <a:t> </a:t>
            </a:r>
            <a:r>
              <a:rPr lang="en-US" sz="2200" dirty="0" err="1"/>
              <a:t>hàng</a:t>
            </a:r>
            <a:r>
              <a:rPr lang="en-US" sz="2200" dirty="0"/>
              <a:t> </a:t>
            </a:r>
            <a:r>
              <a:rPr lang="en-US" sz="2200" dirty="0" err="1"/>
              <a:t>cũng</a:t>
            </a:r>
            <a:r>
              <a:rPr lang="en-US" sz="2200" dirty="0"/>
              <a:t> </a:t>
            </a:r>
            <a:r>
              <a:rPr lang="en-US" sz="2200" dirty="0" err="1"/>
              <a:t>thường</a:t>
            </a:r>
            <a:r>
              <a:rPr lang="en-US" sz="2200" dirty="0"/>
              <a:t> </a:t>
            </a:r>
            <a:r>
              <a:rPr lang="en-US" sz="2200" dirty="0" err="1"/>
              <a:t>khác</a:t>
            </a:r>
            <a:r>
              <a:rPr lang="en-US" sz="2200" dirty="0"/>
              <a:t> </a:t>
            </a:r>
            <a:r>
              <a:rPr lang="en-US" sz="2200" dirty="0" err="1"/>
              <a:t>nhau</a:t>
            </a:r>
            <a:r>
              <a:rPr lang="en-US" sz="2200" dirty="0"/>
              <a:t> </a:t>
            </a:r>
            <a:r>
              <a:rPr lang="en-US" sz="2200" dirty="0" err="1"/>
              <a:t>trên</a:t>
            </a:r>
            <a:r>
              <a:rPr lang="en-US" sz="2200" dirty="0"/>
              <a:t> </a:t>
            </a:r>
            <a:r>
              <a:rPr lang="en-US" sz="2200" dirty="0" err="1"/>
              <a:t>cả</a:t>
            </a:r>
            <a:r>
              <a:rPr lang="en-US" sz="2200" dirty="0"/>
              <a:t> </a:t>
            </a:r>
            <a:r>
              <a:rPr lang="en-US" sz="2200" dirty="0" err="1"/>
              <a:t>hai</a:t>
            </a:r>
            <a:r>
              <a:rPr lang="en-US" sz="2200" dirty="0"/>
              <a:t> </a:t>
            </a:r>
            <a:r>
              <a:rPr lang="en-US" sz="2200" dirty="0" err="1"/>
              <a:t>hướng</a:t>
            </a:r>
            <a:r>
              <a:rPr lang="en-US" sz="2200" dirty="0"/>
              <a:t> </a:t>
            </a:r>
            <a:r>
              <a:rPr lang="en-US" sz="2200" dirty="0" err="1"/>
              <a:t>dọc</a:t>
            </a:r>
            <a:r>
              <a:rPr lang="en-US" sz="2200" dirty="0"/>
              <a:t> </a:t>
            </a:r>
            <a:r>
              <a:rPr lang="en-US" sz="2200" dirty="0" err="1"/>
              <a:t>và</a:t>
            </a:r>
            <a:r>
              <a:rPr lang="en-US" sz="2200" dirty="0"/>
              <a:t> </a:t>
            </a:r>
            <a:r>
              <a:rPr lang="en-US" sz="2200" dirty="0" err="1"/>
              <a:t>ngang</a:t>
            </a:r>
            <a:r>
              <a:rPr lang="en-US" sz="2200" dirty="0"/>
              <a:t>. Theo </a:t>
            </a:r>
            <a:r>
              <a:rPr lang="en-US" sz="2200" dirty="0" err="1"/>
              <a:t>chiều</a:t>
            </a:r>
            <a:r>
              <a:rPr lang="en-US" sz="2200" dirty="0"/>
              <a:t> </a:t>
            </a:r>
            <a:r>
              <a:rPr lang="en-US" sz="2200" dirty="0" err="1"/>
              <a:t>dọc</a:t>
            </a:r>
            <a:r>
              <a:rPr lang="en-US" sz="2200" dirty="0"/>
              <a:t> </a:t>
            </a:r>
            <a:r>
              <a:rPr lang="en-US" sz="2200" dirty="0" err="1"/>
              <a:t>có</a:t>
            </a:r>
            <a:r>
              <a:rPr lang="en-US" sz="2200" dirty="0"/>
              <a:t> </a:t>
            </a:r>
            <a:r>
              <a:rPr lang="en-US" sz="2200" dirty="0" err="1"/>
              <a:t>thể</a:t>
            </a:r>
            <a:r>
              <a:rPr lang="en-US" sz="2200" dirty="0"/>
              <a:t> </a:t>
            </a:r>
            <a:r>
              <a:rPr lang="en-US" sz="2200" dirty="0" err="1"/>
              <a:t>phân</a:t>
            </a:r>
            <a:r>
              <a:rPr lang="en-US" sz="2200" dirty="0"/>
              <a:t> </a:t>
            </a:r>
            <a:r>
              <a:rPr lang="en-US" sz="2200" dirty="0" err="1"/>
              <a:t>thành</a:t>
            </a:r>
            <a:r>
              <a:rPr lang="en-US" sz="2200" dirty="0"/>
              <a:t> </a:t>
            </a:r>
            <a:r>
              <a:rPr lang="en-US" sz="2200" dirty="0" err="1"/>
              <a:t>thực</a:t>
            </a:r>
            <a:r>
              <a:rPr lang="en-US" sz="2200" dirty="0"/>
              <a:t> </a:t>
            </a:r>
            <a:r>
              <a:rPr lang="en-US" sz="2200" dirty="0" err="1"/>
              <a:t>tập</a:t>
            </a:r>
            <a:r>
              <a:rPr lang="en-US" sz="2200" dirty="0"/>
              <a:t> </a:t>
            </a:r>
            <a:r>
              <a:rPr lang="en-US" sz="2200" dirty="0" err="1"/>
              <a:t>sinh</a:t>
            </a:r>
            <a:r>
              <a:rPr lang="en-US" sz="2200" dirty="0"/>
              <a:t>, </a:t>
            </a:r>
            <a:r>
              <a:rPr lang="en-US" sz="2200" dirty="0" err="1"/>
              <a:t>đại</a:t>
            </a:r>
            <a:r>
              <a:rPr lang="en-US" sz="2200" dirty="0"/>
              <a:t> </a:t>
            </a:r>
            <a:r>
              <a:rPr lang="en-US" sz="2200" dirty="0" err="1"/>
              <a:t>diện</a:t>
            </a:r>
            <a:r>
              <a:rPr lang="en-US" sz="2200" dirty="0"/>
              <a:t> </a:t>
            </a:r>
            <a:r>
              <a:rPr lang="en-US" sz="2200" dirty="0" err="1"/>
              <a:t>bán</a:t>
            </a:r>
            <a:r>
              <a:rPr lang="en-US" sz="2200" dirty="0"/>
              <a:t> </a:t>
            </a:r>
            <a:r>
              <a:rPr lang="en-US" sz="2200" dirty="0" err="1"/>
              <a:t>hàng</a:t>
            </a:r>
            <a:r>
              <a:rPr lang="en-US" sz="2200" dirty="0"/>
              <a:t>, </a:t>
            </a:r>
            <a:r>
              <a:rPr lang="en-US" sz="2200" dirty="0" err="1"/>
              <a:t>và</a:t>
            </a:r>
            <a:r>
              <a:rPr lang="en-US" sz="2200" dirty="0"/>
              <a:t> </a:t>
            </a:r>
            <a:r>
              <a:rPr lang="en-US" sz="2200" dirty="0" err="1"/>
              <a:t>chuyên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cao</a:t>
            </a:r>
            <a:r>
              <a:rPr lang="en-US" sz="2200" dirty="0"/>
              <a:t> </a:t>
            </a:r>
            <a:r>
              <a:rPr lang="en-US" sz="2200" dirty="0" err="1"/>
              <a:t>cấp</a:t>
            </a:r>
            <a:r>
              <a:rPr lang="en-US" sz="2200" dirty="0"/>
              <a:t>. Theo </a:t>
            </a:r>
            <a:r>
              <a:rPr lang="en-US" sz="2200" dirty="0" err="1"/>
              <a:t>chiều</a:t>
            </a:r>
            <a:r>
              <a:rPr lang="en-US" sz="2200" dirty="0"/>
              <a:t> </a:t>
            </a:r>
            <a:r>
              <a:rPr lang="en-US" sz="2200" dirty="0" err="1"/>
              <a:t>ngang</a:t>
            </a:r>
            <a:r>
              <a:rPr lang="en-US" sz="2200" dirty="0"/>
              <a:t> </a:t>
            </a:r>
            <a:r>
              <a:rPr lang="en-US" sz="2200" dirty="0" err="1"/>
              <a:t>có</a:t>
            </a:r>
            <a:r>
              <a:rPr lang="en-US" sz="2200" dirty="0"/>
              <a:t> </a:t>
            </a:r>
            <a:r>
              <a:rPr lang="en-US" sz="2200" dirty="0" err="1"/>
              <a:t>thể</a:t>
            </a:r>
            <a:r>
              <a:rPr lang="en-US" sz="2200" dirty="0"/>
              <a:t> </a:t>
            </a:r>
            <a:r>
              <a:rPr lang="en-US" sz="2200" dirty="0" err="1"/>
              <a:t>phân</a:t>
            </a:r>
            <a:r>
              <a:rPr lang="en-US" sz="2200" dirty="0"/>
              <a:t> </a:t>
            </a:r>
            <a:r>
              <a:rPr lang="en-US" sz="2200" dirty="0" err="1"/>
              <a:t>thành</a:t>
            </a:r>
            <a:r>
              <a:rPr lang="en-US" sz="2200" dirty="0"/>
              <a:t> </a:t>
            </a:r>
            <a:r>
              <a:rPr lang="en-US" sz="2200" dirty="0" err="1"/>
              <a:t>đại</a:t>
            </a:r>
            <a:r>
              <a:rPr lang="en-US" sz="2200" dirty="0"/>
              <a:t> </a:t>
            </a:r>
            <a:r>
              <a:rPr lang="en-US" sz="2200" dirty="0" err="1"/>
              <a:t>lý</a:t>
            </a:r>
            <a:r>
              <a:rPr lang="en-US" sz="2200" dirty="0"/>
              <a:t> </a:t>
            </a:r>
            <a:r>
              <a:rPr lang="en-US" sz="2200" dirty="0" err="1"/>
              <a:t>bán</a:t>
            </a:r>
            <a:r>
              <a:rPr lang="en-US" sz="2200" dirty="0"/>
              <a:t> </a:t>
            </a:r>
            <a:r>
              <a:rPr lang="en-US" sz="2200" dirty="0" err="1"/>
              <a:t>hàng</a:t>
            </a:r>
            <a:r>
              <a:rPr lang="en-US" sz="2200" dirty="0"/>
              <a:t> </a:t>
            </a:r>
            <a:r>
              <a:rPr lang="en-US" sz="2200" dirty="0" err="1"/>
              <a:t>theo</a:t>
            </a:r>
            <a:r>
              <a:rPr lang="en-US" sz="2200" dirty="0"/>
              <a:t> </a:t>
            </a:r>
            <a:r>
              <a:rPr lang="en-US" sz="2200" dirty="0" err="1"/>
              <a:t>vùng</a:t>
            </a:r>
            <a:r>
              <a:rPr lang="en-US" sz="2200" dirty="0"/>
              <a:t> </a:t>
            </a:r>
            <a:r>
              <a:rPr lang="en-US" sz="2200" dirty="0" err="1"/>
              <a:t>hoặc</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thường</a:t>
            </a:r>
            <a:r>
              <a:rPr lang="en-US" sz="2200" dirty="0"/>
              <a:t> </a:t>
            </a:r>
            <a:r>
              <a:rPr lang="en-US" sz="2200" dirty="0" err="1"/>
              <a:t>xuyên</a:t>
            </a:r>
            <a:r>
              <a:rPr lang="en-US" sz="2200" dirty="0"/>
              <a:t>. </a:t>
            </a:r>
          </a:p>
          <a:p>
            <a:pPr algn="just">
              <a:buClr>
                <a:srgbClr val="FF0000"/>
              </a:buClr>
              <a:buFont typeface="Wingdings" pitchFamily="2" charset="2"/>
              <a:buChar char="v"/>
            </a:pPr>
            <a:r>
              <a:rPr lang="en-US" sz="2200" dirty="0" err="1"/>
              <a:t>Cần</a:t>
            </a:r>
            <a:r>
              <a:rPr lang="en-US" sz="2200" dirty="0"/>
              <a:t> </a:t>
            </a:r>
            <a:r>
              <a:rPr lang="en-US" sz="2200" dirty="0" err="1"/>
              <a:t>có</a:t>
            </a:r>
            <a:r>
              <a:rPr lang="en-US" sz="2200" dirty="0"/>
              <a:t> </a:t>
            </a:r>
            <a:r>
              <a:rPr lang="en-US" sz="2200" dirty="0" err="1"/>
              <a:t>mô</a:t>
            </a:r>
            <a:r>
              <a:rPr lang="en-US" sz="2200" dirty="0"/>
              <a:t> </a:t>
            </a:r>
            <a:r>
              <a:rPr lang="en-US" sz="2200" dirty="0" err="1"/>
              <a:t>tả</a:t>
            </a:r>
            <a:r>
              <a:rPr lang="en-US" sz="2200" dirty="0"/>
              <a:t> </a:t>
            </a:r>
            <a:r>
              <a:rPr lang="en-US" sz="2200" dirty="0" err="1"/>
              <a:t>công</a:t>
            </a:r>
            <a:r>
              <a:rPr lang="en-US" sz="2200" dirty="0"/>
              <a:t> </a:t>
            </a:r>
            <a:r>
              <a:rPr lang="en-US" sz="2200" dirty="0" err="1"/>
              <a:t>việc</a:t>
            </a:r>
            <a:r>
              <a:rPr lang="en-US" sz="2200" dirty="0"/>
              <a:t> </a:t>
            </a:r>
            <a:r>
              <a:rPr lang="en-US" sz="2200" dirty="0" err="1"/>
              <a:t>riêng</a:t>
            </a:r>
            <a:r>
              <a:rPr lang="en-US" sz="2200" dirty="0"/>
              <a:t> </a:t>
            </a:r>
            <a:r>
              <a:rPr lang="en-US" sz="2200" dirty="0" err="1"/>
              <a:t>biệt</a:t>
            </a:r>
            <a:r>
              <a:rPr lang="en-US" sz="2200" dirty="0"/>
              <a:t> </a:t>
            </a:r>
            <a:r>
              <a:rPr lang="en-US" sz="2200" dirty="0" err="1"/>
              <a:t>cho</a:t>
            </a:r>
            <a:r>
              <a:rPr lang="en-US" sz="2200" dirty="0"/>
              <a:t> </a:t>
            </a:r>
            <a:r>
              <a:rPr lang="en-US" sz="2200" dirty="0" err="1"/>
              <a:t>từng</a:t>
            </a:r>
            <a:r>
              <a:rPr lang="en-US" sz="2200" dirty="0"/>
              <a:t> </a:t>
            </a:r>
            <a:r>
              <a:rPr lang="en-US" sz="2200" dirty="0" err="1"/>
              <a:t>vị</a:t>
            </a:r>
            <a:r>
              <a:rPr lang="en-US" sz="2200" dirty="0"/>
              <a:t> </a:t>
            </a:r>
            <a:r>
              <a:rPr lang="en-US" sz="2200" dirty="0" err="1"/>
              <a:t>trí</a:t>
            </a:r>
            <a:r>
              <a:rPr lang="en-US" sz="2200" dirty="0"/>
              <a:t> </a:t>
            </a:r>
            <a:r>
              <a:rPr lang="en-US" sz="2200" dirty="0" err="1"/>
              <a:t>theo</a:t>
            </a:r>
            <a:r>
              <a:rPr lang="en-US" sz="2200" dirty="0"/>
              <a:t> </a:t>
            </a:r>
            <a:r>
              <a:rPr lang="en-US" sz="2200" dirty="0" err="1"/>
              <a:t>cả</a:t>
            </a:r>
            <a:r>
              <a:rPr lang="en-US" sz="2200" dirty="0"/>
              <a:t> </a:t>
            </a:r>
            <a:r>
              <a:rPr lang="en-US" sz="2200" dirty="0" err="1"/>
              <a:t>hai</a:t>
            </a:r>
            <a:r>
              <a:rPr lang="en-US" sz="2200" dirty="0"/>
              <a:t> </a:t>
            </a:r>
            <a:r>
              <a:rPr lang="en-US" sz="2200" dirty="0" err="1"/>
              <a:t>chiều</a:t>
            </a:r>
            <a:r>
              <a:rPr lang="en-US" sz="2200" dirty="0"/>
              <a:t> </a:t>
            </a:r>
            <a:r>
              <a:rPr lang="en-US" sz="2200" dirty="0" err="1"/>
              <a:t>dọc</a:t>
            </a:r>
            <a:r>
              <a:rPr lang="en-US" sz="2200" dirty="0"/>
              <a:t> </a:t>
            </a:r>
            <a:r>
              <a:rPr lang="en-US" sz="2200" dirty="0" err="1"/>
              <a:t>và</a:t>
            </a:r>
            <a:r>
              <a:rPr lang="en-US" sz="2200" dirty="0"/>
              <a:t> </a:t>
            </a:r>
            <a:r>
              <a:rPr lang="en-US" sz="2200" dirty="0" err="1"/>
              <a:t>ngang</a:t>
            </a:r>
            <a:r>
              <a:rPr lang="en-US" sz="2200" dirty="0"/>
              <a:t>, </a:t>
            </a:r>
            <a:r>
              <a:rPr lang="en-US" sz="2200" dirty="0" err="1"/>
              <a:t>để</a:t>
            </a:r>
            <a:r>
              <a:rPr lang="en-US" sz="2200" dirty="0"/>
              <a:t> </a:t>
            </a:r>
            <a:r>
              <a:rPr lang="en-US" sz="2200" dirty="0" err="1"/>
              <a:t>xác</a:t>
            </a:r>
            <a:r>
              <a:rPr lang="en-US" sz="2200" dirty="0"/>
              <a:t> </a:t>
            </a:r>
            <a:r>
              <a:rPr lang="en-US" sz="2200" dirty="0" err="1"/>
              <a:t>định</a:t>
            </a:r>
            <a:r>
              <a:rPr lang="en-US" sz="2200" dirty="0"/>
              <a:t> </a:t>
            </a:r>
            <a:r>
              <a:rPr lang="en-US" sz="2200" dirty="0" err="1"/>
              <a:t>mức</a:t>
            </a:r>
            <a:r>
              <a:rPr lang="en-US" sz="2200" dirty="0"/>
              <a:t> </a:t>
            </a:r>
            <a:r>
              <a:rPr lang="en-US" sz="2200" dirty="0" err="1"/>
              <a:t>lương</a:t>
            </a:r>
            <a:r>
              <a:rPr lang="en-US" sz="2200" dirty="0"/>
              <a:t> </a:t>
            </a:r>
            <a:r>
              <a:rPr lang="en-US" sz="2200" dirty="0" err="1"/>
              <a:t>khởi</a:t>
            </a:r>
            <a:r>
              <a:rPr lang="en-US" sz="2200" dirty="0"/>
              <a:t> </a:t>
            </a:r>
            <a:r>
              <a:rPr lang="en-US" sz="2200" dirty="0" err="1"/>
              <a:t>điểm</a:t>
            </a:r>
            <a:r>
              <a:rPr lang="en-US" sz="2200" dirty="0"/>
              <a:t> </a:t>
            </a:r>
            <a:r>
              <a:rPr lang="en-US" sz="2200" dirty="0" err="1"/>
              <a:t>tối</a:t>
            </a:r>
            <a:r>
              <a:rPr lang="en-US" sz="2200" dirty="0"/>
              <a:t> </a:t>
            </a:r>
            <a:r>
              <a:rPr lang="en-US" sz="2200" dirty="0" err="1"/>
              <a:t>thiểu</a:t>
            </a:r>
            <a:r>
              <a:rPr lang="en-US" sz="2200" dirty="0"/>
              <a:t> </a:t>
            </a:r>
            <a:r>
              <a:rPr lang="en-US" sz="2200" dirty="0" err="1"/>
              <a:t>và</a:t>
            </a:r>
            <a:r>
              <a:rPr lang="en-US" sz="2200" dirty="0"/>
              <a:t> </a:t>
            </a:r>
            <a:r>
              <a:rPr lang="en-US" sz="2200" dirty="0" err="1"/>
              <a:t>mức</a:t>
            </a:r>
            <a:r>
              <a:rPr lang="en-US" sz="2200" dirty="0"/>
              <a:t> </a:t>
            </a:r>
            <a:r>
              <a:rPr lang="en-US" sz="2200" dirty="0" err="1"/>
              <a:t>lương</a:t>
            </a:r>
            <a:r>
              <a:rPr lang="en-US" sz="2200" dirty="0"/>
              <a:t> </a:t>
            </a:r>
            <a:r>
              <a:rPr lang="en-US" sz="2200" dirty="0" err="1"/>
              <a:t>tối</a:t>
            </a:r>
            <a:r>
              <a:rPr lang="en-US" sz="2200" dirty="0"/>
              <a:t> </a:t>
            </a:r>
            <a:r>
              <a:rPr lang="en-US" sz="2200" dirty="0" err="1"/>
              <a:t>đa</a:t>
            </a:r>
            <a:r>
              <a:rPr lang="en-US" sz="2200" dirty="0"/>
              <a:t>, </a:t>
            </a:r>
            <a:r>
              <a:rPr lang="en-US" sz="2200" dirty="0" err="1"/>
              <a:t>thường</a:t>
            </a:r>
            <a:r>
              <a:rPr lang="en-US" sz="2200" dirty="0"/>
              <a:t> </a:t>
            </a:r>
            <a:r>
              <a:rPr lang="en-US" sz="2200" dirty="0" err="1"/>
              <a:t>là</a:t>
            </a:r>
            <a:r>
              <a:rPr lang="en-US" sz="2200" dirty="0"/>
              <a:t> </a:t>
            </a:r>
            <a:r>
              <a:rPr lang="en-US" sz="2200" dirty="0" err="1"/>
              <a:t>có</a:t>
            </a:r>
            <a:r>
              <a:rPr lang="en-US" sz="2200" dirty="0"/>
              <a:t> </a:t>
            </a:r>
            <a:r>
              <a:rPr lang="en-US" sz="2200" dirty="0" err="1"/>
              <a:t>dựa</a:t>
            </a:r>
            <a:r>
              <a:rPr lang="en-US" sz="2200" dirty="0"/>
              <a:t> </a:t>
            </a:r>
            <a:r>
              <a:rPr lang="en-US" sz="2200" dirty="0" err="1"/>
              <a:t>trên</a:t>
            </a:r>
            <a:r>
              <a:rPr lang="en-US" sz="2200" dirty="0"/>
              <a:t> </a:t>
            </a:r>
            <a:r>
              <a:rPr lang="en-US" sz="2200" dirty="0" err="1"/>
              <a:t>các</a:t>
            </a:r>
            <a:r>
              <a:rPr lang="en-US" sz="2200" dirty="0"/>
              <a:t> </a:t>
            </a:r>
            <a:r>
              <a:rPr lang="en-US" sz="2200" dirty="0" err="1"/>
              <a:t>cuộc</a:t>
            </a:r>
            <a:r>
              <a:rPr lang="en-US" sz="2200" dirty="0"/>
              <a:t> </a:t>
            </a:r>
            <a:r>
              <a:rPr lang="en-US" sz="2200" dirty="0" err="1"/>
              <a:t>điều</a:t>
            </a:r>
            <a:r>
              <a:rPr lang="en-US" sz="2200" dirty="0"/>
              <a:t> </a:t>
            </a:r>
            <a:r>
              <a:rPr lang="en-US" sz="2200" dirty="0" err="1"/>
              <a:t>tra</a:t>
            </a:r>
            <a:r>
              <a:rPr lang="en-US" sz="2200" dirty="0"/>
              <a:t> </a:t>
            </a:r>
            <a:r>
              <a:rPr lang="en-US" sz="2200" dirty="0" err="1"/>
              <a:t>về</a:t>
            </a:r>
            <a:r>
              <a:rPr lang="en-US" sz="2200" dirty="0"/>
              <a:t> </a:t>
            </a:r>
            <a:r>
              <a:rPr lang="en-US" sz="2200" dirty="0" err="1"/>
              <a:t>định</a:t>
            </a:r>
            <a:r>
              <a:rPr lang="en-US" sz="2200" dirty="0"/>
              <a:t> </a:t>
            </a:r>
            <a:r>
              <a:rPr lang="en-US" sz="2200" dirty="0" err="1"/>
              <a:t>mức</a:t>
            </a:r>
            <a:r>
              <a:rPr lang="en-US" sz="2200" dirty="0"/>
              <a:t> </a:t>
            </a:r>
            <a:r>
              <a:rPr lang="en-US" sz="2200" dirty="0" err="1"/>
              <a:t>của</a:t>
            </a:r>
            <a:r>
              <a:rPr lang="en-US" sz="2200" dirty="0"/>
              <a:t> </a:t>
            </a:r>
            <a:r>
              <a:rPr lang="en-US" sz="2200" dirty="0" err="1"/>
              <a:t>các</a:t>
            </a:r>
            <a:r>
              <a:rPr lang="en-US" sz="2200" dirty="0"/>
              <a:t> </a:t>
            </a:r>
            <a:r>
              <a:rPr lang="en-US" sz="2200" dirty="0" err="1"/>
              <a:t>tổ</a:t>
            </a:r>
            <a:r>
              <a:rPr lang="en-US" sz="2200" dirty="0"/>
              <a:t> </a:t>
            </a:r>
            <a:r>
              <a:rPr lang="en-US" sz="2200" dirty="0" err="1"/>
              <a:t>chức</a:t>
            </a:r>
            <a:r>
              <a:rPr lang="en-US" sz="2200" dirty="0"/>
              <a:t> </a:t>
            </a:r>
            <a:r>
              <a:rPr lang="en-US" sz="2200" dirty="0" err="1"/>
              <a:t>khác</a:t>
            </a:r>
            <a:r>
              <a:rPr lang="en-US" sz="2200" dirty="0"/>
              <a:t>.</a:t>
            </a:r>
            <a:endParaRPr lang="vi-VN" sz="2200" dirty="0"/>
          </a:p>
          <a:p>
            <a:pPr marL="0" indent="0">
              <a:buNone/>
            </a:pPr>
            <a:endParaRPr lang="vi-VN" dirty="0"/>
          </a:p>
        </p:txBody>
      </p:sp>
    </p:spTree>
    <p:extLst>
      <p:ext uri="{BB962C8B-B14F-4D97-AF65-F5344CB8AC3E}">
        <p14:creationId xmlns:p14="http://schemas.microsoft.com/office/powerpoint/2010/main" val="422075031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5. </a:t>
            </a:r>
            <a:r>
              <a:rPr lang="en-US" sz="2800" dirty="0" err="1"/>
              <a:t>Thiết</a:t>
            </a:r>
            <a:r>
              <a:rPr lang="en-US" sz="2800" dirty="0"/>
              <a:t> </a:t>
            </a:r>
            <a:r>
              <a:rPr lang="en-US" sz="2800" dirty="0" err="1"/>
              <a:t>lập</a:t>
            </a:r>
            <a:r>
              <a:rPr lang="en-US" sz="2800" dirty="0"/>
              <a:t> </a:t>
            </a:r>
            <a:r>
              <a:rPr lang="en-US" sz="2800" dirty="0" err="1"/>
              <a:t>các</a:t>
            </a:r>
            <a:r>
              <a:rPr lang="en-US" sz="2800" dirty="0"/>
              <a:t> </a:t>
            </a:r>
            <a:r>
              <a:rPr lang="en-US" sz="2800" dirty="0" err="1"/>
              <a:t>mục</a:t>
            </a:r>
            <a:r>
              <a:rPr lang="en-US" sz="2800" dirty="0"/>
              <a:t> </a:t>
            </a:r>
            <a:r>
              <a:rPr lang="en-US" sz="2800" dirty="0" err="1"/>
              <a:t>tiêu</a:t>
            </a:r>
            <a:r>
              <a:rPr lang="en-US" sz="2800" dirty="0"/>
              <a:t> </a:t>
            </a:r>
            <a:r>
              <a:rPr lang="en-US" sz="2800" dirty="0" err="1"/>
              <a:t>cụ</a:t>
            </a:r>
            <a:r>
              <a:rPr lang="en-US" sz="2800" dirty="0"/>
              <a:t> </a:t>
            </a:r>
            <a:r>
              <a:rPr lang="en-US" sz="2800" dirty="0" err="1"/>
              <a:t>thể</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213</a:t>
            </a:fld>
            <a:endParaRPr kumimoji="0" lang="en-US"/>
          </a:p>
        </p:txBody>
      </p:sp>
      <p:sp>
        <p:nvSpPr>
          <p:cNvPr id="4" name="Content Placeholder 3"/>
          <p:cNvSpPr>
            <a:spLocks noGrp="1"/>
          </p:cNvSpPr>
          <p:nvPr>
            <p:ph sz="quarter" idx="1"/>
          </p:nvPr>
        </p:nvSpPr>
        <p:spPr/>
        <p:txBody>
          <a:bodyPr>
            <a:normAutofit/>
          </a:bodyPr>
          <a:lstStyle/>
          <a:p>
            <a:pPr>
              <a:buClr>
                <a:srgbClr val="FF0000"/>
              </a:buClr>
              <a:buFont typeface="Wingdings" pitchFamily="2" charset="2"/>
              <a:buChar char="v"/>
            </a:pPr>
            <a:r>
              <a:rPr lang="en-US" sz="2400" dirty="0" err="1"/>
              <a:t>Dựa</a:t>
            </a:r>
            <a:r>
              <a:rPr lang="en-US" sz="2400" dirty="0"/>
              <a:t> </a:t>
            </a:r>
            <a:r>
              <a:rPr lang="en-US" sz="2400" dirty="0" err="1"/>
              <a:t>trên</a:t>
            </a:r>
            <a:r>
              <a:rPr lang="en-US" sz="2400" dirty="0"/>
              <a:t> </a:t>
            </a:r>
            <a:r>
              <a:rPr lang="en-US" sz="2400" dirty="0" err="1"/>
              <a:t>những</a:t>
            </a:r>
            <a:r>
              <a:rPr lang="en-US" sz="2400" dirty="0"/>
              <a:t> </a:t>
            </a:r>
            <a:r>
              <a:rPr lang="en-US" sz="2400" dirty="0" err="1"/>
              <a:t>điểm</a:t>
            </a:r>
            <a:r>
              <a:rPr lang="en-US" sz="2400" dirty="0"/>
              <a:t> </a:t>
            </a:r>
            <a:r>
              <a:rPr lang="en-US" sz="2400" dirty="0" err="1"/>
              <a:t>thuận</a:t>
            </a:r>
            <a:r>
              <a:rPr lang="en-US" sz="2400" dirty="0"/>
              <a:t> </a:t>
            </a:r>
            <a:r>
              <a:rPr lang="en-US" sz="2400" dirty="0" err="1"/>
              <a:t>lợi</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a:t>
            </a:r>
          </a:p>
          <a:p>
            <a:pPr>
              <a:buClr>
                <a:srgbClr val="FF0000"/>
              </a:buClr>
              <a:buFont typeface="Wingdings" pitchFamily="2" charset="2"/>
              <a:buChar char="v"/>
            </a:pPr>
            <a:r>
              <a:rPr lang="en-US" sz="2400" dirty="0" err="1"/>
              <a:t>Từ</a:t>
            </a:r>
            <a:r>
              <a:rPr lang="en-US" sz="2400" dirty="0"/>
              <a:t> </a:t>
            </a:r>
            <a:r>
              <a:rPr lang="en-US" sz="2400" dirty="0" err="1"/>
              <a:t>góc</a:t>
            </a:r>
            <a:r>
              <a:rPr lang="en-US" sz="2400" dirty="0"/>
              <a:t> </a:t>
            </a:r>
            <a:r>
              <a:rPr lang="en-US" sz="2400" dirty="0" err="1"/>
              <a:t>độ</a:t>
            </a:r>
            <a:r>
              <a:rPr lang="en-US" sz="2400" dirty="0"/>
              <a:t> </a:t>
            </a:r>
            <a:r>
              <a:rPr lang="en-US" sz="2400" dirty="0" err="1"/>
              <a:t>của</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endParaRPr lang="vi-VN" sz="2400" dirty="0"/>
          </a:p>
        </p:txBody>
      </p:sp>
    </p:spTree>
    <p:extLst>
      <p:ext uri="{BB962C8B-B14F-4D97-AF65-F5344CB8AC3E}">
        <p14:creationId xmlns:p14="http://schemas.microsoft.com/office/powerpoint/2010/main" val="101283697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04" y="457200"/>
            <a:ext cx="8386396" cy="838200"/>
          </a:xfrm>
        </p:spPr>
        <p:txBody>
          <a:bodyPr>
            <a:normAutofit fontScale="90000"/>
          </a:bodyPr>
          <a:lstStyle/>
          <a:p>
            <a:pPr algn="ctr">
              <a:lnSpc>
                <a:spcPct val="100000"/>
              </a:lnSpc>
            </a:pPr>
            <a:r>
              <a:rPr lang="en-US" sz="3100" dirty="0"/>
              <a:t>5.1. </a:t>
            </a:r>
            <a:r>
              <a:rPr lang="en-US" sz="3100" dirty="0" err="1"/>
              <a:t>Dựa</a:t>
            </a:r>
            <a:r>
              <a:rPr lang="en-US" sz="3100" dirty="0"/>
              <a:t> </a:t>
            </a:r>
            <a:r>
              <a:rPr lang="en-US" sz="3100" dirty="0" err="1"/>
              <a:t>trên</a:t>
            </a:r>
            <a:r>
              <a:rPr lang="en-US" sz="3100" dirty="0"/>
              <a:t> </a:t>
            </a:r>
            <a:r>
              <a:rPr lang="en-US" sz="3100" dirty="0" err="1"/>
              <a:t>những</a:t>
            </a:r>
            <a:r>
              <a:rPr lang="en-US" sz="3100" dirty="0"/>
              <a:t> </a:t>
            </a:r>
            <a:r>
              <a:rPr lang="en-US" sz="3100" dirty="0" err="1"/>
              <a:t>điểm</a:t>
            </a:r>
            <a:r>
              <a:rPr lang="en-US" sz="3100" dirty="0"/>
              <a:t> </a:t>
            </a:r>
            <a:r>
              <a:rPr lang="en-US" sz="3100" dirty="0" err="1"/>
              <a:t>thuận</a:t>
            </a:r>
            <a:r>
              <a:rPr lang="en-US" sz="3100" dirty="0"/>
              <a:t> </a:t>
            </a:r>
            <a:r>
              <a:rPr lang="en-US" sz="3100" dirty="0" err="1"/>
              <a:t>lợi</a:t>
            </a:r>
            <a:r>
              <a:rPr lang="en-US" sz="3100" dirty="0"/>
              <a:t> </a:t>
            </a:r>
            <a:r>
              <a:rPr lang="en-US" sz="3100" dirty="0" err="1"/>
              <a:t>của</a:t>
            </a:r>
            <a:r>
              <a:rPr lang="en-US" sz="3100" dirty="0"/>
              <a:t> </a:t>
            </a:r>
            <a:r>
              <a:rPr lang="en-US" sz="3100" dirty="0" err="1"/>
              <a:t>công</a:t>
            </a:r>
            <a:r>
              <a:rPr lang="en-US" sz="3100" dirty="0"/>
              <a:t> </a:t>
            </a:r>
            <a:r>
              <a:rPr lang="en-US" sz="3100" dirty="0" err="1"/>
              <a:t>ty</a:t>
            </a:r>
            <a:r>
              <a:rPr lang="en-US" sz="3100" dirty="0"/>
              <a:t> </a:t>
            </a:r>
            <a:br>
              <a:rPr lang="en-US" dirty="0"/>
            </a:br>
            <a:r>
              <a:rPr lang="en-US" dirty="0"/>
              <a:t> </a:t>
            </a: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214</a:t>
            </a:fld>
            <a:endParaRPr kumimoji="0" lang="en-US"/>
          </a:p>
        </p:txBody>
      </p:sp>
      <p:sp>
        <p:nvSpPr>
          <p:cNvPr id="4" name="Content Placeholder 3"/>
          <p:cNvSpPr>
            <a:spLocks noGrp="1"/>
          </p:cNvSpPr>
          <p:nvPr>
            <p:ph sz="quarter" idx="1"/>
          </p:nvPr>
        </p:nvSpPr>
        <p:spPr>
          <a:xfrm>
            <a:off x="476250" y="1295400"/>
            <a:ext cx="8386396" cy="5175304"/>
          </a:xfrm>
        </p:spPr>
        <p:txBody>
          <a:bodyPr>
            <a:normAutofit fontScale="92500" lnSpcReduction="20000"/>
          </a:bodyPr>
          <a:lstStyle/>
          <a:p>
            <a:pPr lvl="0" algn="just">
              <a:lnSpc>
                <a:spcPct val="120000"/>
              </a:lnSpc>
              <a:buClr>
                <a:srgbClr val="FF0000"/>
              </a:buClr>
              <a:buFont typeface="Wingdings" pitchFamily="2" charset="2"/>
              <a:buChar char="v"/>
            </a:pPr>
            <a:r>
              <a:rPr lang="en-US" sz="2400" i="1" dirty="0" err="1"/>
              <a:t>Kiểm</a:t>
            </a:r>
            <a:r>
              <a:rPr lang="en-US" sz="2400" i="1" dirty="0"/>
              <a:t> </a:t>
            </a:r>
            <a:r>
              <a:rPr lang="en-US" sz="2400" i="1" dirty="0" err="1"/>
              <a:t>soát</a:t>
            </a:r>
            <a:r>
              <a:rPr lang="en-US" sz="2400" dirty="0"/>
              <a:t>. </a:t>
            </a:r>
            <a:r>
              <a:rPr lang="en-US" sz="2400" dirty="0" err="1"/>
              <a:t>Các</a:t>
            </a:r>
            <a:r>
              <a:rPr lang="en-US" sz="2400" dirty="0"/>
              <a:t> </a:t>
            </a:r>
            <a:r>
              <a:rPr lang="en-US" sz="2400" dirty="0" err="1"/>
              <a:t>nhà</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luôn</a:t>
            </a:r>
            <a:r>
              <a:rPr lang="en-US" sz="2400" dirty="0"/>
              <a:t> </a:t>
            </a:r>
            <a:r>
              <a:rPr lang="en-US" sz="2400" dirty="0" err="1"/>
              <a:t>muốn</a:t>
            </a:r>
            <a:r>
              <a:rPr lang="en-US" sz="2400" dirty="0"/>
              <a:t> </a:t>
            </a:r>
            <a:r>
              <a:rPr lang="en-US" sz="2400" dirty="0" err="1"/>
              <a:t>có</a:t>
            </a:r>
            <a:r>
              <a:rPr lang="en-US" sz="2400" dirty="0"/>
              <a:t> </a:t>
            </a:r>
            <a:r>
              <a:rPr lang="en-US" sz="2400" dirty="0" err="1"/>
              <a:t>một</a:t>
            </a:r>
            <a:r>
              <a:rPr lang="en-US" sz="2400" dirty="0"/>
              <a:t> </a:t>
            </a:r>
            <a:r>
              <a:rPr lang="en-US" sz="2400" dirty="0" err="1"/>
              <a:t>kế</a:t>
            </a:r>
            <a:r>
              <a:rPr lang="en-US" sz="2400" dirty="0"/>
              <a:t> </a:t>
            </a:r>
            <a:r>
              <a:rPr lang="en-US" sz="2400" dirty="0" err="1"/>
              <a:t>hoạch</a:t>
            </a:r>
            <a:r>
              <a:rPr lang="en-US" sz="2400" dirty="0"/>
              <a:t> </a:t>
            </a:r>
            <a:r>
              <a:rPr lang="en-US" sz="2400" dirty="0" err="1"/>
              <a:t>cho</a:t>
            </a:r>
            <a:r>
              <a:rPr lang="en-US" sz="2400" dirty="0"/>
              <a:t> </a:t>
            </a:r>
            <a:r>
              <a:rPr lang="en-US" sz="2400" dirty="0" err="1"/>
              <a:t>phép</a:t>
            </a:r>
            <a:r>
              <a:rPr lang="en-US" sz="2400" dirty="0"/>
              <a:t> </a:t>
            </a:r>
            <a:r>
              <a:rPr lang="en-US" sz="2400" dirty="0" err="1"/>
              <a:t>kiểm</a:t>
            </a:r>
            <a:r>
              <a:rPr lang="en-US" sz="2400" dirty="0"/>
              <a:t> </a:t>
            </a:r>
            <a:r>
              <a:rPr lang="en-US" sz="2400" dirty="0" err="1"/>
              <a:t>soát</a:t>
            </a:r>
            <a:r>
              <a:rPr lang="en-US" sz="2400" dirty="0"/>
              <a:t> </a:t>
            </a:r>
            <a:r>
              <a:rPr lang="en-US" sz="2400" dirty="0" err="1"/>
              <a:t>tối</a:t>
            </a:r>
            <a:r>
              <a:rPr lang="en-US" sz="2400" dirty="0"/>
              <a:t> </a:t>
            </a:r>
            <a:r>
              <a:rPr lang="en-US" sz="2400" dirty="0" err="1"/>
              <a:t>đa</a:t>
            </a:r>
            <a:r>
              <a:rPr lang="en-US" sz="2400" dirty="0"/>
              <a:t> </a:t>
            </a:r>
            <a:r>
              <a:rPr lang="en-US" sz="2400" dirty="0" err="1"/>
              <a:t>việc</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phân</a:t>
            </a:r>
            <a:r>
              <a:rPr lang="en-US" sz="2400" dirty="0"/>
              <a:t> </a:t>
            </a:r>
            <a:r>
              <a:rPr lang="en-US" sz="2400" dirty="0" err="1"/>
              <a:t>bổ</a:t>
            </a:r>
            <a:r>
              <a:rPr lang="en-US" sz="2400" dirty="0"/>
              <a:t> </a:t>
            </a:r>
            <a:r>
              <a:rPr lang="en-US" sz="2400" dirty="0" err="1"/>
              <a:t>thời</a:t>
            </a:r>
            <a:r>
              <a:rPr lang="en-US" sz="2400" dirty="0"/>
              <a:t> </a:t>
            </a:r>
            <a:r>
              <a:rPr lang="en-US" sz="2400" dirty="0" err="1"/>
              <a:t>gian</a:t>
            </a:r>
            <a:r>
              <a:rPr lang="en-US" sz="2400" dirty="0"/>
              <a:t> </a:t>
            </a:r>
            <a:r>
              <a:rPr lang="en-US" sz="2400" dirty="0" err="1"/>
              <a:t>của</a:t>
            </a:r>
            <a:r>
              <a:rPr lang="en-US" sz="2400" dirty="0"/>
              <a:t> </a:t>
            </a:r>
            <a:r>
              <a:rPr lang="en-US" sz="2400" dirty="0" err="1"/>
              <a:t>họ</a:t>
            </a:r>
            <a:r>
              <a:rPr lang="en-US" sz="2400" dirty="0"/>
              <a:t>.</a:t>
            </a:r>
            <a:endParaRPr lang="vi-VN" sz="2400" dirty="0"/>
          </a:p>
          <a:p>
            <a:pPr lvl="0" algn="just">
              <a:lnSpc>
                <a:spcPct val="120000"/>
              </a:lnSpc>
              <a:buClr>
                <a:srgbClr val="FF0000"/>
              </a:buClr>
              <a:buFont typeface="Wingdings" pitchFamily="2" charset="2"/>
              <a:buChar char="v"/>
            </a:pPr>
            <a:r>
              <a:rPr lang="en-US" sz="2400" i="1" dirty="0" err="1"/>
              <a:t>Kinh</a:t>
            </a:r>
            <a:r>
              <a:rPr lang="en-US" sz="2400" i="1" dirty="0"/>
              <a:t> </a:t>
            </a:r>
            <a:r>
              <a:rPr lang="en-US" sz="2400" i="1" dirty="0" err="1"/>
              <a:t>tế</a:t>
            </a:r>
            <a:r>
              <a:rPr lang="en-US" sz="2400" dirty="0"/>
              <a:t>. </a:t>
            </a:r>
            <a:r>
              <a:rPr lang="en-US" sz="2400" dirty="0" err="1"/>
              <a:t>Các</a:t>
            </a:r>
            <a:r>
              <a:rPr lang="en-US" sz="2400" dirty="0"/>
              <a:t> </a:t>
            </a:r>
            <a:r>
              <a:rPr lang="en-US" sz="2400" dirty="0" err="1"/>
              <a:t>nhà</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muốn</a:t>
            </a:r>
            <a:r>
              <a:rPr lang="en-US" sz="2400" dirty="0"/>
              <a:t> </a:t>
            </a:r>
            <a:r>
              <a:rPr lang="en-US" sz="2400" dirty="0" err="1"/>
              <a:t>có</a:t>
            </a:r>
            <a:r>
              <a:rPr lang="en-US" sz="2400" dirty="0"/>
              <a:t> </a:t>
            </a:r>
            <a:r>
              <a:rPr lang="en-US" sz="2400" dirty="0" err="1"/>
              <a:t>một</a:t>
            </a:r>
            <a:r>
              <a:rPr lang="en-US" sz="2400" dirty="0"/>
              <a:t> </a:t>
            </a:r>
            <a:r>
              <a:rPr lang="en-US" sz="2400" dirty="0" err="1"/>
              <a:t>kế</a:t>
            </a:r>
            <a:r>
              <a:rPr lang="en-US" sz="2400" dirty="0"/>
              <a:t> </a:t>
            </a:r>
            <a:r>
              <a:rPr lang="en-US" sz="2400" dirty="0" err="1"/>
              <a:t>hoạch</a:t>
            </a:r>
            <a:r>
              <a:rPr lang="en-US" sz="2400" dirty="0"/>
              <a:t> </a:t>
            </a:r>
            <a:r>
              <a:rPr lang="en-US" sz="2400" dirty="0" err="1"/>
              <a:t>đảm</a:t>
            </a:r>
            <a:r>
              <a:rPr lang="en-US" sz="2400" dirty="0"/>
              <a:t> </a:t>
            </a:r>
            <a:r>
              <a:rPr lang="en-US" sz="2400" dirty="0" err="1"/>
              <a:t>bảo</a:t>
            </a:r>
            <a:r>
              <a:rPr lang="en-US" sz="2400" dirty="0"/>
              <a:t> </a:t>
            </a:r>
            <a:r>
              <a:rPr lang="en-US" sz="2400" dirty="0" err="1"/>
              <a:t>sự</a:t>
            </a:r>
            <a:r>
              <a:rPr lang="en-US" sz="2400" dirty="0"/>
              <a:t> </a:t>
            </a:r>
            <a:r>
              <a:rPr lang="en-US" sz="2400" dirty="0" err="1"/>
              <a:t>cân</a:t>
            </a:r>
            <a:r>
              <a:rPr lang="en-US" sz="2400" dirty="0"/>
              <a:t> </a:t>
            </a:r>
            <a:r>
              <a:rPr lang="en-US" sz="2400" dirty="0" err="1"/>
              <a:t>bằng</a:t>
            </a:r>
            <a:r>
              <a:rPr lang="en-US" sz="2400" dirty="0"/>
              <a:t> </a:t>
            </a:r>
            <a:r>
              <a:rPr lang="en-US" sz="2400" dirty="0" err="1"/>
              <a:t>như</a:t>
            </a:r>
            <a:r>
              <a:rPr lang="en-US" sz="2400" dirty="0"/>
              <a:t> </a:t>
            </a:r>
            <a:r>
              <a:rPr lang="en-US" sz="2400" dirty="0" err="1"/>
              <a:t>mong</a:t>
            </a:r>
            <a:r>
              <a:rPr lang="en-US" sz="2400" dirty="0"/>
              <a:t> </a:t>
            </a:r>
            <a:r>
              <a:rPr lang="en-US" sz="2400" dirty="0" err="1"/>
              <a:t>muốn</a:t>
            </a:r>
            <a:r>
              <a:rPr lang="en-US" sz="2400" dirty="0"/>
              <a:t> </a:t>
            </a:r>
            <a:r>
              <a:rPr lang="en-US" sz="2400" dirty="0" err="1"/>
              <a:t>giữa</a:t>
            </a:r>
            <a:r>
              <a:rPr lang="en-US" sz="2400" dirty="0"/>
              <a:t> chi </a:t>
            </a:r>
            <a:r>
              <a:rPr lang="en-US" sz="2400" dirty="0" err="1"/>
              <a:t>phí</a:t>
            </a:r>
            <a:r>
              <a:rPr lang="en-US" sz="2400" dirty="0"/>
              <a:t> </a:t>
            </a:r>
            <a:r>
              <a:rPr lang="en-US" sz="2400" dirty="0" err="1"/>
              <a:t>bán</a:t>
            </a:r>
            <a:r>
              <a:rPr lang="en-US" sz="2400" dirty="0"/>
              <a:t> </a:t>
            </a:r>
            <a:r>
              <a:rPr lang="en-US" sz="2400" dirty="0" err="1"/>
              <a:t>hàng</a:t>
            </a:r>
            <a:r>
              <a:rPr lang="en-US" sz="2400" dirty="0"/>
              <a:t> </a:t>
            </a:r>
            <a:r>
              <a:rPr lang="en-US" sz="2400" dirty="0" err="1"/>
              <a:t>và</a:t>
            </a:r>
            <a:r>
              <a:rPr lang="en-US" sz="2400" dirty="0"/>
              <a:t> </a:t>
            </a:r>
            <a:r>
              <a:rPr lang="en-US" sz="2400" dirty="0" err="1"/>
              <a:t>kết</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a:t>
            </a:r>
            <a:endParaRPr lang="vi-VN" sz="2400" dirty="0"/>
          </a:p>
          <a:p>
            <a:pPr lvl="0" algn="just">
              <a:lnSpc>
                <a:spcPct val="120000"/>
              </a:lnSpc>
              <a:buClr>
                <a:srgbClr val="FF0000"/>
              </a:buClr>
              <a:buFont typeface="Wingdings" pitchFamily="2" charset="2"/>
              <a:buChar char="v"/>
            </a:pPr>
            <a:r>
              <a:rPr lang="en-US" sz="2400" i="1" dirty="0" err="1"/>
              <a:t>Động</a:t>
            </a:r>
            <a:r>
              <a:rPr lang="en-US" sz="2400" i="1" dirty="0"/>
              <a:t> </a:t>
            </a:r>
            <a:r>
              <a:rPr lang="en-US" sz="2400" i="1" dirty="0" err="1"/>
              <a:t>lực</a:t>
            </a:r>
            <a:r>
              <a:rPr lang="en-US" sz="2400" dirty="0"/>
              <a:t>. </a:t>
            </a:r>
            <a:r>
              <a:rPr lang="en-US" sz="2400" dirty="0" err="1"/>
              <a:t>Các</a:t>
            </a:r>
            <a:r>
              <a:rPr lang="en-US" sz="2400" dirty="0"/>
              <a:t> </a:t>
            </a:r>
            <a:r>
              <a:rPr lang="en-US" sz="2400" dirty="0" err="1"/>
              <a:t>nhà</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muốn</a:t>
            </a:r>
            <a:r>
              <a:rPr lang="en-US" sz="2400" dirty="0"/>
              <a:t> </a:t>
            </a:r>
            <a:r>
              <a:rPr lang="en-US" sz="2400" dirty="0" err="1"/>
              <a:t>có</a:t>
            </a:r>
            <a:r>
              <a:rPr lang="en-US" sz="2400" dirty="0"/>
              <a:t> </a:t>
            </a:r>
            <a:r>
              <a:rPr lang="en-US" sz="2400" dirty="0" err="1"/>
              <a:t>một</a:t>
            </a:r>
            <a:r>
              <a:rPr lang="en-US" sz="2400" dirty="0"/>
              <a:t> </a:t>
            </a:r>
            <a:r>
              <a:rPr lang="en-US" sz="2400" dirty="0" err="1"/>
              <a:t>kế</a:t>
            </a:r>
            <a:r>
              <a:rPr lang="en-US" sz="2400" dirty="0"/>
              <a:t> </a:t>
            </a:r>
            <a:r>
              <a:rPr lang="en-US" sz="2400" dirty="0" err="1"/>
              <a:t>hoạch</a:t>
            </a:r>
            <a:r>
              <a:rPr lang="en-US" sz="2400" dirty="0"/>
              <a:t> </a:t>
            </a:r>
            <a:r>
              <a:rPr lang="en-US" sz="2400" dirty="0" err="1"/>
              <a:t>có</a:t>
            </a:r>
            <a:r>
              <a:rPr lang="en-US" sz="2400" dirty="0"/>
              <a:t> </a:t>
            </a:r>
            <a:r>
              <a:rPr lang="en-US" sz="2400" dirty="0" err="1"/>
              <a:t>thể</a:t>
            </a:r>
            <a:r>
              <a:rPr lang="en-US" sz="2400" dirty="0"/>
              <a:t> </a:t>
            </a:r>
            <a:r>
              <a:rPr lang="en-US" sz="2400" dirty="0" err="1"/>
              <a:t>tạo</a:t>
            </a:r>
            <a:r>
              <a:rPr lang="en-US" sz="2400" dirty="0"/>
              <a:t> </a:t>
            </a:r>
            <a:r>
              <a:rPr lang="en-US" sz="2400" dirty="0" err="1"/>
              <a:t>được</a:t>
            </a:r>
            <a:r>
              <a:rPr lang="en-US" sz="2400" dirty="0"/>
              <a:t> </a:t>
            </a:r>
            <a:r>
              <a:rPr lang="en-US" sz="2400" dirty="0" err="1"/>
              <a:t>động</a:t>
            </a:r>
            <a:r>
              <a:rPr lang="en-US" sz="2400" dirty="0"/>
              <a:t> </a:t>
            </a:r>
            <a:r>
              <a:rPr lang="en-US" sz="2400" dirty="0" err="1"/>
              <a:t>lực</a:t>
            </a:r>
            <a:r>
              <a:rPr lang="en-US" sz="2400" dirty="0"/>
              <a:t> </a:t>
            </a:r>
            <a:r>
              <a:rPr lang="en-US" sz="2400" dirty="0" err="1"/>
              <a:t>cho</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thực</a:t>
            </a:r>
            <a:r>
              <a:rPr lang="en-US" sz="2400" dirty="0"/>
              <a:t> </a:t>
            </a:r>
            <a:r>
              <a:rPr lang="en-US" sz="2400" dirty="0" err="1"/>
              <a:t>hiện</a:t>
            </a:r>
            <a:r>
              <a:rPr lang="en-US" sz="2400" dirty="0"/>
              <a:t> </a:t>
            </a:r>
            <a:r>
              <a:rPr lang="en-US" sz="2400" dirty="0" err="1"/>
              <a:t>công</a:t>
            </a:r>
            <a:r>
              <a:rPr lang="en-US" sz="2400" dirty="0"/>
              <a:t> </a:t>
            </a:r>
            <a:r>
              <a:rPr lang="en-US" sz="2400" dirty="0" err="1"/>
              <a:t>việc</a:t>
            </a:r>
            <a:r>
              <a:rPr lang="en-US" sz="2400" dirty="0"/>
              <a:t> </a:t>
            </a:r>
            <a:r>
              <a:rPr lang="en-US" sz="2400" dirty="0" err="1"/>
              <a:t>với</a:t>
            </a:r>
            <a:r>
              <a:rPr lang="en-US" sz="2400" dirty="0"/>
              <a:t> </a:t>
            </a:r>
            <a:r>
              <a:rPr lang="en-US" sz="2400" dirty="0" err="1"/>
              <a:t>hiệu</a:t>
            </a:r>
            <a:r>
              <a:rPr lang="en-US" sz="2400" dirty="0"/>
              <a:t> </a:t>
            </a:r>
            <a:r>
              <a:rPr lang="en-US" sz="2400" dirty="0" err="1"/>
              <a:t>suất</a:t>
            </a:r>
            <a:r>
              <a:rPr lang="en-US" sz="2400" dirty="0"/>
              <a:t> </a:t>
            </a:r>
            <a:r>
              <a:rPr lang="en-US" sz="2400" dirty="0" err="1"/>
              <a:t>tối</a:t>
            </a:r>
            <a:r>
              <a:rPr lang="en-US" sz="2400" dirty="0"/>
              <a:t> </a:t>
            </a:r>
            <a:r>
              <a:rPr lang="en-US" sz="2400" dirty="0" err="1"/>
              <a:t>ưu</a:t>
            </a:r>
            <a:r>
              <a:rPr lang="en-US" sz="2400" dirty="0"/>
              <a:t>.</a:t>
            </a:r>
            <a:endParaRPr lang="vi-VN" sz="2400" dirty="0"/>
          </a:p>
          <a:p>
            <a:pPr lvl="0" algn="just">
              <a:lnSpc>
                <a:spcPct val="120000"/>
              </a:lnSpc>
              <a:buClr>
                <a:srgbClr val="FF0000"/>
              </a:buClr>
              <a:buFont typeface="Wingdings" pitchFamily="2" charset="2"/>
              <a:buChar char="v"/>
            </a:pPr>
            <a:r>
              <a:rPr lang="en-US" sz="2400" i="1" dirty="0" err="1"/>
              <a:t>Đơn</a:t>
            </a:r>
            <a:r>
              <a:rPr lang="en-US" sz="2400" i="1" dirty="0"/>
              <a:t> </a:t>
            </a:r>
            <a:r>
              <a:rPr lang="en-US" sz="2400" i="1" dirty="0" err="1"/>
              <a:t>giản</a:t>
            </a:r>
            <a:r>
              <a:rPr lang="en-US" sz="2400" dirty="0"/>
              <a:t>. </a:t>
            </a:r>
            <a:r>
              <a:rPr lang="en-US" sz="2400" dirty="0" err="1"/>
              <a:t>Các</a:t>
            </a:r>
            <a:r>
              <a:rPr lang="en-US" sz="2400" dirty="0"/>
              <a:t> </a:t>
            </a:r>
            <a:r>
              <a:rPr lang="en-US" sz="2400" dirty="0" err="1"/>
              <a:t>nhà</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thích</a:t>
            </a:r>
            <a:r>
              <a:rPr lang="en-US" sz="2400" dirty="0"/>
              <a:t> </a:t>
            </a:r>
            <a:r>
              <a:rPr lang="en-US" sz="2400" dirty="0" err="1"/>
              <a:t>một</a:t>
            </a:r>
            <a:r>
              <a:rPr lang="en-US" sz="2400" dirty="0"/>
              <a:t> </a:t>
            </a:r>
            <a:r>
              <a:rPr lang="en-US" sz="2400" dirty="0" err="1"/>
              <a:t>kế</a:t>
            </a:r>
            <a:r>
              <a:rPr lang="en-US" sz="2400" dirty="0"/>
              <a:t> </a:t>
            </a:r>
            <a:r>
              <a:rPr lang="en-US" sz="2400" dirty="0" err="1"/>
              <a:t>hoạch</a:t>
            </a:r>
            <a:r>
              <a:rPr lang="en-US" sz="2400" dirty="0"/>
              <a:t> </a:t>
            </a:r>
            <a:r>
              <a:rPr lang="en-US" sz="2400" dirty="0" err="1"/>
              <a:t>đơn</a:t>
            </a:r>
            <a:r>
              <a:rPr lang="en-US" sz="2400" dirty="0"/>
              <a:t> </a:t>
            </a:r>
            <a:r>
              <a:rPr lang="en-US" sz="2400" dirty="0" err="1"/>
              <a:t>giản</a:t>
            </a:r>
            <a:r>
              <a:rPr lang="en-US" sz="2400" dirty="0"/>
              <a:t> </a:t>
            </a:r>
            <a:r>
              <a:rPr lang="en-US" sz="2400" dirty="0" err="1"/>
              <a:t>để</a:t>
            </a:r>
            <a:r>
              <a:rPr lang="en-US" sz="2400" dirty="0"/>
              <a:t> </a:t>
            </a:r>
            <a:r>
              <a:rPr lang="en-US" sz="2400" dirty="0" err="1"/>
              <a:t>dễ</a:t>
            </a:r>
            <a:r>
              <a:rPr lang="en-US" sz="2400" dirty="0"/>
              <a:t> </a:t>
            </a:r>
            <a:r>
              <a:rPr lang="en-US" sz="2400" dirty="0" err="1"/>
              <a:t>quản</a:t>
            </a:r>
            <a:r>
              <a:rPr lang="en-US" sz="2400" dirty="0"/>
              <a:t> </a:t>
            </a:r>
            <a:r>
              <a:rPr lang="en-US" sz="2400" dirty="0" err="1"/>
              <a:t>lý</a:t>
            </a:r>
            <a:r>
              <a:rPr lang="en-US" sz="2400" dirty="0"/>
              <a:t>, </a:t>
            </a:r>
            <a:r>
              <a:rPr lang="en-US" sz="2400" dirty="0" err="1"/>
              <a:t>dễ</a:t>
            </a:r>
            <a:r>
              <a:rPr lang="en-US" sz="2400" dirty="0"/>
              <a:t> </a:t>
            </a:r>
            <a:r>
              <a:rPr lang="en-US" sz="2400" dirty="0" err="1"/>
              <a:t>dàng</a:t>
            </a:r>
            <a:r>
              <a:rPr lang="en-US" sz="2400" dirty="0"/>
              <a:t> </a:t>
            </a:r>
            <a:r>
              <a:rPr lang="en-US" sz="2400" dirty="0" err="1"/>
              <a:t>giải</a:t>
            </a:r>
            <a:r>
              <a:rPr lang="en-US" sz="2400" dirty="0"/>
              <a:t> </a:t>
            </a:r>
            <a:r>
              <a:rPr lang="en-US" sz="2400" dirty="0" err="1"/>
              <a:t>thích</a:t>
            </a:r>
            <a:r>
              <a:rPr lang="en-US" sz="2400" dirty="0"/>
              <a:t> </a:t>
            </a:r>
            <a:r>
              <a:rPr lang="en-US" sz="2400" dirty="0" err="1"/>
              <a:t>cho</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và</a:t>
            </a:r>
            <a:r>
              <a:rPr lang="en-US" sz="2400" dirty="0"/>
              <a:t> </a:t>
            </a:r>
            <a:r>
              <a:rPr lang="en-US" sz="2400" dirty="0" err="1"/>
              <a:t>đủ</a:t>
            </a:r>
            <a:r>
              <a:rPr lang="en-US" sz="2400" dirty="0"/>
              <a:t> </a:t>
            </a:r>
            <a:r>
              <a:rPr lang="en-US" sz="2400" dirty="0" err="1"/>
              <a:t>linh</a:t>
            </a:r>
            <a:r>
              <a:rPr lang="en-US" sz="2400" dirty="0"/>
              <a:t> </a:t>
            </a:r>
            <a:r>
              <a:rPr lang="en-US" sz="2400" dirty="0" err="1"/>
              <a:t>hoạt</a:t>
            </a:r>
            <a:r>
              <a:rPr lang="en-US" sz="2400" dirty="0"/>
              <a:t> </a:t>
            </a:r>
            <a:r>
              <a:rPr lang="en-US" sz="2400" dirty="0" err="1"/>
              <a:t>để</a:t>
            </a:r>
            <a:r>
              <a:rPr lang="en-US" sz="2400" dirty="0"/>
              <a:t> </a:t>
            </a:r>
            <a:r>
              <a:rPr lang="en-US" sz="2400" dirty="0" err="1"/>
              <a:t>đảm</a:t>
            </a:r>
            <a:r>
              <a:rPr lang="en-US" sz="2400" dirty="0"/>
              <a:t> </a:t>
            </a:r>
            <a:r>
              <a:rPr lang="en-US" sz="2400" dirty="0" err="1"/>
              <a:t>bảo</a:t>
            </a:r>
            <a:r>
              <a:rPr lang="en-US" sz="2400" dirty="0"/>
              <a:t> </a:t>
            </a:r>
            <a:r>
              <a:rPr lang="en-US" sz="2400" dirty="0" err="1"/>
              <a:t>kịp</a:t>
            </a:r>
            <a:r>
              <a:rPr lang="en-US" sz="2400" dirty="0"/>
              <a:t> </a:t>
            </a:r>
            <a:r>
              <a:rPr lang="en-US" sz="2400" dirty="0" err="1"/>
              <a:t>thời</a:t>
            </a:r>
            <a:r>
              <a:rPr lang="en-US" sz="2400" dirty="0"/>
              <a:t> </a:t>
            </a:r>
            <a:r>
              <a:rPr lang="en-US" sz="2400" dirty="0" err="1"/>
              <a:t>điều</a:t>
            </a:r>
            <a:r>
              <a:rPr lang="en-US" sz="2400" dirty="0"/>
              <a:t> </a:t>
            </a:r>
            <a:r>
              <a:rPr lang="en-US" sz="2400" dirty="0" err="1"/>
              <a:t>chỉnh</a:t>
            </a:r>
            <a:r>
              <a:rPr lang="en-US" sz="2400" dirty="0"/>
              <a:t> </a:t>
            </a:r>
            <a:r>
              <a:rPr lang="en-US" sz="2400" dirty="0" err="1"/>
              <a:t>khi</a:t>
            </a:r>
            <a:r>
              <a:rPr lang="en-US" sz="2400" dirty="0"/>
              <a:t> </a:t>
            </a:r>
            <a:r>
              <a:rPr lang="en-US" sz="2400" dirty="0" err="1"/>
              <a:t>điều</a:t>
            </a:r>
            <a:r>
              <a:rPr lang="en-US" sz="2400" dirty="0"/>
              <a:t> </a:t>
            </a:r>
            <a:r>
              <a:rPr lang="en-US" sz="2400" dirty="0" err="1"/>
              <a:t>kiện</a:t>
            </a:r>
            <a:r>
              <a:rPr lang="en-US" sz="2400" dirty="0"/>
              <a:t> </a:t>
            </a:r>
            <a:r>
              <a:rPr lang="en-US" sz="2400" dirty="0" err="1"/>
              <a:t>thị</a:t>
            </a:r>
            <a:r>
              <a:rPr lang="en-US" sz="2400" dirty="0"/>
              <a:t> </a:t>
            </a:r>
            <a:r>
              <a:rPr lang="en-US" sz="2400" dirty="0" err="1"/>
              <a:t>trường</a:t>
            </a:r>
            <a:r>
              <a:rPr lang="en-US" sz="2400" dirty="0"/>
              <a:t> </a:t>
            </a:r>
            <a:r>
              <a:rPr lang="en-US" sz="2400" dirty="0" err="1"/>
              <a:t>và</a:t>
            </a:r>
            <a:r>
              <a:rPr lang="en-US" sz="2400" dirty="0"/>
              <a:t> </a:t>
            </a:r>
            <a:r>
              <a:rPr lang="en-US" sz="2400" dirty="0" err="1"/>
              <a:t>mục</a:t>
            </a:r>
            <a:r>
              <a:rPr lang="en-US" sz="2400" dirty="0"/>
              <a:t> </a:t>
            </a:r>
            <a:r>
              <a:rPr lang="en-US" sz="2400" dirty="0" err="1"/>
              <a:t>tiêu</a:t>
            </a:r>
            <a:r>
              <a:rPr lang="en-US" sz="2400" dirty="0"/>
              <a:t> </a:t>
            </a:r>
            <a:r>
              <a:rPr lang="en-US" sz="2400" dirty="0" err="1"/>
              <a:t>của</a:t>
            </a:r>
            <a:r>
              <a:rPr lang="en-US" sz="2400" dirty="0"/>
              <a:t> </a:t>
            </a:r>
            <a:r>
              <a:rPr lang="en-US" sz="2400" dirty="0" err="1"/>
              <a:t>tổ</a:t>
            </a:r>
            <a:r>
              <a:rPr lang="en-US" sz="2400" dirty="0"/>
              <a:t> </a:t>
            </a:r>
            <a:r>
              <a:rPr lang="en-US" sz="2400" dirty="0" err="1"/>
              <a:t>chức</a:t>
            </a:r>
            <a:r>
              <a:rPr lang="en-US" sz="2400" dirty="0"/>
              <a:t> </a:t>
            </a:r>
            <a:r>
              <a:rPr lang="en-US" sz="2400" dirty="0" err="1"/>
              <a:t>thay</a:t>
            </a:r>
            <a:r>
              <a:rPr lang="en-US" sz="2400" dirty="0"/>
              <a:t> </a:t>
            </a:r>
            <a:r>
              <a:rPr lang="en-US" sz="2400" dirty="0" err="1"/>
              <a:t>đổi</a:t>
            </a:r>
            <a:r>
              <a:rPr lang="en-US" sz="2400" dirty="0"/>
              <a:t>.</a:t>
            </a:r>
            <a:endParaRPr lang="vi-VN" sz="2400" dirty="0"/>
          </a:p>
          <a:p>
            <a:pPr marL="0" indent="0">
              <a:buNone/>
            </a:pPr>
            <a:endParaRPr lang="vi-VN" dirty="0"/>
          </a:p>
        </p:txBody>
      </p:sp>
    </p:spTree>
    <p:extLst>
      <p:ext uri="{BB962C8B-B14F-4D97-AF65-F5344CB8AC3E}">
        <p14:creationId xmlns:p14="http://schemas.microsoft.com/office/powerpoint/2010/main" val="31115824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82000" cy="838200"/>
          </a:xfrm>
        </p:spPr>
        <p:txBody>
          <a:bodyPr>
            <a:normAutofit fontScale="90000"/>
          </a:bodyPr>
          <a:lstStyle/>
          <a:p>
            <a:pPr algn="ctr"/>
            <a:r>
              <a:rPr lang="en-US" sz="3100" dirty="0"/>
              <a:t>5.2. </a:t>
            </a:r>
            <a:r>
              <a:rPr lang="en-US" sz="3100" dirty="0" err="1"/>
              <a:t>Từ</a:t>
            </a:r>
            <a:r>
              <a:rPr lang="en-US" sz="3100" dirty="0"/>
              <a:t> </a:t>
            </a:r>
            <a:r>
              <a:rPr lang="en-US" sz="3100" dirty="0" err="1"/>
              <a:t>góc</a:t>
            </a:r>
            <a:r>
              <a:rPr lang="en-US" sz="3100" dirty="0"/>
              <a:t> </a:t>
            </a:r>
            <a:r>
              <a:rPr lang="en-US" sz="3100" dirty="0" err="1"/>
              <a:t>độ</a:t>
            </a:r>
            <a:r>
              <a:rPr lang="en-US" sz="3100" dirty="0"/>
              <a:t> </a:t>
            </a:r>
            <a:r>
              <a:rPr lang="en-US" sz="3100" dirty="0" err="1"/>
              <a:t>của</a:t>
            </a:r>
            <a:r>
              <a:rPr lang="en-US" sz="3100" dirty="0"/>
              <a:t> </a:t>
            </a:r>
            <a:r>
              <a:rPr lang="en-US" sz="3100" dirty="0" err="1"/>
              <a:t>nhân</a:t>
            </a:r>
            <a:r>
              <a:rPr lang="en-US" sz="3100" dirty="0"/>
              <a:t> </a:t>
            </a:r>
            <a:r>
              <a:rPr lang="en-US" sz="3100" dirty="0" err="1"/>
              <a:t>viên</a:t>
            </a:r>
            <a:r>
              <a:rPr lang="en-US" sz="3100" dirty="0"/>
              <a:t> </a:t>
            </a:r>
            <a:r>
              <a:rPr lang="en-US" sz="3100" dirty="0" err="1"/>
              <a:t>bán</a:t>
            </a:r>
            <a:r>
              <a:rPr lang="en-US" sz="3100" dirty="0"/>
              <a:t> </a:t>
            </a:r>
            <a:r>
              <a:rPr lang="en-US" sz="3100" dirty="0" err="1"/>
              <a:t>hàng</a:t>
            </a:r>
            <a:r>
              <a:rPr lang="en-US" dirty="0"/>
              <a:t> </a:t>
            </a: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215</a:t>
            </a:fld>
            <a:endParaRPr kumimoji="0" lang="en-US"/>
          </a:p>
        </p:txBody>
      </p:sp>
      <p:sp>
        <p:nvSpPr>
          <p:cNvPr id="4" name="Content Placeholder 3"/>
          <p:cNvSpPr>
            <a:spLocks noGrp="1"/>
          </p:cNvSpPr>
          <p:nvPr>
            <p:ph sz="quarter" idx="1"/>
          </p:nvPr>
        </p:nvSpPr>
        <p:spPr>
          <a:xfrm>
            <a:off x="533400" y="1243818"/>
            <a:ext cx="8382000" cy="4709160"/>
          </a:xfrm>
        </p:spPr>
        <p:txBody>
          <a:bodyPr>
            <a:normAutofit/>
          </a:bodyPr>
          <a:lstStyle/>
          <a:p>
            <a:pPr lvl="0" algn="just">
              <a:lnSpc>
                <a:spcPct val="120000"/>
              </a:lnSpc>
              <a:buClr>
                <a:srgbClr val="FF0000"/>
              </a:buClr>
              <a:buFont typeface="Wingdings" pitchFamily="2" charset="2"/>
              <a:buChar char="v"/>
            </a:pPr>
            <a:r>
              <a:rPr lang="en-US" sz="2200" i="1" dirty="0"/>
              <a:t>Thu </a:t>
            </a:r>
            <a:r>
              <a:rPr lang="en-US" sz="2200" i="1" dirty="0" err="1"/>
              <a:t>nhập</a:t>
            </a:r>
            <a:r>
              <a:rPr lang="en-US" sz="2200" i="1" dirty="0"/>
              <a:t> </a:t>
            </a:r>
            <a:r>
              <a:rPr lang="en-US" sz="2200" i="1" dirty="0" err="1"/>
              <a:t>đều</a:t>
            </a:r>
            <a:r>
              <a:rPr lang="en-US" sz="2200" i="1" dirty="0"/>
              <a:t> </a:t>
            </a:r>
            <a:r>
              <a:rPr lang="en-US" sz="2200" i="1" dirty="0" err="1"/>
              <a:t>đặn</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muốn</a:t>
            </a:r>
            <a:r>
              <a:rPr lang="en-US" sz="2200" dirty="0"/>
              <a:t> </a:t>
            </a:r>
            <a:r>
              <a:rPr lang="en-US" sz="2200" dirty="0" err="1"/>
              <a:t>có</a:t>
            </a:r>
            <a:r>
              <a:rPr lang="en-US" sz="2200" dirty="0"/>
              <a:t> </a:t>
            </a:r>
            <a:r>
              <a:rPr lang="en-US" sz="2200" dirty="0" err="1"/>
              <a:t>thu</a:t>
            </a:r>
            <a:r>
              <a:rPr lang="en-US" sz="2200" dirty="0"/>
              <a:t> </a:t>
            </a:r>
            <a:r>
              <a:rPr lang="en-US" sz="2200" dirty="0" err="1"/>
              <a:t>nhập</a:t>
            </a:r>
            <a:r>
              <a:rPr lang="en-US" sz="2200" dirty="0"/>
              <a:t> </a:t>
            </a:r>
            <a:r>
              <a:rPr lang="en-US" sz="2200" dirty="0" err="1"/>
              <a:t>ổn</a:t>
            </a:r>
            <a:r>
              <a:rPr lang="en-US" sz="2200" dirty="0"/>
              <a:t> </a:t>
            </a:r>
            <a:r>
              <a:rPr lang="en-US" sz="2200" dirty="0" err="1"/>
              <a:t>định</a:t>
            </a:r>
            <a:r>
              <a:rPr lang="en-US" sz="2200" dirty="0"/>
              <a:t>, </a:t>
            </a:r>
            <a:r>
              <a:rPr lang="en-US" sz="2200" dirty="0" err="1"/>
              <a:t>ít</a:t>
            </a:r>
            <a:r>
              <a:rPr lang="en-US" sz="2200" dirty="0"/>
              <a:t> </a:t>
            </a:r>
            <a:r>
              <a:rPr lang="en-US" sz="2200" dirty="0" err="1"/>
              <a:t>biến</a:t>
            </a:r>
            <a:r>
              <a:rPr lang="en-US" sz="2200" dirty="0"/>
              <a:t> </a:t>
            </a:r>
            <a:r>
              <a:rPr lang="en-US" sz="2200" dirty="0" err="1"/>
              <a:t>động</a:t>
            </a:r>
            <a:r>
              <a:rPr lang="en-US" sz="2200" dirty="0"/>
              <a:t> </a:t>
            </a:r>
            <a:r>
              <a:rPr lang="en-US" sz="2200" dirty="0" err="1"/>
              <a:t>để</a:t>
            </a:r>
            <a:r>
              <a:rPr lang="en-US" sz="2200" dirty="0"/>
              <a:t> </a:t>
            </a:r>
            <a:r>
              <a:rPr lang="en-US" sz="2200" dirty="0" err="1"/>
              <a:t>có</a:t>
            </a:r>
            <a:r>
              <a:rPr lang="en-US" sz="2200" dirty="0"/>
              <a:t> </a:t>
            </a:r>
            <a:r>
              <a:rPr lang="en-US" sz="2200" dirty="0" err="1"/>
              <a:t>thể</a:t>
            </a:r>
            <a:r>
              <a:rPr lang="en-US" sz="2200" dirty="0"/>
              <a:t> chi </a:t>
            </a:r>
            <a:r>
              <a:rPr lang="en-US" sz="2200" dirty="0" err="1"/>
              <a:t>trả</a:t>
            </a:r>
            <a:r>
              <a:rPr lang="en-US" sz="2200" dirty="0"/>
              <a:t> </a:t>
            </a:r>
            <a:r>
              <a:rPr lang="en-US" sz="2200" dirty="0" err="1"/>
              <a:t>được</a:t>
            </a:r>
            <a:r>
              <a:rPr lang="en-US" sz="2200" dirty="0"/>
              <a:t> </a:t>
            </a:r>
            <a:r>
              <a:rPr lang="en-US" sz="2200" dirty="0" err="1"/>
              <a:t>các</a:t>
            </a:r>
            <a:r>
              <a:rPr lang="en-US" sz="2200" dirty="0"/>
              <a:t> chi </a:t>
            </a:r>
            <a:r>
              <a:rPr lang="en-US" sz="2200" dirty="0" err="1"/>
              <a:t>phí</a:t>
            </a:r>
            <a:r>
              <a:rPr lang="en-US" sz="2200" dirty="0"/>
              <a:t> </a:t>
            </a:r>
            <a:r>
              <a:rPr lang="en-US" sz="2200" dirty="0" err="1"/>
              <a:t>thường</a:t>
            </a:r>
            <a:r>
              <a:rPr lang="en-US" sz="2200" dirty="0"/>
              <a:t> </a:t>
            </a:r>
            <a:r>
              <a:rPr lang="en-US" sz="2200" dirty="0" err="1"/>
              <a:t>xuyên</a:t>
            </a:r>
            <a:r>
              <a:rPr lang="en-US" sz="2200" dirty="0"/>
              <a:t> </a:t>
            </a:r>
            <a:r>
              <a:rPr lang="en-US" sz="2200" dirty="0" err="1"/>
              <a:t>hàng</a:t>
            </a:r>
            <a:r>
              <a:rPr lang="en-US" sz="2200" dirty="0"/>
              <a:t> </a:t>
            </a:r>
            <a:r>
              <a:rPr lang="en-US" sz="2200" dirty="0" err="1"/>
              <a:t>tháng</a:t>
            </a:r>
            <a:r>
              <a:rPr lang="en-US" sz="2200" dirty="0"/>
              <a:t> </a:t>
            </a:r>
            <a:r>
              <a:rPr lang="en-US" sz="2200" dirty="0" err="1"/>
              <a:t>như</a:t>
            </a:r>
            <a:r>
              <a:rPr lang="en-US" sz="2200" dirty="0"/>
              <a:t> </a:t>
            </a:r>
            <a:r>
              <a:rPr lang="en-US" sz="2200" dirty="0" err="1"/>
              <a:t>tiền</a:t>
            </a:r>
            <a:r>
              <a:rPr lang="en-US" sz="2200" dirty="0"/>
              <a:t> </a:t>
            </a:r>
            <a:r>
              <a:rPr lang="en-US" sz="2200" dirty="0" err="1"/>
              <a:t>thuê</a:t>
            </a:r>
            <a:r>
              <a:rPr lang="en-US" sz="2200" dirty="0"/>
              <a:t> </a:t>
            </a:r>
            <a:r>
              <a:rPr lang="en-US" sz="2200" dirty="0" err="1"/>
              <a:t>nhà</a:t>
            </a:r>
            <a:r>
              <a:rPr lang="en-US" sz="2200" dirty="0"/>
              <a:t>, </a:t>
            </a:r>
            <a:r>
              <a:rPr lang="en-US" sz="2200" dirty="0" err="1"/>
              <a:t>thực</a:t>
            </a:r>
            <a:r>
              <a:rPr lang="en-US" sz="2200" dirty="0"/>
              <a:t> </a:t>
            </a:r>
            <a:r>
              <a:rPr lang="en-US" sz="2200" dirty="0" err="1"/>
              <a:t>phẩm</a:t>
            </a:r>
            <a:r>
              <a:rPr lang="en-US" sz="2200" dirty="0"/>
              <a:t> </a:t>
            </a:r>
            <a:r>
              <a:rPr lang="en-US" sz="2200" dirty="0" err="1"/>
              <a:t>và</a:t>
            </a:r>
            <a:r>
              <a:rPr lang="en-US" sz="2200" dirty="0"/>
              <a:t> </a:t>
            </a:r>
            <a:r>
              <a:rPr lang="en-US" sz="2200" dirty="0" err="1"/>
              <a:t>các</a:t>
            </a:r>
            <a:r>
              <a:rPr lang="en-US" sz="2200" dirty="0"/>
              <a:t> </a:t>
            </a:r>
            <a:r>
              <a:rPr lang="en-US" sz="2200" dirty="0" err="1"/>
              <a:t>phí</a:t>
            </a:r>
            <a:r>
              <a:rPr lang="en-US" sz="2200" dirty="0"/>
              <a:t> </a:t>
            </a:r>
            <a:r>
              <a:rPr lang="en-US" sz="2200" dirty="0" err="1"/>
              <a:t>sinh</a:t>
            </a:r>
            <a:r>
              <a:rPr lang="en-US" sz="2200" dirty="0"/>
              <a:t> </a:t>
            </a:r>
            <a:r>
              <a:rPr lang="en-US" sz="2200" dirty="0" err="1"/>
              <a:t>hoạt</a:t>
            </a:r>
            <a:r>
              <a:rPr lang="en-US" sz="2200" dirty="0"/>
              <a:t> </a:t>
            </a:r>
            <a:r>
              <a:rPr lang="en-US" sz="2200" dirty="0" err="1"/>
              <a:t>khác</a:t>
            </a:r>
            <a:r>
              <a:rPr lang="en-US" sz="2200" dirty="0"/>
              <a:t>.</a:t>
            </a:r>
            <a:endParaRPr lang="vi-VN" sz="2200" dirty="0"/>
          </a:p>
          <a:p>
            <a:pPr lvl="0" algn="just">
              <a:lnSpc>
                <a:spcPct val="120000"/>
              </a:lnSpc>
              <a:buClr>
                <a:srgbClr val="FF0000"/>
              </a:buClr>
              <a:buFont typeface="Wingdings" pitchFamily="2" charset="2"/>
              <a:buChar char="v"/>
            </a:pPr>
            <a:r>
              <a:rPr lang="en-US" sz="2200" i="1" dirty="0" err="1"/>
              <a:t>Phần</a:t>
            </a:r>
            <a:r>
              <a:rPr lang="en-US" sz="2200" i="1" dirty="0"/>
              <a:t> </a:t>
            </a:r>
            <a:r>
              <a:rPr lang="en-US" sz="2200" i="1" dirty="0" err="1"/>
              <a:t>thưởng</a:t>
            </a:r>
            <a:r>
              <a:rPr lang="en-US" sz="2200" i="1" dirty="0"/>
              <a:t> </a:t>
            </a:r>
            <a:r>
              <a:rPr lang="en-US" sz="2200" i="1" dirty="0" err="1"/>
              <a:t>cho</a:t>
            </a:r>
            <a:r>
              <a:rPr lang="en-US" sz="2200" i="1" dirty="0"/>
              <a:t> </a:t>
            </a:r>
            <a:r>
              <a:rPr lang="en-US" sz="2200" i="1" dirty="0" err="1"/>
              <a:t>hiệu</a:t>
            </a:r>
            <a:r>
              <a:rPr lang="en-US" sz="2200" i="1" dirty="0"/>
              <a:t> </a:t>
            </a:r>
            <a:r>
              <a:rPr lang="en-US" sz="2200" i="1" dirty="0" err="1"/>
              <a:t>suất</a:t>
            </a:r>
            <a:r>
              <a:rPr lang="en-US" sz="2200" i="1" dirty="0"/>
              <a:t> </a:t>
            </a:r>
            <a:r>
              <a:rPr lang="en-US" sz="2200" i="1" dirty="0" err="1"/>
              <a:t>cao</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thích</a:t>
            </a:r>
            <a:r>
              <a:rPr lang="en-US" sz="2200" dirty="0"/>
              <a:t> </a:t>
            </a:r>
            <a:r>
              <a:rPr lang="en-US" sz="2200" dirty="0" err="1"/>
              <a:t>khoản</a:t>
            </a:r>
            <a:r>
              <a:rPr lang="en-US" sz="2200" dirty="0"/>
              <a:t> </a:t>
            </a:r>
            <a:r>
              <a:rPr lang="en-US" sz="2200" dirty="0" err="1"/>
              <a:t>thù</a:t>
            </a:r>
            <a:r>
              <a:rPr lang="en-US" sz="2200" dirty="0"/>
              <a:t> </a:t>
            </a:r>
            <a:r>
              <a:rPr lang="en-US" sz="2200" dirty="0" err="1"/>
              <a:t>lao</a:t>
            </a:r>
            <a:r>
              <a:rPr lang="en-US" sz="2200" dirty="0"/>
              <a:t> </a:t>
            </a:r>
            <a:r>
              <a:rPr lang="en-US" sz="2200" dirty="0" err="1"/>
              <a:t>gắn</a:t>
            </a:r>
            <a:r>
              <a:rPr lang="en-US" sz="2200" dirty="0"/>
              <a:t> </a:t>
            </a:r>
            <a:r>
              <a:rPr lang="en-US" sz="2200" dirty="0" err="1"/>
              <a:t>trực</a:t>
            </a:r>
            <a:r>
              <a:rPr lang="en-US" sz="2200" dirty="0"/>
              <a:t> </a:t>
            </a:r>
            <a:r>
              <a:rPr lang="en-US" sz="2200" dirty="0" err="1"/>
              <a:t>tiếp</a:t>
            </a:r>
            <a:r>
              <a:rPr lang="en-US" sz="2200" dirty="0"/>
              <a:t> </a:t>
            </a:r>
            <a:r>
              <a:rPr lang="en-US" sz="2200" dirty="0" err="1"/>
              <a:t>với</a:t>
            </a:r>
            <a:r>
              <a:rPr lang="en-US" sz="2200" dirty="0"/>
              <a:t> </a:t>
            </a:r>
            <a:r>
              <a:rPr lang="en-US" sz="2200" dirty="0" err="1"/>
              <a:t>những</a:t>
            </a:r>
            <a:r>
              <a:rPr lang="en-US" sz="2200" dirty="0"/>
              <a:t> </a:t>
            </a:r>
            <a:r>
              <a:rPr lang="en-US" sz="2200" dirty="0" err="1"/>
              <a:t>nỗ</a:t>
            </a:r>
            <a:r>
              <a:rPr lang="en-US" sz="2200" dirty="0"/>
              <a:t> </a:t>
            </a:r>
            <a:r>
              <a:rPr lang="en-US" sz="2200" dirty="0" err="1"/>
              <a:t>lực</a:t>
            </a:r>
            <a:r>
              <a:rPr lang="en-US" sz="2200" dirty="0"/>
              <a:t> </a:t>
            </a:r>
            <a:r>
              <a:rPr lang="en-US" sz="2200" dirty="0" err="1"/>
              <a:t>và</a:t>
            </a:r>
            <a:r>
              <a:rPr lang="en-US" sz="2200" dirty="0"/>
              <a:t> </a:t>
            </a:r>
            <a:r>
              <a:rPr lang="en-US" sz="2200" dirty="0" err="1"/>
              <a:t>kết</a:t>
            </a:r>
            <a:r>
              <a:rPr lang="en-US" sz="2200" dirty="0"/>
              <a:t> </a:t>
            </a:r>
            <a:r>
              <a:rPr lang="en-US" sz="2200" dirty="0" err="1"/>
              <a:t>quả</a:t>
            </a:r>
            <a:r>
              <a:rPr lang="en-US" sz="2200" dirty="0"/>
              <a:t> </a:t>
            </a:r>
            <a:r>
              <a:rPr lang="en-US" sz="2200" dirty="0" err="1"/>
              <a:t>bán</a:t>
            </a:r>
            <a:r>
              <a:rPr lang="en-US" sz="2200" dirty="0"/>
              <a:t> </a:t>
            </a:r>
            <a:r>
              <a:rPr lang="en-US" sz="2200" dirty="0" err="1"/>
              <a:t>hàng</a:t>
            </a:r>
            <a:r>
              <a:rPr lang="en-US" sz="2200" dirty="0"/>
              <a:t> </a:t>
            </a:r>
            <a:r>
              <a:rPr lang="en-US" sz="2200" dirty="0" err="1"/>
              <a:t>mà</a:t>
            </a:r>
            <a:r>
              <a:rPr lang="en-US" sz="2200" dirty="0"/>
              <a:t> </a:t>
            </a:r>
            <a:r>
              <a:rPr lang="en-US" sz="2200" dirty="0" err="1"/>
              <a:t>họ</a:t>
            </a:r>
            <a:r>
              <a:rPr lang="en-US" sz="2200" dirty="0"/>
              <a:t> </a:t>
            </a:r>
            <a:r>
              <a:rPr lang="en-US" sz="2200" dirty="0" err="1"/>
              <a:t>đạt</a:t>
            </a:r>
            <a:r>
              <a:rPr lang="en-US" sz="2200" dirty="0"/>
              <a:t> </a:t>
            </a:r>
            <a:r>
              <a:rPr lang="en-US" sz="2200" dirty="0" err="1"/>
              <a:t>được</a:t>
            </a:r>
            <a:endParaRPr lang="en-US" sz="2200" dirty="0"/>
          </a:p>
          <a:p>
            <a:pPr lvl="0" algn="just">
              <a:lnSpc>
                <a:spcPct val="120000"/>
              </a:lnSpc>
              <a:buClr>
                <a:srgbClr val="FF0000"/>
              </a:buClr>
              <a:buFont typeface="Wingdings" pitchFamily="2" charset="2"/>
              <a:buChar char="v"/>
            </a:pPr>
            <a:r>
              <a:rPr lang="en-US" sz="2200" i="1" dirty="0" err="1"/>
              <a:t>Công</a:t>
            </a:r>
            <a:r>
              <a:rPr lang="en-US" sz="2200" i="1" dirty="0"/>
              <a:t> </a:t>
            </a:r>
            <a:r>
              <a:rPr lang="en-US" sz="2200" i="1" dirty="0" err="1"/>
              <a:t>bằng</a:t>
            </a:r>
            <a:r>
              <a:rPr lang="en-US" sz="2200" dirty="0"/>
              <a:t>. </a:t>
            </a:r>
            <a:r>
              <a:rPr lang="en-US" sz="2200" dirty="0" err="1"/>
              <a:t>Nhân</a:t>
            </a:r>
            <a:r>
              <a:rPr lang="en-US" sz="2200" dirty="0"/>
              <a:t> </a:t>
            </a:r>
            <a:r>
              <a:rPr lang="en-US" sz="2200" dirty="0" err="1"/>
              <a:t>viên</a:t>
            </a:r>
            <a:r>
              <a:rPr lang="en-US" sz="2200" dirty="0"/>
              <a:t> </a:t>
            </a:r>
            <a:r>
              <a:rPr lang="en-US" sz="2200" dirty="0" err="1"/>
              <a:t>bán</a:t>
            </a:r>
            <a:r>
              <a:rPr lang="en-US" sz="2200" dirty="0"/>
              <a:t> </a:t>
            </a:r>
            <a:r>
              <a:rPr lang="en-US" sz="2200" dirty="0" err="1"/>
              <a:t>hàng</a:t>
            </a:r>
            <a:r>
              <a:rPr lang="en-US" sz="2200" dirty="0"/>
              <a:t> </a:t>
            </a:r>
            <a:r>
              <a:rPr lang="en-US" sz="2200" dirty="0" err="1"/>
              <a:t>muốn</a:t>
            </a:r>
            <a:r>
              <a:rPr lang="en-US" sz="2200" dirty="0"/>
              <a:t> </a:t>
            </a:r>
            <a:r>
              <a:rPr lang="en-US" sz="2200" dirty="0" err="1"/>
              <a:t>thu</a:t>
            </a:r>
            <a:r>
              <a:rPr lang="en-US" sz="2200" dirty="0"/>
              <a:t> </a:t>
            </a:r>
            <a:r>
              <a:rPr lang="en-US" sz="2200" dirty="0" err="1"/>
              <a:t>nhập</a:t>
            </a:r>
            <a:r>
              <a:rPr lang="en-US" sz="2200" dirty="0"/>
              <a:t> </a:t>
            </a:r>
            <a:r>
              <a:rPr lang="en-US" sz="2200" dirty="0" err="1"/>
              <a:t>của</a:t>
            </a:r>
            <a:r>
              <a:rPr lang="en-US" sz="2200" dirty="0"/>
              <a:t> </a:t>
            </a:r>
            <a:r>
              <a:rPr lang="en-US" sz="2200" dirty="0" err="1"/>
              <a:t>họ</a:t>
            </a:r>
            <a:r>
              <a:rPr lang="en-US" sz="2200" dirty="0"/>
              <a:t> </a:t>
            </a:r>
            <a:r>
              <a:rPr lang="en-US" sz="2200" dirty="0" err="1"/>
              <a:t>phải</a:t>
            </a:r>
            <a:r>
              <a:rPr lang="en-US" sz="2200" dirty="0"/>
              <a:t> </a:t>
            </a:r>
            <a:r>
              <a:rPr lang="en-US" sz="2200" dirty="0" err="1"/>
              <a:t>được</a:t>
            </a:r>
            <a:r>
              <a:rPr lang="en-US" sz="2200" dirty="0"/>
              <a:t> </a:t>
            </a:r>
            <a:r>
              <a:rPr lang="en-US" sz="2200" dirty="0" err="1"/>
              <a:t>tính</a:t>
            </a:r>
            <a:r>
              <a:rPr lang="en-US" sz="2200" dirty="0"/>
              <a:t> </a:t>
            </a:r>
            <a:r>
              <a:rPr lang="en-US" sz="2200" dirty="0" err="1"/>
              <a:t>công</a:t>
            </a:r>
            <a:r>
              <a:rPr lang="en-US" sz="2200" dirty="0"/>
              <a:t> </a:t>
            </a:r>
            <a:r>
              <a:rPr lang="en-US" sz="2200" dirty="0" err="1"/>
              <a:t>bằng</a:t>
            </a:r>
            <a:r>
              <a:rPr lang="en-US" sz="2200" dirty="0"/>
              <a:t> </a:t>
            </a:r>
            <a:r>
              <a:rPr lang="en-US" sz="2200" dirty="0" err="1"/>
              <a:t>với</a:t>
            </a:r>
            <a:r>
              <a:rPr lang="en-US" sz="2200" dirty="0"/>
              <a:t> </a:t>
            </a:r>
            <a:r>
              <a:rPr lang="en-US" sz="2200" dirty="0" err="1"/>
              <a:t>kinh</a:t>
            </a:r>
            <a:r>
              <a:rPr lang="en-US" sz="2200" dirty="0"/>
              <a:t> </a:t>
            </a:r>
            <a:r>
              <a:rPr lang="en-US" sz="2200" dirty="0" err="1"/>
              <a:t>nghiệm</a:t>
            </a:r>
            <a:r>
              <a:rPr lang="en-US" sz="2200" dirty="0"/>
              <a:t> </a:t>
            </a:r>
            <a:r>
              <a:rPr lang="en-US" sz="2200" dirty="0" err="1"/>
              <a:t>và</a:t>
            </a:r>
            <a:r>
              <a:rPr lang="en-US" sz="2200" dirty="0"/>
              <a:t> </a:t>
            </a:r>
            <a:r>
              <a:rPr lang="en-US" sz="2200" dirty="0" err="1"/>
              <a:t>khả</a:t>
            </a:r>
            <a:r>
              <a:rPr lang="en-US" sz="2200" dirty="0"/>
              <a:t> </a:t>
            </a:r>
            <a:r>
              <a:rPr lang="en-US" sz="2200" dirty="0" err="1"/>
              <a:t>năng</a:t>
            </a:r>
            <a:r>
              <a:rPr lang="en-US" sz="2200" dirty="0"/>
              <a:t> </a:t>
            </a:r>
            <a:r>
              <a:rPr lang="en-US" sz="2200" dirty="0" err="1"/>
              <a:t>của</a:t>
            </a:r>
            <a:r>
              <a:rPr lang="en-US" sz="2200" dirty="0"/>
              <a:t> </a:t>
            </a:r>
            <a:r>
              <a:rPr lang="en-US" sz="2200" dirty="0" err="1"/>
              <a:t>họ</a:t>
            </a:r>
            <a:endParaRPr lang="vi-VN" sz="2200" dirty="0"/>
          </a:p>
        </p:txBody>
      </p:sp>
    </p:spTree>
    <p:extLst>
      <p:ext uri="{BB962C8B-B14F-4D97-AF65-F5344CB8AC3E}">
        <p14:creationId xmlns:p14="http://schemas.microsoft.com/office/powerpoint/2010/main" val="377114739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550F6C7-21DD-4904-B508-493DBD8558BD}"/>
              </a:ext>
            </a:extLst>
          </p:cNvPr>
          <p:cNvSpPr>
            <a:spLocks noGrp="1"/>
          </p:cNvSpPr>
          <p:nvPr>
            <p:ph type="title"/>
          </p:nvPr>
        </p:nvSpPr>
        <p:spPr/>
        <p:txBody>
          <a:bodyPr>
            <a:normAutofit/>
          </a:bodyPr>
          <a:lstStyle/>
          <a:p>
            <a:pPr algn="ctr"/>
            <a:r>
              <a:rPr lang="en-US" sz="2800" dirty="0"/>
              <a:t>6. </a:t>
            </a:r>
            <a:r>
              <a:rPr lang="en-US" sz="2800" dirty="0" err="1"/>
              <a:t>Xác</a:t>
            </a:r>
            <a:r>
              <a:rPr lang="en-US" sz="2800" dirty="0"/>
              <a:t> </a:t>
            </a:r>
            <a:r>
              <a:rPr lang="en-US" sz="2800" dirty="0" err="1"/>
              <a:t>định</a:t>
            </a:r>
            <a:r>
              <a:rPr lang="en-US" sz="2800" dirty="0"/>
              <a:t> </a:t>
            </a:r>
            <a:r>
              <a:rPr lang="en-US" sz="2800" dirty="0" err="1"/>
              <a:t>các</a:t>
            </a:r>
            <a:r>
              <a:rPr lang="en-US" sz="2800" dirty="0"/>
              <a:t> </a:t>
            </a:r>
            <a:r>
              <a:rPr lang="en-US" sz="2800" dirty="0" err="1"/>
              <a:t>mức</a:t>
            </a:r>
            <a:r>
              <a:rPr lang="en-US" sz="2800" dirty="0"/>
              <a:t> </a:t>
            </a:r>
            <a:r>
              <a:rPr lang="en-US" sz="2800" dirty="0" err="1"/>
              <a:t>độ</a:t>
            </a:r>
            <a:r>
              <a:rPr lang="en-US" sz="2800" dirty="0"/>
              <a:t> </a:t>
            </a:r>
            <a:r>
              <a:rPr lang="en-US" sz="2800" dirty="0" err="1"/>
              <a:t>thù</a:t>
            </a:r>
            <a:r>
              <a:rPr lang="en-US" sz="2800" dirty="0"/>
              <a:t> lao </a:t>
            </a:r>
            <a:r>
              <a:rPr lang="en-US" sz="2800" dirty="0" err="1"/>
              <a:t>chung</a:t>
            </a:r>
            <a:r>
              <a:rPr lang="en-US" sz="2800" dirty="0"/>
              <a:t> </a:t>
            </a:r>
            <a:endParaRPr lang="vi-VN" sz="2800" dirty="0"/>
          </a:p>
        </p:txBody>
      </p:sp>
      <p:sp>
        <p:nvSpPr>
          <p:cNvPr id="3" name="Chỗ dành sẵn cho Số hiệu Bản chiếu 2">
            <a:extLst>
              <a:ext uri="{FF2B5EF4-FFF2-40B4-BE49-F238E27FC236}">
                <a16:creationId xmlns:a16="http://schemas.microsoft.com/office/drawing/2014/main" id="{17F7B173-17FA-41F2-87EB-0537D3E4D502}"/>
              </a:ext>
            </a:extLst>
          </p:cNvPr>
          <p:cNvSpPr>
            <a:spLocks noGrp="1"/>
          </p:cNvSpPr>
          <p:nvPr>
            <p:ph type="sldNum" sz="quarter" idx="12"/>
          </p:nvPr>
        </p:nvSpPr>
        <p:spPr/>
        <p:txBody>
          <a:bodyPr/>
          <a:lstStyle/>
          <a:p>
            <a:fld id="{91974DF9-AD47-4691-BA21-BBFCE3637A9A}" type="slidenum">
              <a:rPr kumimoji="0" lang="en-US" smtClean="0"/>
              <a:pPr/>
              <a:t>216</a:t>
            </a:fld>
            <a:endParaRPr kumimoji="0" lang="en-US"/>
          </a:p>
        </p:txBody>
      </p:sp>
      <p:sp>
        <p:nvSpPr>
          <p:cNvPr id="4" name="Chỗ dành sẵn cho Nội dung 3">
            <a:extLst>
              <a:ext uri="{FF2B5EF4-FFF2-40B4-BE49-F238E27FC236}">
                <a16:creationId xmlns:a16="http://schemas.microsoft.com/office/drawing/2014/main" id="{6FD1F074-9FEF-4625-BEBE-C0093382452A}"/>
              </a:ext>
            </a:extLst>
          </p:cNvPr>
          <p:cNvSpPr>
            <a:spLocks noGrp="1"/>
          </p:cNvSpPr>
          <p:nvPr>
            <p:ph sz="quarter" idx="1"/>
          </p:nvPr>
        </p:nvSpPr>
        <p:spPr/>
        <p:txBody>
          <a:bodyPr>
            <a:normAutofit/>
          </a:bodyPr>
          <a:lstStyle/>
          <a:p>
            <a:pPr>
              <a:lnSpc>
                <a:spcPct val="100000"/>
              </a:lnSpc>
              <a:buClr>
                <a:srgbClr val="FF0000"/>
              </a:buClr>
              <a:buFont typeface="Wingdings" panose="05000000000000000000" pitchFamily="2" charset="2"/>
              <a:buChar char="v"/>
            </a:pPr>
            <a:r>
              <a:rPr lang="en-US" sz="2400" dirty="0" err="1"/>
              <a:t>Các</a:t>
            </a:r>
            <a:r>
              <a:rPr lang="en-US" sz="2400" dirty="0"/>
              <a:t> </a:t>
            </a:r>
            <a:r>
              <a:rPr lang="en-US" sz="2400" dirty="0" err="1"/>
              <a:t>căn</a:t>
            </a:r>
            <a:r>
              <a:rPr lang="en-US" sz="2400" dirty="0"/>
              <a:t> </a:t>
            </a:r>
            <a:r>
              <a:rPr lang="en-US" sz="2400" dirty="0" err="1"/>
              <a:t>cứ</a:t>
            </a:r>
            <a:r>
              <a:rPr lang="en-US" sz="2400" dirty="0"/>
              <a:t> </a:t>
            </a:r>
            <a:r>
              <a:rPr lang="en-US" sz="2400" dirty="0" err="1"/>
              <a:t>xác</a:t>
            </a:r>
            <a:r>
              <a:rPr lang="en-US" sz="2400" dirty="0"/>
              <a:t> </a:t>
            </a:r>
            <a:r>
              <a:rPr lang="en-US" sz="2400" dirty="0" err="1"/>
              <a:t>định</a:t>
            </a:r>
            <a:r>
              <a:rPr lang="en-US" sz="2400" dirty="0"/>
              <a:t> </a:t>
            </a:r>
            <a:r>
              <a:rPr lang="en-US" sz="2400" dirty="0" err="1"/>
              <a:t>các</a:t>
            </a:r>
            <a:r>
              <a:rPr lang="en-US" sz="2400" dirty="0"/>
              <a:t> </a:t>
            </a:r>
            <a:r>
              <a:rPr lang="en-US" sz="2400" dirty="0" err="1"/>
              <a:t>mức</a:t>
            </a:r>
            <a:r>
              <a:rPr lang="en-US" sz="2400" dirty="0"/>
              <a:t> </a:t>
            </a:r>
            <a:r>
              <a:rPr lang="en-US" sz="2400" dirty="0" err="1"/>
              <a:t>độ</a:t>
            </a:r>
            <a:r>
              <a:rPr lang="en-US" sz="2400" dirty="0"/>
              <a:t> </a:t>
            </a:r>
            <a:r>
              <a:rPr lang="en-US" sz="2400" dirty="0" err="1"/>
              <a:t>thù</a:t>
            </a:r>
            <a:r>
              <a:rPr lang="en-US" sz="2400" dirty="0"/>
              <a:t> lao </a:t>
            </a:r>
            <a:r>
              <a:rPr lang="en-US" sz="2400" dirty="0" err="1"/>
              <a:t>chung</a:t>
            </a:r>
            <a:endParaRPr lang="en-US" sz="2400" dirty="0"/>
          </a:p>
          <a:p>
            <a:pPr>
              <a:lnSpc>
                <a:spcPct val="100000"/>
              </a:lnSpc>
              <a:buClr>
                <a:srgbClr val="FF0000"/>
              </a:buClr>
              <a:buFont typeface="Wingdings" panose="05000000000000000000" pitchFamily="2" charset="2"/>
              <a:buChar char="v"/>
            </a:pPr>
            <a:r>
              <a:rPr lang="en-US" sz="2400" dirty="0"/>
              <a:t>Ph</a:t>
            </a:r>
            <a:r>
              <a:rPr lang="vi-VN" sz="2400" dirty="0"/>
              <a:t>ương </a:t>
            </a:r>
            <a:r>
              <a:rPr lang="vi-VN" sz="2400" dirty="0" err="1"/>
              <a:t>pháp</a:t>
            </a:r>
            <a:r>
              <a:rPr lang="vi-VN" sz="2400" dirty="0"/>
              <a:t> </a:t>
            </a:r>
            <a:r>
              <a:rPr lang="vi-VN" sz="2400" dirty="0" err="1"/>
              <a:t>xác</a:t>
            </a:r>
            <a:r>
              <a:rPr lang="vi-VN" sz="2400" dirty="0"/>
              <a:t> </a:t>
            </a:r>
            <a:r>
              <a:rPr lang="vi-VN" sz="2400" dirty="0" err="1"/>
              <a:t>định</a:t>
            </a:r>
            <a:r>
              <a:rPr lang="vi-VN" sz="2400" dirty="0"/>
              <a:t> </a:t>
            </a:r>
            <a:r>
              <a:rPr lang="vi-VN" sz="2400" dirty="0" err="1"/>
              <a:t>mức</a:t>
            </a:r>
            <a:r>
              <a:rPr lang="vi-VN" sz="2400" dirty="0"/>
              <a:t> </a:t>
            </a:r>
            <a:r>
              <a:rPr lang="vi-VN" sz="2400" dirty="0" err="1"/>
              <a:t>độ</a:t>
            </a:r>
            <a:r>
              <a:rPr lang="vi-VN" sz="2400" dirty="0"/>
              <a:t> </a:t>
            </a:r>
            <a:r>
              <a:rPr lang="vi-VN" sz="2400" dirty="0" err="1"/>
              <a:t>thù</a:t>
            </a:r>
            <a:r>
              <a:rPr lang="vi-VN" sz="2400" dirty="0"/>
              <a:t> lao chung</a:t>
            </a:r>
          </a:p>
        </p:txBody>
      </p:sp>
    </p:spTree>
    <p:extLst>
      <p:ext uri="{BB962C8B-B14F-4D97-AF65-F5344CB8AC3E}">
        <p14:creationId xmlns:p14="http://schemas.microsoft.com/office/powerpoint/2010/main" val="58059231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normAutofit fontScale="90000"/>
          </a:bodyPr>
          <a:lstStyle/>
          <a:p>
            <a:pPr algn="ctr">
              <a:lnSpc>
                <a:spcPct val="100000"/>
              </a:lnSpc>
            </a:pPr>
            <a:r>
              <a:rPr lang="en-US" sz="3100" dirty="0"/>
              <a:t>6.1. </a:t>
            </a:r>
            <a:r>
              <a:rPr lang="en-US" sz="3100" dirty="0" err="1"/>
              <a:t>Các</a:t>
            </a:r>
            <a:r>
              <a:rPr lang="en-US" sz="3100" dirty="0"/>
              <a:t> </a:t>
            </a:r>
            <a:r>
              <a:rPr lang="en-US" sz="3100" dirty="0" err="1"/>
              <a:t>căn</a:t>
            </a:r>
            <a:r>
              <a:rPr lang="en-US" sz="3100" dirty="0"/>
              <a:t> </a:t>
            </a:r>
            <a:r>
              <a:rPr lang="en-US" sz="3100" dirty="0" err="1"/>
              <a:t>cứ</a:t>
            </a:r>
            <a:r>
              <a:rPr lang="en-US" sz="3100" dirty="0"/>
              <a:t> </a:t>
            </a:r>
            <a:r>
              <a:rPr lang="en-US" sz="3100" dirty="0" err="1"/>
              <a:t>xác</a:t>
            </a:r>
            <a:r>
              <a:rPr lang="en-US" sz="3100" dirty="0"/>
              <a:t> </a:t>
            </a:r>
            <a:r>
              <a:rPr lang="en-US" sz="3100" dirty="0" err="1"/>
              <a:t>định</a:t>
            </a:r>
            <a:r>
              <a:rPr lang="en-US" sz="3100" dirty="0"/>
              <a:t> </a:t>
            </a:r>
            <a:r>
              <a:rPr lang="en-US" sz="3100" dirty="0" err="1"/>
              <a:t>các</a:t>
            </a:r>
            <a:r>
              <a:rPr lang="en-US" sz="3100" dirty="0"/>
              <a:t> </a:t>
            </a:r>
            <a:r>
              <a:rPr lang="en-US" sz="3100" dirty="0" err="1"/>
              <a:t>mức</a:t>
            </a:r>
            <a:r>
              <a:rPr lang="en-US" sz="3100" dirty="0"/>
              <a:t> </a:t>
            </a:r>
            <a:r>
              <a:rPr lang="en-US" sz="3100" dirty="0" err="1"/>
              <a:t>độ</a:t>
            </a:r>
            <a:r>
              <a:rPr lang="en-US" sz="3100" dirty="0"/>
              <a:t> </a:t>
            </a:r>
            <a:r>
              <a:rPr lang="en-US" sz="3100" dirty="0" err="1"/>
              <a:t>thù</a:t>
            </a:r>
            <a:r>
              <a:rPr lang="en-US" sz="3100" dirty="0"/>
              <a:t> lao </a:t>
            </a:r>
            <a:r>
              <a:rPr lang="en-US" sz="3100" dirty="0" err="1"/>
              <a:t>chung</a:t>
            </a:r>
            <a:br>
              <a:rPr lang="vi-VN" dirty="0"/>
            </a:b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217</a:t>
            </a:fld>
            <a:endParaRPr kumimoji="0" lang="en-US"/>
          </a:p>
        </p:txBody>
      </p:sp>
      <p:sp>
        <p:nvSpPr>
          <p:cNvPr id="4" name="Content Placeholder 3"/>
          <p:cNvSpPr>
            <a:spLocks noGrp="1"/>
          </p:cNvSpPr>
          <p:nvPr>
            <p:ph sz="quarter" idx="1"/>
          </p:nvPr>
        </p:nvSpPr>
        <p:spPr/>
        <p:txBody>
          <a:bodyPr/>
          <a:lstStyle/>
          <a:p>
            <a:pPr algn="just">
              <a:lnSpc>
                <a:spcPct val="120000"/>
              </a:lnSpc>
              <a:buClr>
                <a:srgbClr val="FF0000"/>
              </a:buClr>
              <a:buFont typeface="Wingdings" pitchFamily="2" charset="2"/>
              <a:buChar char="v"/>
            </a:pPr>
            <a:r>
              <a:rPr lang="en-US" sz="2400" dirty="0" err="1"/>
              <a:t>Các</a:t>
            </a:r>
            <a:r>
              <a:rPr lang="en-US" sz="2400" dirty="0"/>
              <a:t> </a:t>
            </a:r>
            <a:r>
              <a:rPr lang="en-US" sz="2400" dirty="0" err="1"/>
              <a:t>kỹ</a:t>
            </a:r>
            <a:r>
              <a:rPr lang="en-US" sz="2400" dirty="0"/>
              <a:t> </a:t>
            </a:r>
            <a:r>
              <a:rPr lang="en-US" sz="2400" dirty="0" err="1"/>
              <a:t>năng</a:t>
            </a:r>
            <a:r>
              <a:rPr lang="en-US" sz="2400" dirty="0"/>
              <a:t>, </a:t>
            </a:r>
            <a:r>
              <a:rPr lang="en-US" sz="2400" dirty="0" err="1"/>
              <a:t>kinh</a:t>
            </a:r>
            <a:r>
              <a:rPr lang="en-US" sz="2400" dirty="0"/>
              <a:t> </a:t>
            </a:r>
            <a:r>
              <a:rPr lang="en-US" sz="2400" dirty="0" err="1"/>
              <a:t>nghiệm</a:t>
            </a:r>
            <a:r>
              <a:rPr lang="en-US" sz="2400" dirty="0"/>
              <a:t> </a:t>
            </a:r>
            <a:r>
              <a:rPr lang="en-US" sz="2400" dirty="0" err="1"/>
              <a:t>và</a:t>
            </a:r>
            <a:r>
              <a:rPr lang="en-US" sz="2400" dirty="0"/>
              <a:t> </a:t>
            </a:r>
            <a:r>
              <a:rPr lang="en-US" sz="2400" dirty="0" err="1"/>
              <a:t>đào</a:t>
            </a:r>
            <a:r>
              <a:rPr lang="en-US" sz="2400" dirty="0"/>
              <a:t> </a:t>
            </a:r>
            <a:r>
              <a:rPr lang="en-US" sz="2400" dirty="0" err="1"/>
              <a:t>tạo</a:t>
            </a:r>
            <a:r>
              <a:rPr lang="en-US" sz="2400" dirty="0"/>
              <a:t> </a:t>
            </a:r>
            <a:r>
              <a:rPr lang="en-US" sz="2400" dirty="0" err="1"/>
              <a:t>cần</a:t>
            </a:r>
            <a:r>
              <a:rPr lang="en-US" sz="2400" dirty="0"/>
              <a:t> </a:t>
            </a:r>
            <a:r>
              <a:rPr lang="en-US" sz="2400" dirty="0" err="1"/>
              <a:t>thiết</a:t>
            </a:r>
            <a:r>
              <a:rPr lang="en-US" sz="2400" dirty="0"/>
              <a:t> </a:t>
            </a:r>
            <a:r>
              <a:rPr lang="en-US" sz="2400" dirty="0" err="1"/>
              <a:t>để</a:t>
            </a:r>
            <a:r>
              <a:rPr lang="en-US" sz="2400" dirty="0"/>
              <a:t> </a:t>
            </a:r>
            <a:r>
              <a:rPr lang="en-US" sz="2400" dirty="0" err="1"/>
              <a:t>thực</a:t>
            </a:r>
            <a:r>
              <a:rPr lang="en-US" sz="2400" dirty="0"/>
              <a:t> </a:t>
            </a:r>
            <a:r>
              <a:rPr lang="en-US" sz="2400" dirty="0" err="1"/>
              <a:t>hiện</a:t>
            </a:r>
            <a:r>
              <a:rPr lang="en-US" sz="2400" dirty="0"/>
              <a:t> </a:t>
            </a:r>
            <a:r>
              <a:rPr lang="en-US" sz="2400" dirty="0" err="1"/>
              <a:t>công</a:t>
            </a:r>
            <a:r>
              <a:rPr lang="en-US" sz="2400" dirty="0"/>
              <a:t> </a:t>
            </a:r>
            <a:r>
              <a:rPr lang="en-US" sz="2400" dirty="0" err="1"/>
              <a:t>việc</a:t>
            </a:r>
            <a:r>
              <a:rPr lang="en-US" sz="2400" dirty="0"/>
              <a:t> </a:t>
            </a:r>
            <a:r>
              <a:rPr lang="en-US" sz="2400" dirty="0" err="1"/>
              <a:t>thành</a:t>
            </a:r>
            <a:r>
              <a:rPr lang="en-US" sz="2400" dirty="0"/>
              <a:t> </a:t>
            </a:r>
            <a:r>
              <a:rPr lang="en-US" sz="2400" dirty="0" err="1"/>
              <a:t>công</a:t>
            </a:r>
            <a:r>
              <a:rPr lang="en-US" sz="2400" dirty="0"/>
              <a:t>; </a:t>
            </a:r>
          </a:p>
          <a:p>
            <a:pPr algn="just">
              <a:lnSpc>
                <a:spcPct val="120000"/>
              </a:lnSpc>
              <a:buClr>
                <a:srgbClr val="FF0000"/>
              </a:buClr>
              <a:buFont typeface="Wingdings" pitchFamily="2" charset="2"/>
              <a:buChar char="v"/>
            </a:pPr>
            <a:r>
              <a:rPr lang="en-US" sz="2400" dirty="0" err="1"/>
              <a:t>Mức</a:t>
            </a:r>
            <a:r>
              <a:rPr lang="en-US" sz="2400" dirty="0"/>
              <a:t> </a:t>
            </a:r>
            <a:r>
              <a:rPr lang="en-US" sz="2400" dirty="0" err="1"/>
              <a:t>thu</a:t>
            </a:r>
            <a:r>
              <a:rPr lang="en-US" sz="2400" dirty="0"/>
              <a:t> </a:t>
            </a:r>
            <a:r>
              <a:rPr lang="en-US" sz="2400" dirty="0" err="1"/>
              <a:t>nhập</a:t>
            </a:r>
            <a:r>
              <a:rPr lang="en-US" sz="2400" dirty="0"/>
              <a:t> </a:t>
            </a:r>
            <a:r>
              <a:rPr lang="en-US" sz="2400" dirty="0" err="1"/>
              <a:t>cho</a:t>
            </a:r>
            <a:r>
              <a:rPr lang="en-US" sz="2400" dirty="0"/>
              <a:t> </a:t>
            </a:r>
            <a:r>
              <a:rPr lang="en-US" sz="2400" dirty="0" err="1"/>
              <a:t>các</a:t>
            </a:r>
            <a:r>
              <a:rPr lang="en-US" sz="2400" dirty="0"/>
              <a:t> </a:t>
            </a:r>
            <a:r>
              <a:rPr lang="en-US" sz="2400" dirty="0" err="1"/>
              <a:t>công</a:t>
            </a:r>
            <a:r>
              <a:rPr lang="en-US" sz="2400" dirty="0"/>
              <a:t> </a:t>
            </a:r>
            <a:r>
              <a:rPr lang="en-US" sz="2400" dirty="0" err="1"/>
              <a:t>việc</a:t>
            </a:r>
            <a:r>
              <a:rPr lang="en-US" sz="2400" dirty="0"/>
              <a:t> </a:t>
            </a:r>
            <a:r>
              <a:rPr lang="en-US" sz="2400" dirty="0" err="1"/>
              <a:t>tương</a:t>
            </a:r>
            <a:r>
              <a:rPr lang="en-US" sz="2400" dirty="0"/>
              <a:t> </a:t>
            </a:r>
            <a:r>
              <a:rPr lang="en-US" sz="2400" dirty="0" err="1"/>
              <a:t>tự</a:t>
            </a:r>
            <a:r>
              <a:rPr lang="en-US" sz="2400" dirty="0"/>
              <a:t> </a:t>
            </a:r>
            <a:r>
              <a:rPr lang="en-US" sz="2400" dirty="0" err="1"/>
              <a:t>trong</a:t>
            </a:r>
            <a:r>
              <a:rPr lang="en-US" sz="2400" dirty="0"/>
              <a:t> </a:t>
            </a:r>
            <a:r>
              <a:rPr lang="en-US" sz="2400" dirty="0" err="1"/>
              <a:t>công</a:t>
            </a:r>
            <a:r>
              <a:rPr lang="en-US" sz="2400" dirty="0"/>
              <a:t> </a:t>
            </a:r>
            <a:r>
              <a:rPr lang="en-US" sz="2400" dirty="0" err="1"/>
              <a:t>ty</a:t>
            </a:r>
            <a:r>
              <a:rPr lang="en-US" sz="2400" dirty="0"/>
              <a:t>; </a:t>
            </a:r>
            <a:r>
              <a:rPr lang="en-US" sz="2400" dirty="0" err="1"/>
              <a:t>và</a:t>
            </a:r>
            <a:r>
              <a:rPr lang="en-US" sz="2400" dirty="0"/>
              <a:t> </a:t>
            </a:r>
          </a:p>
          <a:p>
            <a:pPr algn="just">
              <a:lnSpc>
                <a:spcPct val="120000"/>
              </a:lnSpc>
              <a:buClr>
                <a:srgbClr val="FF0000"/>
              </a:buClr>
              <a:buFont typeface="Wingdings" pitchFamily="2" charset="2"/>
              <a:buChar char="v"/>
            </a:pPr>
            <a:r>
              <a:rPr lang="en-US" sz="2400" dirty="0" err="1"/>
              <a:t>Mức</a:t>
            </a:r>
            <a:r>
              <a:rPr lang="en-US" sz="2400" dirty="0"/>
              <a:t> </a:t>
            </a:r>
            <a:r>
              <a:rPr lang="en-US" sz="2400" dirty="0" err="1"/>
              <a:t>thu</a:t>
            </a:r>
            <a:r>
              <a:rPr lang="en-US" sz="2400" dirty="0"/>
              <a:t> </a:t>
            </a:r>
            <a:r>
              <a:rPr lang="en-US" sz="2400" dirty="0" err="1"/>
              <a:t>nhập</a:t>
            </a:r>
            <a:r>
              <a:rPr lang="en-US" sz="2400" dirty="0"/>
              <a:t> </a:t>
            </a:r>
            <a:r>
              <a:rPr lang="en-US" sz="2400" dirty="0" err="1"/>
              <a:t>của</a:t>
            </a:r>
            <a:r>
              <a:rPr lang="en-US" sz="2400" dirty="0"/>
              <a:t> </a:t>
            </a:r>
            <a:r>
              <a:rPr lang="en-US" sz="2400" dirty="0" err="1"/>
              <a:t>các</a:t>
            </a:r>
            <a:r>
              <a:rPr lang="en-US" sz="2400" dirty="0"/>
              <a:t> </a:t>
            </a:r>
            <a:r>
              <a:rPr lang="en-US" sz="2400" dirty="0" err="1"/>
              <a:t>công</a:t>
            </a:r>
            <a:r>
              <a:rPr lang="en-US" sz="2400" dirty="0"/>
              <a:t> </a:t>
            </a:r>
            <a:r>
              <a:rPr lang="en-US" sz="2400" dirty="0" err="1"/>
              <a:t>việc</a:t>
            </a:r>
            <a:r>
              <a:rPr lang="en-US" sz="2400" dirty="0"/>
              <a:t> </a:t>
            </a:r>
            <a:r>
              <a:rPr lang="en-US" sz="2400" dirty="0" err="1"/>
              <a:t>tương</a:t>
            </a:r>
            <a:r>
              <a:rPr lang="en-US" sz="2400" dirty="0"/>
              <a:t> </a:t>
            </a:r>
            <a:r>
              <a:rPr lang="en-US" sz="2400" dirty="0" err="1"/>
              <a:t>tự</a:t>
            </a:r>
            <a:r>
              <a:rPr lang="en-US" sz="2400" dirty="0"/>
              <a:t> </a:t>
            </a:r>
            <a:r>
              <a:rPr lang="en-US" sz="2400" dirty="0" err="1"/>
              <a:t>trong</a:t>
            </a:r>
            <a:r>
              <a:rPr lang="en-US" sz="2400" dirty="0"/>
              <a:t> </a:t>
            </a:r>
            <a:r>
              <a:rPr lang="en-US" sz="2400" dirty="0" err="1"/>
              <a:t>ngành</a:t>
            </a:r>
            <a:r>
              <a:rPr lang="en-US" sz="2400" dirty="0"/>
              <a:t> (</a:t>
            </a:r>
            <a:r>
              <a:rPr lang="en-US" sz="2400" dirty="0" err="1"/>
              <a:t>đó</a:t>
            </a:r>
            <a:r>
              <a:rPr lang="en-US" sz="2400" dirty="0"/>
              <a:t> </a:t>
            </a:r>
            <a:r>
              <a:rPr lang="en-US" sz="2400" dirty="0" err="1"/>
              <a:t>là</a:t>
            </a:r>
            <a:r>
              <a:rPr lang="en-US" sz="2400" dirty="0"/>
              <a:t> </a:t>
            </a:r>
            <a:r>
              <a:rPr lang="en-US" sz="2400" dirty="0" err="1"/>
              <a:t>môi</a:t>
            </a:r>
            <a:r>
              <a:rPr lang="en-US" sz="2400" dirty="0"/>
              <a:t> </a:t>
            </a:r>
            <a:r>
              <a:rPr lang="en-US" sz="2400" dirty="0" err="1"/>
              <a:t>trường</a:t>
            </a:r>
            <a:r>
              <a:rPr lang="en-US" sz="2400" dirty="0"/>
              <a:t> </a:t>
            </a:r>
            <a:r>
              <a:rPr lang="en-US" sz="2400" dirty="0" err="1"/>
              <a:t>cạnh</a:t>
            </a:r>
            <a:r>
              <a:rPr lang="en-US" sz="2400" dirty="0"/>
              <a:t> </a:t>
            </a:r>
            <a:r>
              <a:rPr lang="en-US" sz="2400" dirty="0" err="1"/>
              <a:t>tranh</a:t>
            </a:r>
            <a:r>
              <a:rPr lang="en-US" sz="2400" dirty="0"/>
              <a:t>). </a:t>
            </a:r>
          </a:p>
          <a:p>
            <a:pPr marL="0" indent="0" algn="just">
              <a:lnSpc>
                <a:spcPct val="120000"/>
              </a:lnSpc>
              <a:buNone/>
            </a:pPr>
            <a:r>
              <a:rPr lang="en-US" sz="2400" dirty="0" err="1"/>
              <a:t>Tầm</a:t>
            </a:r>
            <a:r>
              <a:rPr lang="en-US" sz="2400" dirty="0"/>
              <a:t> </a:t>
            </a:r>
            <a:r>
              <a:rPr lang="en-US" sz="2400" dirty="0" err="1"/>
              <a:t>quan</a:t>
            </a:r>
            <a:r>
              <a:rPr lang="en-US" sz="2400" dirty="0"/>
              <a:t> </a:t>
            </a:r>
            <a:r>
              <a:rPr lang="en-US" sz="2400" dirty="0" err="1"/>
              <a:t>trọng</a:t>
            </a:r>
            <a:r>
              <a:rPr lang="en-US" sz="2400" dirty="0"/>
              <a:t> </a:t>
            </a:r>
            <a:r>
              <a:rPr lang="en-US" sz="2400" dirty="0" err="1"/>
              <a:t>của</a:t>
            </a:r>
            <a:r>
              <a:rPr lang="en-US" sz="2400" dirty="0"/>
              <a:t> </a:t>
            </a:r>
            <a:r>
              <a:rPr lang="en-US" sz="2400" dirty="0" err="1"/>
              <a:t>mỗi</a:t>
            </a:r>
            <a:r>
              <a:rPr lang="en-US" sz="2400" dirty="0"/>
              <a:t> </a:t>
            </a:r>
            <a:r>
              <a:rPr lang="en-US" sz="2400" dirty="0" err="1"/>
              <a:t>yếu</a:t>
            </a:r>
            <a:r>
              <a:rPr lang="en-US" sz="2400" dirty="0"/>
              <a:t> </a:t>
            </a:r>
            <a:r>
              <a:rPr lang="en-US" sz="2400" dirty="0" err="1"/>
              <a:t>tố</a:t>
            </a:r>
            <a:r>
              <a:rPr lang="en-US" sz="2400" dirty="0"/>
              <a:t> </a:t>
            </a:r>
            <a:r>
              <a:rPr lang="en-US" sz="2400" dirty="0" err="1"/>
              <a:t>này</a:t>
            </a:r>
            <a:r>
              <a:rPr lang="en-US" sz="2400" dirty="0"/>
              <a:t> </a:t>
            </a:r>
            <a:r>
              <a:rPr lang="en-US" sz="2400" dirty="0" err="1"/>
              <a:t>có</a:t>
            </a:r>
            <a:r>
              <a:rPr lang="en-US" sz="2400" dirty="0"/>
              <a:t> </a:t>
            </a:r>
            <a:r>
              <a:rPr lang="en-US" sz="2400" dirty="0" err="1"/>
              <a:t>thể</a:t>
            </a:r>
            <a:r>
              <a:rPr lang="en-US" sz="2400" dirty="0"/>
              <a:t> </a:t>
            </a:r>
            <a:r>
              <a:rPr lang="en-US" sz="2400" dirty="0" err="1"/>
              <a:t>thay</a:t>
            </a:r>
            <a:r>
              <a:rPr lang="en-US" sz="2400" dirty="0"/>
              <a:t> </a:t>
            </a:r>
            <a:r>
              <a:rPr lang="en-US" sz="2400" dirty="0" err="1"/>
              <a:t>đổi</a:t>
            </a:r>
            <a:r>
              <a:rPr lang="en-US" sz="2400" dirty="0"/>
              <a:t> </a:t>
            </a:r>
            <a:r>
              <a:rPr lang="en-US" sz="2400" dirty="0" err="1"/>
              <a:t>tùy</a:t>
            </a:r>
            <a:r>
              <a:rPr lang="en-US" sz="2400" dirty="0"/>
              <a:t> </a:t>
            </a:r>
            <a:r>
              <a:rPr lang="en-US" sz="2400" dirty="0" err="1"/>
              <a:t>từng</a:t>
            </a:r>
            <a:r>
              <a:rPr lang="en-US" sz="2400" dirty="0"/>
              <a:t> </a:t>
            </a:r>
            <a:r>
              <a:rPr lang="en-US" sz="2400" dirty="0" err="1"/>
              <a:t>tình</a:t>
            </a:r>
            <a:r>
              <a:rPr lang="en-US" sz="2400" dirty="0"/>
              <a:t> </a:t>
            </a:r>
            <a:r>
              <a:rPr lang="en-US" sz="2400" dirty="0" err="1"/>
              <a:t>huống</a:t>
            </a:r>
            <a:r>
              <a:rPr lang="en-US" sz="2400" dirty="0"/>
              <a:t> </a:t>
            </a:r>
            <a:r>
              <a:rPr lang="en-US" sz="2400" dirty="0" err="1"/>
              <a:t>khác</a:t>
            </a:r>
            <a:r>
              <a:rPr lang="en-US" sz="2400" dirty="0"/>
              <a:t> </a:t>
            </a:r>
            <a:r>
              <a:rPr lang="en-US" sz="2400" dirty="0" err="1"/>
              <a:t>nhau</a:t>
            </a:r>
            <a:r>
              <a:rPr lang="en-US" sz="2400" dirty="0"/>
              <a:t>.</a:t>
            </a:r>
            <a:endParaRPr lang="vi-VN" sz="2400" dirty="0"/>
          </a:p>
          <a:p>
            <a:pPr marL="0" indent="0">
              <a:buNone/>
            </a:pPr>
            <a:endParaRPr lang="vi-VN" dirty="0"/>
          </a:p>
        </p:txBody>
      </p:sp>
    </p:spTree>
    <p:extLst>
      <p:ext uri="{BB962C8B-B14F-4D97-AF65-F5344CB8AC3E}">
        <p14:creationId xmlns:p14="http://schemas.microsoft.com/office/powerpoint/2010/main" val="386999166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1A56A06-8A19-4258-AE94-5B91A74D7554}"/>
              </a:ext>
            </a:extLst>
          </p:cNvPr>
          <p:cNvSpPr>
            <a:spLocks noGrp="1"/>
          </p:cNvSpPr>
          <p:nvPr>
            <p:ph type="title"/>
          </p:nvPr>
        </p:nvSpPr>
        <p:spPr>
          <a:xfrm>
            <a:off x="838200" y="255301"/>
            <a:ext cx="7511473" cy="838200"/>
          </a:xfrm>
        </p:spPr>
        <p:txBody>
          <a:bodyPr>
            <a:normAutofit fontScale="90000"/>
          </a:bodyPr>
          <a:lstStyle/>
          <a:p>
            <a:pPr algn="ctr">
              <a:lnSpc>
                <a:spcPct val="100000"/>
              </a:lnSpc>
            </a:pPr>
            <a:r>
              <a:rPr lang="en-US" sz="2800" dirty="0"/>
              <a:t>6.2. Ph</a:t>
            </a:r>
            <a:r>
              <a:rPr lang="vi-VN" sz="2800" dirty="0"/>
              <a:t>ương </a:t>
            </a:r>
            <a:r>
              <a:rPr lang="vi-VN" sz="2800" dirty="0" err="1"/>
              <a:t>pháp</a:t>
            </a:r>
            <a:r>
              <a:rPr lang="vi-VN" sz="2800" dirty="0"/>
              <a:t> </a:t>
            </a:r>
            <a:r>
              <a:rPr lang="vi-VN" sz="2800" dirty="0" err="1"/>
              <a:t>xác</a:t>
            </a:r>
            <a:r>
              <a:rPr lang="vi-VN" sz="2800" dirty="0"/>
              <a:t> </a:t>
            </a:r>
            <a:r>
              <a:rPr lang="vi-VN" sz="2800" dirty="0" err="1"/>
              <a:t>định</a:t>
            </a:r>
            <a:r>
              <a:rPr lang="vi-VN" sz="2800" dirty="0"/>
              <a:t> </a:t>
            </a:r>
            <a:r>
              <a:rPr lang="vi-VN" sz="2800" dirty="0" err="1"/>
              <a:t>các</a:t>
            </a:r>
            <a:r>
              <a:rPr lang="vi-VN" sz="2800" dirty="0"/>
              <a:t> </a:t>
            </a:r>
            <a:r>
              <a:rPr lang="vi-VN" sz="2800" dirty="0" err="1"/>
              <a:t>mức</a:t>
            </a:r>
            <a:r>
              <a:rPr lang="vi-VN" sz="2800" dirty="0"/>
              <a:t> </a:t>
            </a:r>
            <a:r>
              <a:rPr lang="vi-VN" sz="2800" dirty="0" err="1"/>
              <a:t>thù</a:t>
            </a:r>
            <a:r>
              <a:rPr lang="vi-VN" sz="2800" dirty="0"/>
              <a:t> lao chung</a:t>
            </a:r>
          </a:p>
        </p:txBody>
      </p:sp>
      <p:sp>
        <p:nvSpPr>
          <p:cNvPr id="3" name="Chỗ dành sẵn cho Số hiệu Bản chiếu 2">
            <a:extLst>
              <a:ext uri="{FF2B5EF4-FFF2-40B4-BE49-F238E27FC236}">
                <a16:creationId xmlns:a16="http://schemas.microsoft.com/office/drawing/2014/main" id="{3F0D97F6-6CC2-4B03-9956-5F9E03319B4F}"/>
              </a:ext>
            </a:extLst>
          </p:cNvPr>
          <p:cNvSpPr>
            <a:spLocks noGrp="1"/>
          </p:cNvSpPr>
          <p:nvPr>
            <p:ph type="sldNum" sz="quarter" idx="12"/>
          </p:nvPr>
        </p:nvSpPr>
        <p:spPr/>
        <p:txBody>
          <a:bodyPr/>
          <a:lstStyle/>
          <a:p>
            <a:fld id="{91974DF9-AD47-4691-BA21-BBFCE3637A9A}" type="slidenum">
              <a:rPr kumimoji="0" lang="en-US" smtClean="0"/>
              <a:pPr/>
              <a:t>218</a:t>
            </a:fld>
            <a:endParaRPr kumimoji="0" lang="en-US"/>
          </a:p>
        </p:txBody>
      </p:sp>
      <p:sp>
        <p:nvSpPr>
          <p:cNvPr id="4" name="Chỗ dành sẵn cho Nội dung 3">
            <a:extLst>
              <a:ext uri="{FF2B5EF4-FFF2-40B4-BE49-F238E27FC236}">
                <a16:creationId xmlns:a16="http://schemas.microsoft.com/office/drawing/2014/main" id="{D8D34D1B-6687-413E-9C7B-16FB3250DF69}"/>
              </a:ext>
            </a:extLst>
          </p:cNvPr>
          <p:cNvSpPr>
            <a:spLocks noGrp="1"/>
          </p:cNvSpPr>
          <p:nvPr>
            <p:ph sz="quarter" idx="1"/>
          </p:nvPr>
        </p:nvSpPr>
        <p:spPr>
          <a:xfrm>
            <a:off x="609600" y="1524000"/>
            <a:ext cx="8382000" cy="4709160"/>
          </a:xfrm>
        </p:spPr>
        <p:txBody>
          <a:bodyPr>
            <a:normAutofit/>
          </a:bodyPr>
          <a:lstStyle/>
          <a:p>
            <a:pPr marL="0" indent="0" algn="just">
              <a:lnSpc>
                <a:spcPct val="120000"/>
              </a:lnSpc>
              <a:buNone/>
            </a:pPr>
            <a:r>
              <a:rPr lang="en-US" sz="2200" dirty="0" err="1"/>
              <a:t>Một</a:t>
            </a:r>
            <a:r>
              <a:rPr lang="en-US" sz="2200" dirty="0"/>
              <a:t> </a:t>
            </a:r>
            <a:r>
              <a:rPr lang="en-US" sz="2200" dirty="0" err="1"/>
              <a:t>phương</a:t>
            </a:r>
            <a:r>
              <a:rPr lang="en-US" sz="2200" dirty="0"/>
              <a:t> </a:t>
            </a:r>
            <a:r>
              <a:rPr lang="en-US" sz="2200" dirty="0" err="1"/>
              <a:t>pháp</a:t>
            </a:r>
            <a:r>
              <a:rPr lang="en-US" sz="2200" dirty="0"/>
              <a:t> </a:t>
            </a:r>
            <a:r>
              <a:rPr lang="en-US" sz="2200" dirty="0" err="1"/>
              <a:t>để</a:t>
            </a:r>
            <a:r>
              <a:rPr lang="en-US" sz="2200" dirty="0"/>
              <a:t> </a:t>
            </a:r>
            <a:r>
              <a:rPr lang="en-US" sz="2200" dirty="0" err="1"/>
              <a:t>xác</a:t>
            </a:r>
            <a:r>
              <a:rPr lang="en-US" sz="2200" dirty="0"/>
              <a:t> </a:t>
            </a:r>
            <a:r>
              <a:rPr lang="en-US" sz="2200" dirty="0" err="1"/>
              <a:t>định</a:t>
            </a:r>
            <a:r>
              <a:rPr lang="en-US" sz="2200" dirty="0"/>
              <a:t> </a:t>
            </a:r>
            <a:r>
              <a:rPr lang="en-US" sz="2200" dirty="0" err="1"/>
              <a:t>các</a:t>
            </a:r>
            <a:r>
              <a:rPr lang="en-US" sz="2200" dirty="0"/>
              <a:t> </a:t>
            </a:r>
            <a:r>
              <a:rPr lang="en-US" sz="2200" dirty="0" err="1"/>
              <a:t>mức</a:t>
            </a:r>
            <a:r>
              <a:rPr lang="en-US" sz="2200" dirty="0"/>
              <a:t> </a:t>
            </a:r>
            <a:r>
              <a:rPr lang="en-US" sz="2200" dirty="0" err="1"/>
              <a:t>thù</a:t>
            </a:r>
            <a:r>
              <a:rPr lang="en-US" sz="2200" dirty="0"/>
              <a:t> lao </a:t>
            </a:r>
            <a:r>
              <a:rPr lang="en-US" sz="2200" dirty="0" err="1"/>
              <a:t>chung</a:t>
            </a:r>
            <a:r>
              <a:rPr lang="en-US" sz="2200" dirty="0"/>
              <a:t> </a:t>
            </a:r>
            <a:r>
              <a:rPr lang="en-US" sz="2200" dirty="0" err="1"/>
              <a:t>cho</a:t>
            </a:r>
            <a:r>
              <a:rPr lang="en-US" sz="2200" dirty="0"/>
              <a:t> </a:t>
            </a:r>
            <a:r>
              <a:rPr lang="en-US" sz="2200" dirty="0" err="1"/>
              <a:t>các</a:t>
            </a:r>
            <a:r>
              <a:rPr lang="en-US" sz="2200" dirty="0"/>
              <a:t> </a:t>
            </a:r>
            <a:r>
              <a:rPr lang="en-US" sz="2200" dirty="0" err="1"/>
              <a:t>vị</a:t>
            </a:r>
            <a:r>
              <a:rPr lang="en-US" sz="2200" dirty="0"/>
              <a:t> </a:t>
            </a:r>
            <a:r>
              <a:rPr lang="en-US" sz="2200" dirty="0" err="1"/>
              <a:t>trí</a:t>
            </a:r>
            <a:r>
              <a:rPr lang="en-US" sz="2200" dirty="0"/>
              <a:t> </a:t>
            </a:r>
            <a:r>
              <a:rPr lang="en-US" sz="2200" dirty="0" err="1"/>
              <a:t>bán</a:t>
            </a:r>
            <a:r>
              <a:rPr lang="en-US" sz="2200" dirty="0"/>
              <a:t> </a:t>
            </a:r>
            <a:r>
              <a:rPr lang="en-US" sz="2200" dirty="0" err="1"/>
              <a:t>hàng</a:t>
            </a:r>
            <a:r>
              <a:rPr lang="en-US" sz="2200" dirty="0"/>
              <a:t> </a:t>
            </a:r>
            <a:r>
              <a:rPr lang="en-US" sz="2200" dirty="0" err="1"/>
              <a:t>là</a:t>
            </a:r>
            <a:r>
              <a:rPr lang="en-US" sz="2200" dirty="0"/>
              <a:t> </a:t>
            </a:r>
            <a:r>
              <a:rPr lang="en-US" sz="2200" dirty="0" err="1"/>
              <a:t>gán</a:t>
            </a:r>
            <a:r>
              <a:rPr lang="en-US" sz="2200" dirty="0"/>
              <a:t> </a:t>
            </a:r>
            <a:r>
              <a:rPr lang="en-US" sz="2200" dirty="0" err="1"/>
              <a:t>giá</a:t>
            </a:r>
            <a:r>
              <a:rPr lang="en-US" sz="2200" dirty="0"/>
              <a:t> </a:t>
            </a:r>
            <a:r>
              <a:rPr lang="en-US" sz="2200" dirty="0" err="1"/>
              <a:t>trị</a:t>
            </a:r>
            <a:r>
              <a:rPr lang="en-US" sz="2200" dirty="0"/>
              <a:t> </a:t>
            </a:r>
            <a:r>
              <a:rPr lang="en-US" sz="2200" dirty="0" err="1"/>
              <a:t>bằng</a:t>
            </a:r>
            <a:r>
              <a:rPr lang="en-US" sz="2200" dirty="0"/>
              <a:t> </a:t>
            </a:r>
            <a:r>
              <a:rPr lang="en-US" sz="2200" dirty="0" err="1"/>
              <a:t>số</a:t>
            </a:r>
            <a:r>
              <a:rPr lang="en-US" sz="2200" dirty="0"/>
              <a:t> </a:t>
            </a:r>
            <a:r>
              <a:rPr lang="en-US" sz="2200" dirty="0" err="1"/>
              <a:t>cho</a:t>
            </a:r>
            <a:r>
              <a:rPr lang="en-US" sz="2200" dirty="0"/>
              <a:t> </a:t>
            </a:r>
            <a:r>
              <a:rPr lang="en-US" sz="2200" dirty="0" err="1"/>
              <a:t>mỗi</a:t>
            </a:r>
            <a:r>
              <a:rPr lang="en-US" sz="2200" dirty="0"/>
              <a:t> </a:t>
            </a:r>
            <a:r>
              <a:rPr lang="en-US" sz="2200" dirty="0" err="1"/>
              <a:t>yêu</a:t>
            </a:r>
            <a:r>
              <a:rPr lang="en-US" sz="2200" dirty="0"/>
              <a:t> </a:t>
            </a:r>
            <a:r>
              <a:rPr lang="en-US" sz="2200" dirty="0" err="1"/>
              <a:t>cầu</a:t>
            </a:r>
            <a:r>
              <a:rPr lang="en-US" sz="2200" dirty="0"/>
              <a:t> </a:t>
            </a:r>
            <a:r>
              <a:rPr lang="en-US" sz="2200" dirty="0" err="1"/>
              <a:t>công</a:t>
            </a:r>
            <a:r>
              <a:rPr lang="en-US" sz="2200" dirty="0"/>
              <a:t> </a:t>
            </a:r>
            <a:r>
              <a:rPr lang="en-US" sz="2200" dirty="0" err="1"/>
              <a:t>việc</a:t>
            </a:r>
            <a:r>
              <a:rPr lang="en-US" sz="2200" dirty="0"/>
              <a:t>. </a:t>
            </a:r>
            <a:r>
              <a:rPr lang="en-US" sz="2200" dirty="0" err="1"/>
              <a:t>Ví</a:t>
            </a:r>
            <a:r>
              <a:rPr lang="en-US" sz="2200" dirty="0"/>
              <a:t> </a:t>
            </a:r>
            <a:r>
              <a:rPr lang="en-US" sz="2200" dirty="0" err="1"/>
              <a:t>dụ</a:t>
            </a:r>
            <a:r>
              <a:rPr lang="en-US" sz="2200" dirty="0"/>
              <a:t>, </a:t>
            </a:r>
            <a:r>
              <a:rPr lang="en-US" sz="2200" dirty="0" err="1"/>
              <a:t>kinh</a:t>
            </a:r>
            <a:r>
              <a:rPr lang="en-US" sz="2200" dirty="0"/>
              <a:t> </a:t>
            </a:r>
            <a:r>
              <a:rPr lang="en-US" sz="2200" dirty="0" err="1"/>
              <a:t>nghiệm</a:t>
            </a:r>
            <a:r>
              <a:rPr lang="en-US" sz="2200" dirty="0"/>
              <a:t> </a:t>
            </a:r>
            <a:r>
              <a:rPr lang="en-US" sz="2200" dirty="0" err="1"/>
              <a:t>bán</a:t>
            </a:r>
            <a:r>
              <a:rPr lang="en-US" sz="2200" dirty="0"/>
              <a:t> </a:t>
            </a:r>
            <a:r>
              <a:rPr lang="en-US" sz="2200" dirty="0" err="1"/>
              <a:t>hàng</a:t>
            </a:r>
            <a:r>
              <a:rPr lang="en-US" sz="2200" dirty="0"/>
              <a:t> </a:t>
            </a:r>
            <a:r>
              <a:rPr lang="en-US" sz="2200" dirty="0" err="1"/>
              <a:t>có</a:t>
            </a:r>
            <a:r>
              <a:rPr lang="en-US" sz="2200" dirty="0"/>
              <a:t> </a:t>
            </a:r>
            <a:r>
              <a:rPr lang="en-US" sz="2200" dirty="0" err="1"/>
              <a:t>thể</a:t>
            </a:r>
            <a:r>
              <a:rPr lang="en-US" sz="2200" dirty="0"/>
              <a:t> </a:t>
            </a:r>
            <a:r>
              <a:rPr lang="en-US" sz="2200" dirty="0" err="1"/>
              <a:t>được</a:t>
            </a:r>
            <a:r>
              <a:rPr lang="en-US" sz="2200" dirty="0"/>
              <a:t> </a:t>
            </a:r>
            <a:r>
              <a:rPr lang="en-US" sz="2200" dirty="0" err="1"/>
              <a:t>đánh</a:t>
            </a:r>
            <a:r>
              <a:rPr lang="en-US" sz="2200" dirty="0"/>
              <a:t> </a:t>
            </a:r>
            <a:r>
              <a:rPr lang="en-US" sz="2200" dirty="0" err="1"/>
              <a:t>giá</a:t>
            </a:r>
            <a:r>
              <a:rPr lang="en-US" sz="2200" dirty="0"/>
              <a:t> </a:t>
            </a:r>
            <a:r>
              <a:rPr lang="en-US" sz="2200" dirty="0" err="1"/>
              <a:t>cao</a:t>
            </a:r>
            <a:r>
              <a:rPr lang="en-US" sz="2200" dirty="0"/>
              <a:t> </a:t>
            </a:r>
            <a:r>
              <a:rPr lang="en-US" sz="2200" dirty="0" err="1"/>
              <a:t>cho</a:t>
            </a:r>
            <a:r>
              <a:rPr lang="en-US" sz="2200" dirty="0"/>
              <a:t> </a:t>
            </a:r>
            <a:r>
              <a:rPr lang="en-US" sz="2200" dirty="0" err="1"/>
              <a:t>một</a:t>
            </a:r>
            <a:r>
              <a:rPr lang="en-US" sz="2200" dirty="0"/>
              <a:t> </a:t>
            </a:r>
            <a:r>
              <a:rPr lang="en-US" sz="2200" dirty="0" err="1"/>
              <a:t>công</a:t>
            </a:r>
            <a:r>
              <a:rPr lang="en-US" sz="2200" dirty="0"/>
              <a:t> </a:t>
            </a:r>
            <a:r>
              <a:rPr lang="en-US" sz="2200" dirty="0" err="1"/>
              <a:t>việc</a:t>
            </a:r>
            <a:r>
              <a:rPr lang="en-US" sz="2200" dirty="0"/>
              <a:t> </a:t>
            </a:r>
            <a:r>
              <a:rPr lang="en-US" sz="2200" dirty="0" err="1"/>
              <a:t>bán</a:t>
            </a:r>
            <a:r>
              <a:rPr lang="en-US" sz="2200" dirty="0"/>
              <a:t> </a:t>
            </a:r>
            <a:r>
              <a:rPr lang="en-US" sz="2200" dirty="0" err="1"/>
              <a:t>hàng</a:t>
            </a:r>
            <a:r>
              <a:rPr lang="en-US" sz="2200" dirty="0"/>
              <a:t> </a:t>
            </a:r>
            <a:r>
              <a:rPr lang="en-US" sz="2200" dirty="0" err="1"/>
              <a:t>cụ</a:t>
            </a:r>
            <a:r>
              <a:rPr lang="en-US" sz="2200" dirty="0"/>
              <a:t> </a:t>
            </a:r>
            <a:r>
              <a:rPr lang="en-US" sz="2200" dirty="0" err="1"/>
              <a:t>thể</a:t>
            </a:r>
            <a:r>
              <a:rPr lang="en-US" sz="2200" dirty="0"/>
              <a:t> (</a:t>
            </a:r>
            <a:r>
              <a:rPr lang="en-US" sz="2200" dirty="0" err="1"/>
              <a:t>ví</a:t>
            </a:r>
            <a:r>
              <a:rPr lang="en-US" sz="2200" dirty="0"/>
              <a:t> </a:t>
            </a:r>
            <a:r>
              <a:rPr lang="en-US" sz="2200" dirty="0" err="1"/>
              <a:t>dụ</a:t>
            </a:r>
            <a:r>
              <a:rPr lang="en-US" sz="2200" dirty="0"/>
              <a:t> </a:t>
            </a:r>
            <a:r>
              <a:rPr lang="en-US" sz="2200" dirty="0" err="1"/>
              <a:t>là</a:t>
            </a:r>
            <a:r>
              <a:rPr lang="en-US" sz="2200" dirty="0"/>
              <a:t> </a:t>
            </a:r>
            <a:r>
              <a:rPr lang="en-US" sz="2200" dirty="0" err="1"/>
              <a:t>điểm</a:t>
            </a:r>
            <a:r>
              <a:rPr lang="en-US" sz="2200" dirty="0"/>
              <a:t> 8 </a:t>
            </a:r>
            <a:r>
              <a:rPr lang="en-US" sz="2200" dirty="0" err="1"/>
              <a:t>trên</a:t>
            </a:r>
            <a:r>
              <a:rPr lang="en-US" sz="2200" dirty="0"/>
              <a:t> thang </a:t>
            </a:r>
            <a:r>
              <a:rPr lang="en-US" sz="2200" dirty="0" err="1"/>
              <a:t>điểm</a:t>
            </a:r>
            <a:r>
              <a:rPr lang="en-US" sz="2200" dirty="0"/>
              <a:t> </a:t>
            </a:r>
            <a:r>
              <a:rPr lang="en-US" sz="2200" dirty="0" err="1"/>
              <a:t>từ</a:t>
            </a:r>
            <a:r>
              <a:rPr lang="en-US" sz="2200" dirty="0"/>
              <a:t> 1 </a:t>
            </a:r>
            <a:r>
              <a:rPr lang="en-US" sz="2200" dirty="0" err="1"/>
              <a:t>đến</a:t>
            </a:r>
            <a:r>
              <a:rPr lang="en-US" sz="2200" dirty="0"/>
              <a:t> 10), </a:t>
            </a:r>
            <a:r>
              <a:rPr lang="en-US" sz="2200" dirty="0" err="1"/>
              <a:t>và</a:t>
            </a:r>
            <a:r>
              <a:rPr lang="en-US" sz="2200" dirty="0"/>
              <a:t> </a:t>
            </a:r>
            <a:r>
              <a:rPr lang="en-US" sz="2200" dirty="0" err="1"/>
              <a:t>bằng</a:t>
            </a:r>
            <a:r>
              <a:rPr lang="en-US" sz="2200" dirty="0"/>
              <a:t> </a:t>
            </a:r>
            <a:r>
              <a:rPr lang="en-US" sz="2200" dirty="0" err="1"/>
              <a:t>đại</a:t>
            </a:r>
            <a:r>
              <a:rPr lang="en-US" sz="2200" dirty="0"/>
              <a:t> </a:t>
            </a:r>
            <a:r>
              <a:rPr lang="en-US" sz="2200" dirty="0" err="1"/>
              <a:t>học</a:t>
            </a:r>
            <a:r>
              <a:rPr lang="en-US" sz="2200" dirty="0"/>
              <a:t> </a:t>
            </a:r>
            <a:r>
              <a:rPr lang="en-US" sz="2200" dirty="0" err="1"/>
              <a:t>chuyên</a:t>
            </a:r>
            <a:r>
              <a:rPr lang="en-US" sz="2200" dirty="0"/>
              <a:t> </a:t>
            </a:r>
            <a:r>
              <a:rPr lang="en-US" sz="2200" dirty="0" err="1"/>
              <a:t>ngành</a:t>
            </a:r>
            <a:r>
              <a:rPr lang="en-US" sz="2200" dirty="0"/>
              <a:t> marketing </a:t>
            </a:r>
            <a:r>
              <a:rPr lang="en-US" sz="2200" dirty="0" err="1"/>
              <a:t>có</a:t>
            </a:r>
            <a:r>
              <a:rPr lang="en-US" sz="2200" dirty="0"/>
              <a:t> </a:t>
            </a:r>
            <a:r>
              <a:rPr lang="en-US" sz="2200" dirty="0" err="1"/>
              <a:t>thể</a:t>
            </a:r>
            <a:r>
              <a:rPr lang="en-US" sz="2200" dirty="0"/>
              <a:t> </a:t>
            </a:r>
            <a:r>
              <a:rPr lang="en-US" sz="2200" dirty="0" err="1"/>
              <a:t>nhận</a:t>
            </a:r>
            <a:r>
              <a:rPr lang="en-US" sz="2200" dirty="0"/>
              <a:t> </a:t>
            </a:r>
            <a:r>
              <a:rPr lang="en-US" sz="2200" dirty="0" err="1"/>
              <a:t>được</a:t>
            </a:r>
            <a:r>
              <a:rPr lang="en-US" sz="2200" dirty="0"/>
              <a:t> </a:t>
            </a:r>
            <a:r>
              <a:rPr lang="en-US" sz="2200" dirty="0" err="1"/>
              <a:t>điểm</a:t>
            </a:r>
            <a:r>
              <a:rPr lang="en-US" sz="2200" dirty="0"/>
              <a:t> 6. </a:t>
            </a:r>
            <a:r>
              <a:rPr lang="en-US" sz="2200" dirty="0" err="1"/>
              <a:t>Với</a:t>
            </a:r>
            <a:r>
              <a:rPr lang="en-US" sz="2200" dirty="0"/>
              <a:t> </a:t>
            </a:r>
            <a:r>
              <a:rPr lang="en-US" sz="2200" dirty="0" err="1"/>
              <a:t>một</a:t>
            </a:r>
            <a:r>
              <a:rPr lang="en-US" sz="2200" dirty="0"/>
              <a:t> </a:t>
            </a:r>
            <a:r>
              <a:rPr lang="en-US" sz="2200" dirty="0" err="1"/>
              <a:t>công</a:t>
            </a:r>
            <a:r>
              <a:rPr lang="en-US" sz="2200" dirty="0"/>
              <a:t> </a:t>
            </a:r>
            <a:r>
              <a:rPr lang="en-US" sz="2200" dirty="0" err="1"/>
              <a:t>việc</a:t>
            </a:r>
            <a:r>
              <a:rPr lang="en-US" sz="2200" dirty="0"/>
              <a:t> </a:t>
            </a:r>
            <a:r>
              <a:rPr lang="en-US" sz="2200" dirty="0" err="1"/>
              <a:t>bán</a:t>
            </a:r>
            <a:r>
              <a:rPr lang="en-US" sz="2200" dirty="0"/>
              <a:t> </a:t>
            </a:r>
            <a:r>
              <a:rPr lang="en-US" sz="2200" dirty="0" err="1"/>
              <a:t>hàng</a:t>
            </a:r>
            <a:r>
              <a:rPr lang="en-US" sz="2200" dirty="0"/>
              <a:t> </a:t>
            </a:r>
            <a:r>
              <a:rPr lang="en-US" sz="2200" dirty="0" err="1"/>
              <a:t>khác</a:t>
            </a:r>
            <a:r>
              <a:rPr lang="en-US" sz="2200" dirty="0"/>
              <a:t> </a:t>
            </a:r>
            <a:r>
              <a:rPr lang="en-US" sz="2200" dirty="0" err="1"/>
              <a:t>thì</a:t>
            </a:r>
            <a:r>
              <a:rPr lang="en-US" sz="2200" dirty="0"/>
              <a:t> </a:t>
            </a:r>
            <a:r>
              <a:rPr lang="en-US" sz="2200" dirty="0" err="1"/>
              <a:t>kinh</a:t>
            </a:r>
            <a:r>
              <a:rPr lang="en-US" sz="2200" dirty="0"/>
              <a:t> </a:t>
            </a:r>
            <a:r>
              <a:rPr lang="en-US" sz="2200" dirty="0" err="1"/>
              <a:t>nghiệm</a:t>
            </a:r>
            <a:r>
              <a:rPr lang="en-US" sz="2200" dirty="0"/>
              <a:t> </a:t>
            </a:r>
            <a:r>
              <a:rPr lang="en-US" sz="2200" dirty="0" err="1"/>
              <a:t>có</a:t>
            </a:r>
            <a:r>
              <a:rPr lang="en-US" sz="2200" dirty="0"/>
              <a:t> </a:t>
            </a:r>
            <a:r>
              <a:rPr lang="en-US" sz="2200" dirty="0" err="1"/>
              <a:t>thể</a:t>
            </a:r>
            <a:r>
              <a:rPr lang="en-US" sz="2200" dirty="0"/>
              <a:t> </a:t>
            </a:r>
            <a:r>
              <a:rPr lang="en-US" sz="2200" dirty="0" err="1"/>
              <a:t>chỉ</a:t>
            </a:r>
            <a:r>
              <a:rPr lang="en-US" sz="2200" dirty="0"/>
              <a:t> </a:t>
            </a:r>
            <a:r>
              <a:rPr lang="en-US" sz="2200" dirty="0" err="1"/>
              <a:t>có</a:t>
            </a:r>
            <a:r>
              <a:rPr lang="en-US" sz="2200" dirty="0"/>
              <a:t> </a:t>
            </a:r>
            <a:r>
              <a:rPr lang="en-US" sz="2200" dirty="0" err="1"/>
              <a:t>giá</a:t>
            </a:r>
            <a:r>
              <a:rPr lang="en-US" sz="2200" dirty="0"/>
              <a:t> </a:t>
            </a:r>
            <a:r>
              <a:rPr lang="en-US" sz="2200" dirty="0" err="1"/>
              <a:t>trị</a:t>
            </a:r>
            <a:r>
              <a:rPr lang="en-US" sz="2200" dirty="0"/>
              <a:t> </a:t>
            </a:r>
            <a:r>
              <a:rPr lang="en-US" sz="2200" dirty="0" err="1"/>
              <a:t>là</a:t>
            </a:r>
            <a:r>
              <a:rPr lang="en-US" sz="2200" dirty="0"/>
              <a:t> 4 </a:t>
            </a:r>
            <a:r>
              <a:rPr lang="en-US" sz="2200" dirty="0" err="1"/>
              <a:t>điểm</a:t>
            </a:r>
            <a:r>
              <a:rPr lang="en-US" sz="2200" dirty="0"/>
              <a:t>. Sau </a:t>
            </a:r>
            <a:r>
              <a:rPr lang="en-US" sz="2200" dirty="0" err="1"/>
              <a:t>đó</a:t>
            </a:r>
            <a:r>
              <a:rPr lang="en-US" sz="2200" dirty="0"/>
              <a:t> </a:t>
            </a:r>
            <a:r>
              <a:rPr lang="en-US" sz="2200" dirty="0" err="1"/>
              <a:t>sẽ</a:t>
            </a:r>
            <a:r>
              <a:rPr lang="en-US" sz="2200" dirty="0"/>
              <a:t> </a:t>
            </a:r>
            <a:r>
              <a:rPr lang="en-US" sz="2200" dirty="0" err="1"/>
              <a:t>cộng</a:t>
            </a:r>
            <a:r>
              <a:rPr lang="en-US" sz="2200" dirty="0"/>
              <a:t> </a:t>
            </a:r>
            <a:r>
              <a:rPr lang="en-US" sz="2200" dirty="0" err="1"/>
              <a:t>dồn</a:t>
            </a:r>
            <a:r>
              <a:rPr lang="en-US" sz="2200" dirty="0"/>
              <a:t> </a:t>
            </a:r>
            <a:r>
              <a:rPr lang="en-US" sz="2200" dirty="0" err="1"/>
              <a:t>tổng</a:t>
            </a:r>
            <a:r>
              <a:rPr lang="en-US" sz="2200" dirty="0"/>
              <a:t> </a:t>
            </a:r>
            <a:r>
              <a:rPr lang="en-US" sz="2200" dirty="0" err="1"/>
              <a:t>điểm</a:t>
            </a:r>
            <a:r>
              <a:rPr lang="en-US" sz="2200" dirty="0"/>
              <a:t> </a:t>
            </a:r>
            <a:r>
              <a:rPr lang="en-US" sz="2200" dirty="0" err="1"/>
              <a:t>cho</a:t>
            </a:r>
            <a:r>
              <a:rPr lang="en-US" sz="2200" dirty="0"/>
              <a:t> </a:t>
            </a:r>
            <a:r>
              <a:rPr lang="en-US" sz="2200" dirty="0" err="1"/>
              <a:t>tất</a:t>
            </a:r>
            <a:r>
              <a:rPr lang="en-US" sz="2200" dirty="0"/>
              <a:t> </a:t>
            </a:r>
            <a:r>
              <a:rPr lang="en-US" sz="2200" dirty="0" err="1"/>
              <a:t>cả</a:t>
            </a:r>
            <a:r>
              <a:rPr lang="en-US" sz="2200" dirty="0"/>
              <a:t> </a:t>
            </a:r>
            <a:r>
              <a:rPr lang="en-US" sz="2200" dirty="0" err="1"/>
              <a:t>các</a:t>
            </a:r>
            <a:r>
              <a:rPr lang="en-US" sz="2200" dirty="0"/>
              <a:t> </a:t>
            </a:r>
            <a:r>
              <a:rPr lang="en-US" sz="2200" dirty="0" err="1"/>
              <a:t>yêu</a:t>
            </a:r>
            <a:r>
              <a:rPr lang="en-US" sz="2200" dirty="0"/>
              <a:t> </a:t>
            </a:r>
            <a:r>
              <a:rPr lang="en-US" sz="2200" dirty="0" err="1"/>
              <a:t>cầu</a:t>
            </a:r>
            <a:r>
              <a:rPr lang="en-US" sz="2200" dirty="0"/>
              <a:t> </a:t>
            </a:r>
            <a:r>
              <a:rPr lang="en-US" sz="2200" dirty="0" err="1"/>
              <a:t>để</a:t>
            </a:r>
            <a:r>
              <a:rPr lang="en-US" sz="2200" dirty="0"/>
              <a:t> so </a:t>
            </a:r>
            <a:r>
              <a:rPr lang="en-US" sz="2200" dirty="0" err="1"/>
              <a:t>sánh</a:t>
            </a:r>
            <a:r>
              <a:rPr lang="en-US" sz="2200" dirty="0"/>
              <a:t> </a:t>
            </a:r>
            <a:r>
              <a:rPr lang="en-US" sz="2200" dirty="0" err="1"/>
              <a:t>tầm</a:t>
            </a:r>
            <a:r>
              <a:rPr lang="en-US" sz="2200" dirty="0"/>
              <a:t> </a:t>
            </a:r>
            <a:r>
              <a:rPr lang="en-US" sz="2200" dirty="0" err="1"/>
              <a:t>quan</a:t>
            </a:r>
            <a:r>
              <a:rPr lang="en-US" sz="2200" dirty="0"/>
              <a:t> </a:t>
            </a:r>
            <a:r>
              <a:rPr lang="en-US" sz="2200" dirty="0" err="1"/>
              <a:t>trọng</a:t>
            </a:r>
            <a:r>
              <a:rPr lang="en-US" sz="2200" dirty="0"/>
              <a:t> </a:t>
            </a:r>
            <a:r>
              <a:rPr lang="en-US" sz="2200" dirty="0" err="1"/>
              <a:t>của</a:t>
            </a:r>
            <a:r>
              <a:rPr lang="en-US" sz="2200" dirty="0"/>
              <a:t> </a:t>
            </a:r>
            <a:r>
              <a:rPr lang="en-US" sz="2200" dirty="0" err="1"/>
              <a:t>mỗi</a:t>
            </a:r>
            <a:r>
              <a:rPr lang="en-US" sz="2200" dirty="0"/>
              <a:t> </a:t>
            </a:r>
            <a:r>
              <a:rPr lang="en-US" sz="2200" dirty="0" err="1"/>
              <a:t>công</a:t>
            </a:r>
            <a:r>
              <a:rPr lang="en-US" sz="2200" dirty="0"/>
              <a:t> </a:t>
            </a:r>
            <a:r>
              <a:rPr lang="en-US" sz="2200" dirty="0" err="1"/>
              <a:t>việc</a:t>
            </a:r>
            <a:r>
              <a:rPr lang="en-US" sz="2200" dirty="0"/>
              <a:t> </a:t>
            </a:r>
            <a:r>
              <a:rPr lang="en-US" sz="2200" dirty="0" err="1"/>
              <a:t>bán</a:t>
            </a:r>
            <a:r>
              <a:rPr lang="en-US" sz="2200" dirty="0"/>
              <a:t> </a:t>
            </a:r>
            <a:r>
              <a:rPr lang="en-US" sz="2200" dirty="0" err="1"/>
              <a:t>hàng</a:t>
            </a:r>
            <a:r>
              <a:rPr lang="en-US" sz="2200" dirty="0"/>
              <a:t> </a:t>
            </a:r>
            <a:r>
              <a:rPr lang="en-US" sz="2200" dirty="0" err="1"/>
              <a:t>khác</a:t>
            </a:r>
            <a:r>
              <a:rPr lang="en-US" sz="2200" dirty="0"/>
              <a:t> </a:t>
            </a:r>
            <a:r>
              <a:rPr lang="en-US" sz="2200" dirty="0" err="1"/>
              <a:t>nhau</a:t>
            </a:r>
            <a:r>
              <a:rPr lang="en-US" sz="2200" dirty="0"/>
              <a:t> </a:t>
            </a:r>
            <a:r>
              <a:rPr lang="en-US" sz="2200" dirty="0" err="1"/>
              <a:t>trong</a:t>
            </a:r>
            <a:r>
              <a:rPr lang="en-US" sz="2200" dirty="0"/>
              <a:t> </a:t>
            </a:r>
            <a:r>
              <a:rPr lang="en-US" sz="2200" dirty="0" err="1"/>
              <a:t>và</a:t>
            </a:r>
            <a:r>
              <a:rPr lang="en-US" sz="2200" dirty="0"/>
              <a:t> </a:t>
            </a:r>
            <a:r>
              <a:rPr lang="en-US" sz="2200" dirty="0" err="1"/>
              <a:t>ngoài</a:t>
            </a:r>
            <a:r>
              <a:rPr lang="en-US" sz="2200" dirty="0"/>
              <a:t> </a:t>
            </a:r>
            <a:r>
              <a:rPr lang="en-US" sz="2200" dirty="0" err="1"/>
              <a:t>tổ</a:t>
            </a:r>
            <a:r>
              <a:rPr lang="en-US" sz="2200" dirty="0"/>
              <a:t> </a:t>
            </a:r>
            <a:r>
              <a:rPr lang="en-US" sz="2200" dirty="0" err="1"/>
              <a:t>chức</a:t>
            </a:r>
            <a:r>
              <a:rPr lang="en-US" sz="2200" dirty="0"/>
              <a:t>.</a:t>
            </a:r>
            <a:endParaRPr lang="vi-VN" sz="2200" dirty="0"/>
          </a:p>
        </p:txBody>
      </p:sp>
    </p:spTree>
    <p:extLst>
      <p:ext uri="{BB962C8B-B14F-4D97-AF65-F5344CB8AC3E}">
        <p14:creationId xmlns:p14="http://schemas.microsoft.com/office/powerpoint/2010/main" val="44122894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t>7. </a:t>
            </a:r>
            <a:r>
              <a:rPr lang="en-US" sz="2800" dirty="0" err="1"/>
              <a:t>Xây</a:t>
            </a:r>
            <a:r>
              <a:rPr lang="en-US" sz="2800" dirty="0"/>
              <a:t> </a:t>
            </a:r>
            <a:r>
              <a:rPr lang="en-US" sz="2800" dirty="0" err="1"/>
              <a:t>dựng</a:t>
            </a:r>
            <a:r>
              <a:rPr lang="en-US" sz="2800" dirty="0"/>
              <a:t> </a:t>
            </a:r>
            <a:r>
              <a:rPr lang="en-US" sz="2800" dirty="0" err="1"/>
              <a:t>phương</a:t>
            </a:r>
            <a:r>
              <a:rPr lang="en-US" sz="2800" dirty="0"/>
              <a:t> </a:t>
            </a:r>
            <a:r>
              <a:rPr lang="en-US" sz="2800" dirty="0" err="1"/>
              <a:t>án</a:t>
            </a:r>
            <a:r>
              <a:rPr lang="en-US" sz="2800" dirty="0"/>
              <a:t> </a:t>
            </a:r>
            <a:r>
              <a:rPr lang="en-US" sz="2800" dirty="0" err="1"/>
              <a:t>thù</a:t>
            </a:r>
            <a:r>
              <a:rPr lang="en-US" sz="2800" dirty="0"/>
              <a:t> </a:t>
            </a:r>
            <a:r>
              <a:rPr lang="en-US" sz="2800" dirty="0" err="1"/>
              <a:t>lao</a:t>
            </a:r>
            <a:r>
              <a:rPr lang="en-US" sz="2800" dirty="0"/>
              <a:t> </a:t>
            </a:r>
            <a:r>
              <a:rPr lang="en-US" sz="2800" dirty="0" err="1"/>
              <a:t>hỗn</a:t>
            </a:r>
            <a:r>
              <a:rPr lang="en-US" sz="2800" dirty="0"/>
              <a:t> </a:t>
            </a:r>
            <a:r>
              <a:rPr lang="en-US" sz="2800" dirty="0" err="1"/>
              <a:t>hợp</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219</a:t>
            </a:fld>
            <a:endParaRPr kumimoji="0" lang="en-US"/>
          </a:p>
        </p:txBody>
      </p:sp>
      <p:sp>
        <p:nvSpPr>
          <p:cNvPr id="4" name="Content Placeholder 3"/>
          <p:cNvSpPr>
            <a:spLocks noGrp="1"/>
          </p:cNvSpPr>
          <p:nvPr>
            <p:ph sz="quarter" idx="1"/>
          </p:nvPr>
        </p:nvSpPr>
        <p:spPr>
          <a:xfrm>
            <a:off x="609600" y="1510887"/>
            <a:ext cx="8077200" cy="4709160"/>
          </a:xfrm>
        </p:spPr>
        <p:txBody>
          <a:bodyPr/>
          <a:lstStyle/>
          <a:p>
            <a:pPr lvl="0" algn="just">
              <a:lnSpc>
                <a:spcPct val="120000"/>
              </a:lnSpc>
              <a:buClr>
                <a:srgbClr val="FF0000"/>
              </a:buClr>
              <a:buFont typeface="Wingdings" pitchFamily="2" charset="2"/>
              <a:buChar char="v"/>
            </a:pPr>
            <a:r>
              <a:rPr lang="en-US" sz="2400" dirty="0"/>
              <a:t>Chi </a:t>
            </a:r>
            <a:r>
              <a:rPr lang="en-US" sz="2400" dirty="0" err="1"/>
              <a:t>phí</a:t>
            </a:r>
            <a:r>
              <a:rPr lang="en-US" sz="2400" dirty="0"/>
              <a:t> </a:t>
            </a:r>
            <a:r>
              <a:rPr lang="en-US" sz="2400" dirty="0" err="1"/>
              <a:t>cho</a:t>
            </a:r>
            <a:r>
              <a:rPr lang="en-US" sz="2400" dirty="0"/>
              <a:t> </a:t>
            </a:r>
            <a:r>
              <a:rPr lang="en-US" sz="2400" dirty="0" err="1"/>
              <a:t>các</a:t>
            </a:r>
            <a:r>
              <a:rPr lang="en-US" sz="2400" dirty="0"/>
              <a:t> </a:t>
            </a:r>
            <a:r>
              <a:rPr lang="en-US" sz="2400" dirty="0" err="1"/>
              <a:t>phương</a:t>
            </a:r>
            <a:r>
              <a:rPr lang="en-US" sz="2400" dirty="0"/>
              <a:t> </a:t>
            </a:r>
            <a:r>
              <a:rPr lang="en-US" sz="2400" dirty="0" err="1"/>
              <a:t>án</a:t>
            </a:r>
            <a:r>
              <a:rPr lang="en-US" sz="2400" dirty="0"/>
              <a:t> </a:t>
            </a:r>
            <a:r>
              <a:rPr lang="en-US" sz="2400" dirty="0" err="1"/>
              <a:t>hỗn</a:t>
            </a:r>
            <a:r>
              <a:rPr lang="en-US" sz="2400" dirty="0"/>
              <a:t> </a:t>
            </a:r>
            <a:r>
              <a:rPr lang="en-US" sz="2400" dirty="0" err="1"/>
              <a:t>hợp</a:t>
            </a:r>
            <a:r>
              <a:rPr lang="en-US" sz="2400" dirty="0"/>
              <a:t> </a:t>
            </a:r>
            <a:r>
              <a:rPr lang="en-US" sz="2400" dirty="0" err="1"/>
              <a:t>thù</a:t>
            </a:r>
            <a:r>
              <a:rPr lang="en-US" sz="2400" dirty="0"/>
              <a:t> </a:t>
            </a:r>
            <a:r>
              <a:rPr lang="en-US" sz="2400" dirty="0" err="1"/>
              <a:t>lao</a:t>
            </a:r>
            <a:r>
              <a:rPr lang="en-US" sz="2400" dirty="0"/>
              <a:t> </a:t>
            </a:r>
            <a:endParaRPr lang="vi-VN" sz="2400" dirty="0"/>
          </a:p>
          <a:p>
            <a:pPr lvl="0" algn="just">
              <a:lnSpc>
                <a:spcPct val="120000"/>
              </a:lnSpc>
              <a:buClr>
                <a:srgbClr val="FF0000"/>
              </a:buClr>
              <a:buFont typeface="Wingdings" pitchFamily="2" charset="2"/>
              <a:buChar char="v"/>
            </a:pPr>
            <a:r>
              <a:rPr lang="en-US" sz="2400" dirty="0" err="1"/>
              <a:t>Tỷ</a:t>
            </a:r>
            <a:r>
              <a:rPr lang="en-US" sz="2400" dirty="0"/>
              <a:t> </a:t>
            </a:r>
            <a:r>
              <a:rPr lang="en-US" sz="2400" dirty="0" err="1"/>
              <a:t>lệ</a:t>
            </a:r>
            <a:r>
              <a:rPr lang="en-US" sz="2400" dirty="0"/>
              <a:t> </a:t>
            </a:r>
            <a:r>
              <a:rPr lang="en-US" sz="2400" dirty="0" err="1"/>
              <a:t>tiền</a:t>
            </a:r>
            <a:r>
              <a:rPr lang="en-US" sz="2400" dirty="0"/>
              <a:t> </a:t>
            </a:r>
            <a:r>
              <a:rPr lang="en-US" sz="2400" dirty="0" err="1"/>
              <a:t>lương</a:t>
            </a:r>
            <a:endParaRPr lang="vi-VN" sz="2400" dirty="0"/>
          </a:p>
          <a:p>
            <a:pPr lvl="0" algn="just">
              <a:lnSpc>
                <a:spcPct val="120000"/>
              </a:lnSpc>
              <a:buClr>
                <a:srgbClr val="FF0000"/>
              </a:buClr>
              <a:buFont typeface="Wingdings" pitchFamily="2" charset="2"/>
              <a:buChar char="v"/>
            </a:pPr>
            <a:r>
              <a:rPr lang="en-US" sz="2400" dirty="0" err="1"/>
              <a:t>Tỷ</a:t>
            </a:r>
            <a:r>
              <a:rPr lang="en-US" sz="2400" dirty="0"/>
              <a:t> </a:t>
            </a:r>
            <a:r>
              <a:rPr lang="en-US" sz="2400" dirty="0" err="1"/>
              <a:t>lệ</a:t>
            </a:r>
            <a:r>
              <a:rPr lang="en-US" sz="2400" dirty="0"/>
              <a:t> </a:t>
            </a:r>
            <a:r>
              <a:rPr lang="en-US" sz="2400" dirty="0" err="1"/>
              <a:t>các</a:t>
            </a:r>
            <a:r>
              <a:rPr lang="en-US" sz="2400" dirty="0"/>
              <a:t> </a:t>
            </a:r>
            <a:r>
              <a:rPr lang="en-US" sz="2400" dirty="0" err="1"/>
              <a:t>khoản</a:t>
            </a:r>
            <a:r>
              <a:rPr lang="en-US" sz="2400" dirty="0"/>
              <a:t> </a:t>
            </a:r>
            <a:r>
              <a:rPr lang="en-US" sz="2400" dirty="0" err="1"/>
              <a:t>khuyến</a:t>
            </a:r>
            <a:r>
              <a:rPr lang="en-US" sz="2400" dirty="0"/>
              <a:t> </a:t>
            </a:r>
            <a:r>
              <a:rPr lang="en-US" sz="2400" dirty="0" err="1"/>
              <a:t>khích</a:t>
            </a:r>
            <a:endParaRPr lang="vi-VN" sz="2400" dirty="0"/>
          </a:p>
          <a:p>
            <a:pPr lvl="0" algn="just">
              <a:lnSpc>
                <a:spcPct val="120000"/>
              </a:lnSpc>
              <a:buClr>
                <a:srgbClr val="FF0000"/>
              </a:buClr>
              <a:buFont typeface="Wingdings" pitchFamily="2" charset="2"/>
              <a:buChar char="v"/>
            </a:pPr>
            <a:r>
              <a:rPr lang="en-US" sz="2400" dirty="0" err="1"/>
              <a:t>Các</a:t>
            </a:r>
            <a:r>
              <a:rPr lang="en-US" sz="2400" dirty="0"/>
              <a:t> </a:t>
            </a:r>
            <a:r>
              <a:rPr lang="en-US" sz="2400" dirty="0" err="1"/>
              <a:t>khoản</a:t>
            </a:r>
            <a:r>
              <a:rPr lang="en-US" sz="2400" dirty="0"/>
              <a:t> </a:t>
            </a:r>
            <a:r>
              <a:rPr lang="en-US" sz="2400" dirty="0" err="1"/>
              <a:t>khuyến</a:t>
            </a:r>
            <a:r>
              <a:rPr lang="en-US" sz="2400" dirty="0"/>
              <a:t> </a:t>
            </a:r>
            <a:r>
              <a:rPr lang="en-US" sz="2400" dirty="0" err="1"/>
              <a:t>khích</a:t>
            </a:r>
            <a:r>
              <a:rPr lang="en-US" sz="2400" dirty="0"/>
              <a:t> </a:t>
            </a:r>
            <a:r>
              <a:rPr lang="en-US" sz="2400" dirty="0" err="1"/>
              <a:t>cố</a:t>
            </a:r>
            <a:r>
              <a:rPr lang="en-US" sz="2400" dirty="0"/>
              <a:t> </a:t>
            </a:r>
            <a:r>
              <a:rPr lang="en-US" sz="2400" dirty="0" err="1"/>
              <a:t>định</a:t>
            </a:r>
            <a:r>
              <a:rPr lang="en-US" sz="2400" dirty="0"/>
              <a:t>, </a:t>
            </a:r>
            <a:r>
              <a:rPr lang="en-US" sz="2400" dirty="0" err="1"/>
              <a:t>giảm</a:t>
            </a:r>
            <a:r>
              <a:rPr lang="en-US" sz="2400" dirty="0"/>
              <a:t> </a:t>
            </a:r>
            <a:r>
              <a:rPr lang="en-US" sz="2400" dirty="0" err="1"/>
              <a:t>dần</a:t>
            </a:r>
            <a:r>
              <a:rPr lang="en-US" sz="2400" dirty="0"/>
              <a:t> hay </a:t>
            </a:r>
            <a:r>
              <a:rPr lang="en-US" sz="2400" dirty="0" err="1"/>
              <a:t>lũy</a:t>
            </a:r>
            <a:r>
              <a:rPr lang="en-US" sz="2400" dirty="0"/>
              <a:t> </a:t>
            </a:r>
            <a:r>
              <a:rPr lang="en-US" sz="2400" dirty="0" err="1"/>
              <a:t>tiến</a:t>
            </a:r>
            <a:r>
              <a:rPr lang="en-US" sz="2400" dirty="0"/>
              <a:t> </a:t>
            </a:r>
            <a:endParaRPr lang="vi-VN" sz="2400" dirty="0"/>
          </a:p>
          <a:p>
            <a:pPr algn="just">
              <a:lnSpc>
                <a:spcPct val="120000"/>
              </a:lnSpc>
              <a:buClr>
                <a:srgbClr val="FF0000"/>
              </a:buClr>
              <a:buFont typeface="Wingdings" pitchFamily="2" charset="2"/>
              <a:buChar char="v"/>
            </a:pPr>
            <a:r>
              <a:rPr lang="en-US" sz="2400" dirty="0" err="1"/>
              <a:t>Phân</a:t>
            </a:r>
            <a:r>
              <a:rPr lang="en-US" sz="2400" dirty="0"/>
              <a:t> chia </a:t>
            </a:r>
            <a:r>
              <a:rPr lang="en-US" sz="2400" dirty="0" err="1"/>
              <a:t>hoa</a:t>
            </a:r>
            <a:r>
              <a:rPr lang="en-US" sz="2400" dirty="0"/>
              <a:t> </a:t>
            </a:r>
            <a:r>
              <a:rPr lang="en-US" sz="2400" dirty="0" err="1"/>
              <a:t>hồng</a:t>
            </a:r>
            <a:r>
              <a:rPr lang="en-US" sz="2400" dirty="0"/>
              <a:t> </a:t>
            </a:r>
          </a:p>
          <a:p>
            <a:pPr lvl="0" algn="just">
              <a:lnSpc>
                <a:spcPct val="120000"/>
              </a:lnSpc>
              <a:buClr>
                <a:srgbClr val="FF0000"/>
              </a:buClr>
              <a:buFont typeface="Wingdings" pitchFamily="2" charset="2"/>
              <a:buChar char="v"/>
            </a:pP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khuyến</a:t>
            </a:r>
            <a:r>
              <a:rPr lang="en-US" sz="2400" dirty="0"/>
              <a:t> </a:t>
            </a:r>
            <a:r>
              <a:rPr lang="en-US" sz="2400" dirty="0" err="1"/>
              <a:t>khích</a:t>
            </a:r>
            <a:r>
              <a:rPr lang="en-US" sz="2400" dirty="0"/>
              <a:t> (</a:t>
            </a:r>
            <a:r>
              <a:rPr lang="en-US" sz="2400" dirty="0" err="1"/>
              <a:t>Quyền</a:t>
            </a:r>
            <a:r>
              <a:rPr lang="en-US" sz="2400" dirty="0"/>
              <a:t> </a:t>
            </a:r>
            <a:r>
              <a:rPr lang="en-US" sz="2400" dirty="0" err="1"/>
              <a:t>mua</a:t>
            </a:r>
            <a:r>
              <a:rPr lang="en-US" sz="2400" dirty="0"/>
              <a:t> </a:t>
            </a:r>
            <a:r>
              <a:rPr lang="en-US" sz="2400" dirty="0" err="1"/>
              <a:t>cổ</a:t>
            </a:r>
            <a:r>
              <a:rPr lang="en-US" sz="2400" dirty="0"/>
              <a:t> </a:t>
            </a:r>
            <a:r>
              <a:rPr lang="en-US" sz="2400" dirty="0" err="1"/>
              <a:t>phiếu</a:t>
            </a:r>
            <a:r>
              <a:rPr lang="en-US" sz="2400" dirty="0"/>
              <a:t>, </a:t>
            </a:r>
            <a:r>
              <a:rPr lang="en-US" sz="2400" dirty="0" err="1"/>
              <a:t>Kế</a:t>
            </a:r>
            <a:r>
              <a:rPr lang="en-US" sz="2400" dirty="0"/>
              <a:t> </a:t>
            </a:r>
            <a:r>
              <a:rPr lang="en-US" sz="2400" dirty="0" err="1"/>
              <a:t>hoạch</a:t>
            </a:r>
            <a:r>
              <a:rPr lang="en-US" sz="2400" dirty="0"/>
              <a:t> </a:t>
            </a:r>
            <a:r>
              <a:rPr lang="en-US" sz="2400" dirty="0" err="1"/>
              <a:t>cổ</a:t>
            </a:r>
            <a:r>
              <a:rPr lang="en-US" sz="2400" dirty="0"/>
              <a:t> </a:t>
            </a:r>
            <a:r>
              <a:rPr lang="en-US" sz="2400" dirty="0" err="1"/>
              <a:t>phiếu</a:t>
            </a:r>
            <a:r>
              <a:rPr lang="en-US" sz="2400" dirty="0"/>
              <a:t> </a:t>
            </a:r>
            <a:r>
              <a:rPr lang="en-US" sz="2400" dirty="0" err="1"/>
              <a:t>thay</a:t>
            </a:r>
            <a:r>
              <a:rPr lang="en-US" sz="2400" dirty="0"/>
              <a:t> </a:t>
            </a:r>
            <a:r>
              <a:rPr lang="en-US" sz="2400" dirty="0" err="1"/>
              <a:t>thế</a:t>
            </a:r>
            <a:r>
              <a:rPr lang="en-US" sz="2400" dirty="0"/>
              <a:t>)</a:t>
            </a:r>
            <a:endParaRPr lang="vi-VN" sz="2400" dirty="0"/>
          </a:p>
          <a:p>
            <a:pPr marL="0" indent="0">
              <a:buNone/>
            </a:pPr>
            <a:endParaRPr lang="vi-VN" dirty="0"/>
          </a:p>
        </p:txBody>
      </p:sp>
    </p:spTree>
    <p:extLst>
      <p:ext uri="{BB962C8B-B14F-4D97-AF65-F5344CB8AC3E}">
        <p14:creationId xmlns:p14="http://schemas.microsoft.com/office/powerpoint/2010/main" val="235143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246A291-76A9-4CEC-AB2E-E44B14449B76}"/>
              </a:ext>
            </a:extLst>
          </p:cNvPr>
          <p:cNvSpPr>
            <a:spLocks noGrp="1"/>
          </p:cNvSpPr>
          <p:nvPr>
            <p:ph type="title"/>
          </p:nvPr>
        </p:nvSpPr>
        <p:spPr/>
        <p:txBody>
          <a:bodyPr>
            <a:normAutofit/>
          </a:bodyPr>
          <a:lstStyle/>
          <a:p>
            <a:r>
              <a:rPr lang="vi-VN" sz="2800" dirty="0">
                <a:solidFill>
                  <a:schemeClr val="tx1"/>
                </a:solidFill>
              </a:rPr>
              <a:t>12. </a:t>
            </a:r>
            <a:r>
              <a:rPr lang="vi-VN" sz="2800" dirty="0" err="1">
                <a:solidFill>
                  <a:schemeClr val="tx1"/>
                </a:solidFill>
              </a:rPr>
              <a:t>Điều</a:t>
            </a:r>
            <a:r>
              <a:rPr lang="vi-VN" sz="2800" dirty="0">
                <a:solidFill>
                  <a:schemeClr val="tx1"/>
                </a:solidFill>
              </a:rPr>
              <a:t> </a:t>
            </a:r>
            <a:r>
              <a:rPr lang="vi-VN" sz="2800" dirty="0" err="1">
                <a:solidFill>
                  <a:schemeClr val="tx1"/>
                </a:solidFill>
              </a:rPr>
              <a:t>khiển</a:t>
            </a:r>
            <a:r>
              <a:rPr lang="vi-VN" sz="2800" dirty="0">
                <a:solidFill>
                  <a:schemeClr val="tx1"/>
                </a:solidFill>
              </a:rPr>
              <a:t> </a:t>
            </a:r>
            <a:r>
              <a:rPr lang="vi-VN" sz="2800" dirty="0" err="1">
                <a:solidFill>
                  <a:schemeClr val="tx1"/>
                </a:solidFill>
              </a:rPr>
              <a:t>lực</a:t>
            </a:r>
            <a:r>
              <a:rPr lang="vi-VN" sz="2800" dirty="0">
                <a:solidFill>
                  <a:schemeClr val="tx1"/>
                </a:solidFill>
              </a:rPr>
              <a:t> </a:t>
            </a:r>
            <a:r>
              <a:rPr lang="vi-VN" sz="2800" dirty="0" err="1">
                <a:solidFill>
                  <a:schemeClr val="tx1"/>
                </a:solidFill>
              </a:rPr>
              <a:t>lượng</a:t>
            </a:r>
            <a:r>
              <a:rPr lang="vi-VN" sz="2800" dirty="0">
                <a:solidFill>
                  <a:schemeClr val="tx1"/>
                </a:solidFill>
              </a:rPr>
              <a:t> </a:t>
            </a:r>
            <a:r>
              <a:rPr lang="vi-VN" sz="2800" dirty="0" err="1">
                <a:solidFill>
                  <a:schemeClr val="tx1"/>
                </a:solidFill>
              </a:rPr>
              <a:t>bán</a:t>
            </a:r>
            <a:r>
              <a:rPr lang="vi-VN" sz="2800" dirty="0">
                <a:solidFill>
                  <a:schemeClr val="tx1"/>
                </a:solidFill>
              </a:rPr>
              <a:t> </a:t>
            </a:r>
            <a:r>
              <a:rPr lang="vi-VN" sz="2800" dirty="0" err="1">
                <a:solidFill>
                  <a:schemeClr val="tx1"/>
                </a:solidFill>
              </a:rPr>
              <a:t>hàng</a:t>
            </a:r>
            <a:endParaRPr lang="vi-VN" sz="2800" dirty="0">
              <a:solidFill>
                <a:schemeClr val="tx1"/>
              </a:solidFill>
            </a:endParaRPr>
          </a:p>
        </p:txBody>
      </p:sp>
      <p:sp>
        <p:nvSpPr>
          <p:cNvPr id="3" name="Chỗ dành sẵn cho Số hiệu Bản chiếu 2">
            <a:extLst>
              <a:ext uri="{FF2B5EF4-FFF2-40B4-BE49-F238E27FC236}">
                <a16:creationId xmlns:a16="http://schemas.microsoft.com/office/drawing/2014/main" id="{7361A674-9091-4280-AF9C-322594DBCC6D}"/>
              </a:ext>
            </a:extLst>
          </p:cNvPr>
          <p:cNvSpPr>
            <a:spLocks noGrp="1"/>
          </p:cNvSpPr>
          <p:nvPr>
            <p:ph type="sldNum" sz="quarter" idx="12"/>
          </p:nvPr>
        </p:nvSpPr>
        <p:spPr/>
        <p:txBody>
          <a:bodyPr/>
          <a:lstStyle/>
          <a:p>
            <a:pPr>
              <a:defRPr/>
            </a:pPr>
            <a:fld id="{BAE6BD3F-55D3-417E-AA1F-2AC3C49086BB}" type="slidenum">
              <a:rPr lang="en-US" smtClean="0"/>
              <a:pPr>
                <a:defRPr/>
              </a:pPr>
              <a:t>22</a:t>
            </a:fld>
            <a:endParaRPr lang="en-US"/>
          </a:p>
        </p:txBody>
      </p:sp>
      <p:sp>
        <p:nvSpPr>
          <p:cNvPr id="4" name="Chỗ dành sẵn cho Nội dung 3">
            <a:extLst>
              <a:ext uri="{FF2B5EF4-FFF2-40B4-BE49-F238E27FC236}">
                <a16:creationId xmlns:a16="http://schemas.microsoft.com/office/drawing/2014/main" id="{AA271E5F-764E-45C6-974A-1E7BA7A13F22}"/>
              </a:ext>
            </a:extLst>
          </p:cNvPr>
          <p:cNvSpPr>
            <a:spLocks noGrp="1"/>
          </p:cNvSpPr>
          <p:nvPr>
            <p:ph sz="quarter" idx="1"/>
          </p:nvPr>
        </p:nvSpPr>
        <p:spPr>
          <a:xfrm>
            <a:off x="609600" y="1295400"/>
            <a:ext cx="8382000" cy="4709160"/>
          </a:xfrm>
        </p:spPr>
        <p:txBody>
          <a:bodyPr>
            <a:normAutofit lnSpcReduction="10000"/>
          </a:bodyPr>
          <a:lstStyle/>
          <a:p>
            <a:pPr algn="just">
              <a:lnSpc>
                <a:spcPct val="120000"/>
              </a:lnSpc>
              <a:buClr>
                <a:srgbClr val="FF0000"/>
              </a:buClr>
              <a:buFont typeface="Wingdings" panose="05000000000000000000" pitchFamily="2" charset="2"/>
              <a:buChar char="v"/>
            </a:pPr>
            <a:r>
              <a:rPr lang="vi-VN" sz="2400" dirty="0"/>
              <a:t>Duy </a:t>
            </a:r>
            <a:r>
              <a:rPr lang="vi-VN" sz="2400" dirty="0" err="1"/>
              <a:t>trì</a:t>
            </a:r>
            <a:r>
              <a:rPr lang="vi-VN" sz="2400" dirty="0"/>
              <a:t> </a:t>
            </a:r>
            <a:r>
              <a:rPr lang="vi-VN" sz="2400" dirty="0" err="1"/>
              <a:t>phát</a:t>
            </a:r>
            <a:r>
              <a:rPr lang="vi-VN" sz="2400" dirty="0"/>
              <a:t> </a:t>
            </a:r>
            <a:r>
              <a:rPr lang="vi-VN" sz="2400" dirty="0" err="1"/>
              <a:t>triển</a:t>
            </a:r>
            <a:r>
              <a:rPr lang="vi-VN" sz="2400" dirty="0"/>
              <a:t> </a:t>
            </a:r>
            <a:r>
              <a:rPr lang="vi-VN" sz="2400" dirty="0" err="1"/>
              <a:t>và</a:t>
            </a:r>
            <a:r>
              <a:rPr lang="vi-VN" sz="2400" dirty="0"/>
              <a:t> </a:t>
            </a:r>
            <a:r>
              <a:rPr lang="vi-VN" sz="2400" dirty="0" err="1"/>
              <a:t>hướng</a:t>
            </a:r>
            <a:r>
              <a:rPr lang="vi-VN" sz="2400" dirty="0"/>
              <a:t> </a:t>
            </a:r>
            <a:r>
              <a:rPr lang="vi-VN" sz="2400" dirty="0" err="1"/>
              <a:t>dẫn</a:t>
            </a:r>
            <a:r>
              <a:rPr lang="vi-VN" sz="2400" dirty="0"/>
              <a:t> </a:t>
            </a:r>
            <a:r>
              <a:rPr lang="vi-VN" sz="2400" dirty="0" err="1"/>
              <a:t>những</a:t>
            </a:r>
            <a:r>
              <a:rPr lang="vi-VN" sz="2400" dirty="0"/>
              <a:t> </a:t>
            </a:r>
            <a:r>
              <a:rPr lang="vi-VN" sz="2400" dirty="0" err="1"/>
              <a:t>nỗ</a:t>
            </a:r>
            <a:r>
              <a:rPr lang="vi-VN" sz="2400" dirty="0"/>
              <a:t> </a:t>
            </a:r>
            <a:r>
              <a:rPr lang="vi-VN" sz="2400" dirty="0" err="1"/>
              <a:t>lực</a:t>
            </a:r>
            <a:r>
              <a:rPr lang="vi-VN" sz="2400" dirty="0"/>
              <a:t> </a:t>
            </a:r>
            <a:r>
              <a:rPr lang="vi-VN" sz="2400" dirty="0" err="1"/>
              <a:t>của</a:t>
            </a:r>
            <a:r>
              <a:rPr lang="vi-VN" sz="2400" dirty="0"/>
              <a:t> </a:t>
            </a:r>
            <a:r>
              <a:rPr lang="vi-VN" sz="2400" dirty="0" err="1"/>
              <a:t>LLBH</a:t>
            </a:r>
            <a:r>
              <a:rPr lang="vi-VN" sz="2400" dirty="0"/>
              <a:t> </a:t>
            </a:r>
            <a:r>
              <a:rPr lang="vi-VN" sz="2400" dirty="0" err="1"/>
              <a:t>tới</a:t>
            </a:r>
            <a:r>
              <a:rPr lang="vi-VN" sz="2400" dirty="0"/>
              <a:t> </a:t>
            </a:r>
            <a:r>
              <a:rPr lang="vi-VN" sz="2400" dirty="0" err="1"/>
              <a:t>việc</a:t>
            </a:r>
            <a:r>
              <a:rPr lang="vi-VN" sz="2400" dirty="0"/>
              <a:t> </a:t>
            </a:r>
            <a:r>
              <a:rPr lang="vi-VN" sz="2400" dirty="0" err="1"/>
              <a:t>đáp</a:t>
            </a:r>
            <a:r>
              <a:rPr lang="vi-VN" sz="2400" dirty="0"/>
              <a:t> </a:t>
            </a:r>
            <a:r>
              <a:rPr lang="vi-VN" sz="2400" dirty="0" err="1"/>
              <a:t>ứng</a:t>
            </a:r>
            <a:r>
              <a:rPr lang="vi-VN" sz="2400" dirty="0"/>
              <a:t> </a:t>
            </a:r>
            <a:r>
              <a:rPr lang="vi-VN" sz="2400" dirty="0" err="1"/>
              <a:t>những</a:t>
            </a:r>
            <a:r>
              <a:rPr lang="vi-VN" sz="2400" dirty="0"/>
              <a:t> </a:t>
            </a:r>
            <a:r>
              <a:rPr lang="vi-VN" sz="2400" dirty="0" err="1"/>
              <a:t>mục</a:t>
            </a:r>
            <a:r>
              <a:rPr lang="vi-VN" sz="2400" dirty="0"/>
              <a:t> tiêu </a:t>
            </a:r>
            <a:r>
              <a:rPr lang="vi-VN" sz="2400" dirty="0" err="1"/>
              <a:t>của</a:t>
            </a:r>
            <a:r>
              <a:rPr lang="vi-VN" sz="2400" dirty="0"/>
              <a:t> doanh </a:t>
            </a:r>
            <a:r>
              <a:rPr lang="vi-VN" sz="2400" dirty="0" err="1"/>
              <a:t>nghiệp</a:t>
            </a:r>
            <a:r>
              <a:rPr lang="vi-VN" sz="2400" dirty="0"/>
              <a:t> </a:t>
            </a:r>
            <a:r>
              <a:rPr lang="vi-VN" sz="2400" dirty="0" err="1"/>
              <a:t>và</a:t>
            </a:r>
            <a:r>
              <a:rPr lang="vi-VN" sz="2400" dirty="0"/>
              <a:t> </a:t>
            </a:r>
            <a:r>
              <a:rPr lang="vi-VN" sz="2400" dirty="0" err="1"/>
              <a:t>của</a:t>
            </a:r>
            <a:r>
              <a:rPr lang="vi-VN" sz="2400" dirty="0"/>
              <a:t> </a:t>
            </a:r>
            <a:r>
              <a:rPr lang="vi-VN" sz="2400" dirty="0" err="1"/>
              <a:t>cá</a:t>
            </a:r>
            <a:r>
              <a:rPr lang="vi-VN" sz="2400" dirty="0"/>
              <a:t> nhân </a:t>
            </a:r>
            <a:r>
              <a:rPr lang="vi-VN" sz="2400" dirty="0" err="1"/>
              <a:t>các</a:t>
            </a:r>
            <a:r>
              <a:rPr lang="vi-VN" sz="2400" dirty="0"/>
              <a:t> nhân viên </a:t>
            </a:r>
            <a:r>
              <a:rPr lang="vi-VN" sz="2400" dirty="0" err="1"/>
              <a:t>bán</a:t>
            </a:r>
            <a:r>
              <a:rPr lang="vi-VN" sz="2400" dirty="0"/>
              <a:t> </a:t>
            </a:r>
            <a:r>
              <a:rPr lang="vi-VN" sz="2400" dirty="0" err="1"/>
              <a:t>hàng</a:t>
            </a:r>
            <a:endParaRPr lang="vi-VN" sz="2400" dirty="0"/>
          </a:p>
          <a:p>
            <a:pPr algn="just">
              <a:lnSpc>
                <a:spcPct val="120000"/>
              </a:lnSpc>
              <a:buClr>
                <a:srgbClr val="FF0000"/>
              </a:buClr>
              <a:buFont typeface="Wingdings" panose="05000000000000000000" pitchFamily="2" charset="2"/>
              <a:buChar char="v"/>
            </a:pPr>
            <a:r>
              <a:rPr lang="vi-VN" sz="2400" dirty="0"/>
              <a:t>Xây </a:t>
            </a:r>
            <a:r>
              <a:rPr lang="vi-VN" sz="2400" dirty="0" err="1"/>
              <a:t>dựng</a:t>
            </a:r>
            <a:r>
              <a:rPr lang="vi-VN" sz="2400" dirty="0"/>
              <a:t> </a:t>
            </a:r>
            <a:r>
              <a:rPr lang="vi-VN" sz="2400" dirty="0" err="1"/>
              <a:t>chính</a:t>
            </a:r>
            <a:r>
              <a:rPr lang="vi-VN" sz="2400" dirty="0"/>
              <a:t> </a:t>
            </a:r>
            <a:r>
              <a:rPr lang="vi-VN" sz="2400" dirty="0" err="1"/>
              <a:t>sách</a:t>
            </a:r>
            <a:r>
              <a:rPr lang="vi-VN" sz="2400" dirty="0"/>
              <a:t> </a:t>
            </a:r>
            <a:r>
              <a:rPr lang="vi-VN" sz="2400" dirty="0" err="1"/>
              <a:t>thù</a:t>
            </a:r>
            <a:r>
              <a:rPr lang="vi-VN" sz="2400" dirty="0"/>
              <a:t> lao </a:t>
            </a:r>
            <a:r>
              <a:rPr lang="vi-VN" sz="2400" dirty="0" err="1"/>
              <a:t>và</a:t>
            </a:r>
            <a:r>
              <a:rPr lang="vi-VN" sz="2400" dirty="0"/>
              <a:t> </a:t>
            </a:r>
            <a:r>
              <a:rPr lang="vi-VN" sz="2400" dirty="0" err="1"/>
              <a:t>tạo</a:t>
            </a:r>
            <a:r>
              <a:rPr lang="vi-VN" sz="2400" dirty="0"/>
              <a:t> </a:t>
            </a:r>
            <a:r>
              <a:rPr lang="vi-VN" sz="2400" dirty="0" err="1"/>
              <a:t>động</a:t>
            </a:r>
            <a:r>
              <a:rPr lang="vi-VN" sz="2400" dirty="0"/>
              <a:t> </a:t>
            </a:r>
            <a:r>
              <a:rPr lang="vi-VN" sz="2400" dirty="0" err="1"/>
              <a:t>lực</a:t>
            </a:r>
            <a:r>
              <a:rPr lang="vi-VN" sz="2400" dirty="0"/>
              <a:t> </a:t>
            </a:r>
            <a:r>
              <a:rPr lang="vi-VN" sz="2400" dirty="0" err="1"/>
              <a:t>làm</a:t>
            </a:r>
            <a:r>
              <a:rPr lang="vi-VN" sz="2400" dirty="0"/>
              <a:t> </a:t>
            </a:r>
            <a:r>
              <a:rPr lang="vi-VN" sz="2400" dirty="0" err="1"/>
              <a:t>việc</a:t>
            </a:r>
            <a:r>
              <a:rPr lang="vi-VN" sz="2400" dirty="0"/>
              <a:t> cho nhân viên </a:t>
            </a:r>
            <a:r>
              <a:rPr lang="vi-VN" sz="2400" dirty="0" err="1"/>
              <a:t>bán</a:t>
            </a:r>
            <a:r>
              <a:rPr lang="vi-VN" sz="2400" dirty="0"/>
              <a:t> </a:t>
            </a:r>
            <a:r>
              <a:rPr lang="vi-VN" sz="2400" dirty="0" err="1"/>
              <a:t>hàng</a:t>
            </a:r>
            <a:endParaRPr lang="vi-VN" sz="2400" dirty="0"/>
          </a:p>
          <a:p>
            <a:pPr algn="just">
              <a:lnSpc>
                <a:spcPct val="120000"/>
              </a:lnSpc>
              <a:buClr>
                <a:srgbClr val="FF0000"/>
              </a:buClr>
              <a:buFont typeface="Wingdings" panose="05000000000000000000" pitchFamily="2" charset="2"/>
              <a:buChar char="v"/>
            </a:pPr>
            <a:r>
              <a:rPr lang="vi-VN" sz="2400" dirty="0" err="1"/>
              <a:t>Lãnh</a:t>
            </a:r>
            <a:r>
              <a:rPr lang="vi-VN" sz="2400" dirty="0"/>
              <a:t> </a:t>
            </a:r>
            <a:r>
              <a:rPr lang="vi-VN" sz="2400" dirty="0" err="1"/>
              <a:t>đạo</a:t>
            </a:r>
            <a:r>
              <a:rPr lang="vi-VN" sz="2400" dirty="0"/>
              <a:t> </a:t>
            </a:r>
            <a:r>
              <a:rPr lang="vi-VN" sz="2400" dirty="0" err="1"/>
              <a:t>lực</a:t>
            </a:r>
            <a:r>
              <a:rPr lang="vi-VN" sz="2400" dirty="0"/>
              <a:t> </a:t>
            </a:r>
            <a:r>
              <a:rPr lang="vi-VN" sz="2400" dirty="0" err="1"/>
              <a:t>lượng</a:t>
            </a:r>
            <a:r>
              <a:rPr lang="vi-VN" sz="2400" dirty="0"/>
              <a:t> </a:t>
            </a:r>
            <a:r>
              <a:rPr lang="vi-VN" sz="2400" dirty="0" err="1"/>
              <a:t>bán</a:t>
            </a:r>
            <a:r>
              <a:rPr lang="vi-VN" sz="2400" dirty="0"/>
              <a:t> </a:t>
            </a:r>
            <a:r>
              <a:rPr lang="vi-VN" sz="2400" dirty="0" err="1"/>
              <a:t>tập</a:t>
            </a:r>
            <a:r>
              <a:rPr lang="vi-VN" sz="2400" dirty="0"/>
              <a:t> trung </a:t>
            </a:r>
            <a:r>
              <a:rPr lang="vi-VN" sz="2400" dirty="0" err="1"/>
              <a:t>vào</a:t>
            </a:r>
            <a:r>
              <a:rPr lang="vi-VN" sz="2400" dirty="0"/>
              <a:t> </a:t>
            </a:r>
            <a:r>
              <a:rPr lang="vi-VN" sz="2400" dirty="0" err="1"/>
              <a:t>việc</a:t>
            </a:r>
            <a:r>
              <a:rPr lang="vi-VN" sz="2400" dirty="0"/>
              <a:t> gây </a:t>
            </a:r>
            <a:r>
              <a:rPr lang="vi-VN" sz="2400" dirty="0" err="1"/>
              <a:t>ảnh</a:t>
            </a:r>
            <a:r>
              <a:rPr lang="vi-VN" sz="2400" dirty="0"/>
              <a:t> </a:t>
            </a:r>
            <a:r>
              <a:rPr lang="vi-VN" sz="2400" dirty="0" err="1"/>
              <a:t>hưởng</a:t>
            </a:r>
            <a:r>
              <a:rPr lang="vi-VN" sz="2400" dirty="0"/>
              <a:t> </a:t>
            </a:r>
            <a:r>
              <a:rPr lang="vi-VN" sz="2400" dirty="0" err="1"/>
              <a:t>đến</a:t>
            </a:r>
            <a:r>
              <a:rPr lang="vi-VN" sz="2400" dirty="0"/>
              <a:t> </a:t>
            </a:r>
            <a:r>
              <a:rPr lang="vi-VN" sz="2400" dirty="0" err="1"/>
              <a:t>từng</a:t>
            </a:r>
            <a:r>
              <a:rPr lang="vi-VN" sz="2400" dirty="0"/>
              <a:t> </a:t>
            </a:r>
            <a:r>
              <a:rPr lang="vi-VN" sz="2400" dirty="0" err="1"/>
              <a:t>cá</a:t>
            </a:r>
            <a:r>
              <a:rPr lang="vi-VN" sz="2400" dirty="0"/>
              <a:t> nhân nhân viên </a:t>
            </a:r>
            <a:r>
              <a:rPr lang="vi-VN" sz="2400" dirty="0" err="1"/>
              <a:t>bán</a:t>
            </a:r>
            <a:r>
              <a:rPr lang="vi-VN" sz="2400" dirty="0"/>
              <a:t> </a:t>
            </a:r>
            <a:r>
              <a:rPr lang="vi-VN" sz="2400" dirty="0" err="1"/>
              <a:t>hàng</a:t>
            </a:r>
            <a:r>
              <a:rPr lang="vi-VN" sz="2400" dirty="0"/>
              <a:t> </a:t>
            </a:r>
            <a:r>
              <a:rPr lang="vi-VN" sz="2400" dirty="0" err="1"/>
              <a:t>nhằm</a:t>
            </a:r>
            <a:r>
              <a:rPr lang="vi-VN" sz="2400" dirty="0"/>
              <a:t> </a:t>
            </a:r>
            <a:r>
              <a:rPr lang="vi-VN" sz="2400" dirty="0" err="1"/>
              <a:t>giúp</a:t>
            </a:r>
            <a:r>
              <a:rPr lang="vi-VN" sz="2400" dirty="0"/>
              <a:t> </a:t>
            </a:r>
            <a:r>
              <a:rPr lang="vi-VN" sz="2400" dirty="0" err="1"/>
              <a:t>họ</a:t>
            </a:r>
            <a:r>
              <a:rPr lang="vi-VN" sz="2400" dirty="0"/>
              <a:t> </a:t>
            </a:r>
            <a:r>
              <a:rPr lang="vi-VN" sz="2400" dirty="0" err="1"/>
              <a:t>đạt</a:t>
            </a:r>
            <a:r>
              <a:rPr lang="vi-VN" sz="2400" dirty="0"/>
              <a:t> </a:t>
            </a:r>
            <a:r>
              <a:rPr lang="vi-VN" sz="2400" dirty="0" err="1"/>
              <a:t>được</a:t>
            </a:r>
            <a:r>
              <a:rPr lang="vi-VN" sz="2400" dirty="0"/>
              <a:t> </a:t>
            </a:r>
            <a:r>
              <a:rPr lang="vi-VN" sz="2400" dirty="0" err="1"/>
              <a:t>mục</a:t>
            </a:r>
            <a:r>
              <a:rPr lang="vi-VN" sz="2400" dirty="0"/>
              <a:t> tiêu </a:t>
            </a:r>
            <a:r>
              <a:rPr lang="vi-VN" sz="2400" dirty="0" err="1"/>
              <a:t>cá</a:t>
            </a:r>
            <a:r>
              <a:rPr lang="vi-VN" sz="2400" dirty="0"/>
              <a:t> nhân </a:t>
            </a:r>
            <a:r>
              <a:rPr lang="vi-VN" sz="2400" dirty="0" err="1"/>
              <a:t>và</a:t>
            </a:r>
            <a:r>
              <a:rPr lang="vi-VN" sz="2400" dirty="0"/>
              <a:t> </a:t>
            </a:r>
            <a:r>
              <a:rPr lang="vi-VN" sz="2400" dirty="0" err="1"/>
              <a:t>tổ</a:t>
            </a:r>
            <a:r>
              <a:rPr lang="vi-VN" sz="2400" dirty="0"/>
              <a:t> </a:t>
            </a:r>
            <a:r>
              <a:rPr lang="vi-VN" sz="2400" dirty="0" err="1"/>
              <a:t>chức</a:t>
            </a:r>
            <a:endParaRPr lang="vi-VN" sz="2400" dirty="0"/>
          </a:p>
          <a:p>
            <a:pPr algn="just">
              <a:lnSpc>
                <a:spcPct val="120000"/>
              </a:lnSpc>
              <a:buClr>
                <a:srgbClr val="FF0000"/>
              </a:buClr>
              <a:buFont typeface="Wingdings" panose="05000000000000000000" pitchFamily="2" charset="2"/>
              <a:buChar char="v"/>
            </a:pPr>
            <a:r>
              <a:rPr lang="vi-VN" sz="2400" dirty="0" err="1"/>
              <a:t>Giám</a:t>
            </a:r>
            <a:r>
              <a:rPr lang="vi-VN" sz="2400" dirty="0"/>
              <a:t> </a:t>
            </a:r>
            <a:r>
              <a:rPr lang="vi-VN" sz="2400" dirty="0" err="1"/>
              <a:t>sát</a:t>
            </a:r>
            <a:r>
              <a:rPr lang="vi-VN"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vi-VN" sz="2400" dirty="0"/>
              <a:t> </a:t>
            </a:r>
            <a:r>
              <a:rPr lang="vi-VN" sz="2400" dirty="0" err="1"/>
              <a:t>với</a:t>
            </a:r>
            <a:r>
              <a:rPr lang="vi-VN" sz="2400" dirty="0"/>
              <a:t> </a:t>
            </a:r>
            <a:r>
              <a:rPr lang="vi-VN" sz="2400" dirty="0" err="1"/>
              <a:t>mục</a:t>
            </a:r>
            <a:r>
              <a:rPr lang="vi-VN" sz="2400" dirty="0"/>
              <a:t> </a:t>
            </a:r>
            <a:r>
              <a:rPr lang="vi-VN" sz="2400" dirty="0" err="1"/>
              <a:t>đích</a:t>
            </a:r>
            <a:r>
              <a:rPr lang="vi-VN" sz="2400" dirty="0"/>
              <a:t> </a:t>
            </a:r>
            <a:r>
              <a:rPr lang="vi-VN" sz="2400" dirty="0" err="1"/>
              <a:t>chính</a:t>
            </a:r>
            <a:r>
              <a:rPr lang="vi-VN" sz="2400" dirty="0"/>
              <a:t> </a:t>
            </a:r>
            <a:r>
              <a:rPr lang="vi-VN" sz="2400" dirty="0" err="1"/>
              <a:t>là</a:t>
            </a:r>
            <a:r>
              <a:rPr lang="vi-VN" sz="2400" dirty="0"/>
              <a:t> </a:t>
            </a:r>
            <a:r>
              <a:rPr lang="vi-VN" sz="2400" dirty="0" err="1"/>
              <a:t>hướng</a:t>
            </a:r>
            <a:r>
              <a:rPr lang="vi-VN" sz="2400" dirty="0"/>
              <a:t> </a:t>
            </a:r>
            <a:r>
              <a:rPr lang="vi-VN" sz="2400" dirty="0" err="1"/>
              <a:t>dẫn</a:t>
            </a:r>
            <a:r>
              <a:rPr lang="vi-VN" sz="2400" dirty="0"/>
              <a:t> </a:t>
            </a:r>
            <a:r>
              <a:rPr lang="vi-VN" sz="2400" dirty="0" err="1"/>
              <a:t>và</a:t>
            </a:r>
            <a:r>
              <a:rPr lang="vi-VN" sz="2400" dirty="0"/>
              <a:t> </a:t>
            </a:r>
            <a:r>
              <a:rPr lang="vi-VN" sz="2400" dirty="0" err="1"/>
              <a:t>trợ</a:t>
            </a:r>
            <a:r>
              <a:rPr lang="vi-VN" sz="2400" dirty="0"/>
              <a:t> </a:t>
            </a:r>
            <a:r>
              <a:rPr lang="vi-VN" sz="2400" dirty="0" err="1"/>
              <a:t>giúp</a:t>
            </a:r>
            <a:r>
              <a:rPr lang="vi-VN" sz="2400" dirty="0"/>
              <a:t> </a:t>
            </a:r>
            <a:r>
              <a:rPr lang="vi-VN" sz="2400" dirty="0" err="1"/>
              <a:t>các</a:t>
            </a:r>
            <a:r>
              <a:rPr lang="vi-VN" sz="2400" dirty="0"/>
              <a:t> nhân viên </a:t>
            </a:r>
            <a:r>
              <a:rPr lang="vi-VN" sz="2400" dirty="0" err="1"/>
              <a:t>bán</a:t>
            </a:r>
            <a:r>
              <a:rPr lang="vi-VN" sz="2400" dirty="0"/>
              <a:t> </a:t>
            </a:r>
            <a:r>
              <a:rPr lang="vi-VN" sz="2400" dirty="0" err="1"/>
              <a:t>hàng</a:t>
            </a:r>
            <a:r>
              <a:rPr lang="vi-VN" sz="2400" dirty="0"/>
              <a:t> </a:t>
            </a:r>
            <a:r>
              <a:rPr lang="vi-VN" sz="2400" dirty="0" err="1"/>
              <a:t>làm</a:t>
            </a:r>
            <a:r>
              <a:rPr lang="vi-VN" sz="2400" dirty="0"/>
              <a:t> </a:t>
            </a:r>
            <a:r>
              <a:rPr lang="vi-VN" sz="2400" dirty="0" err="1"/>
              <a:t>việc</a:t>
            </a:r>
            <a:r>
              <a:rPr lang="vi-VN" sz="2400" dirty="0"/>
              <a:t> </a:t>
            </a:r>
            <a:r>
              <a:rPr lang="vi-VN" sz="2400" dirty="0" err="1"/>
              <a:t>hiệu</a:t>
            </a:r>
            <a:r>
              <a:rPr lang="vi-VN" sz="2400" dirty="0"/>
              <a:t> </a:t>
            </a:r>
            <a:r>
              <a:rPr lang="vi-VN" sz="2400" dirty="0" err="1"/>
              <a:t>quả</a:t>
            </a:r>
            <a:endParaRPr lang="vi-VN" sz="2400" dirty="0"/>
          </a:p>
        </p:txBody>
      </p:sp>
    </p:spTree>
    <p:extLst>
      <p:ext uri="{BB962C8B-B14F-4D97-AF65-F5344CB8AC3E}">
        <p14:creationId xmlns:p14="http://schemas.microsoft.com/office/powerpoint/2010/main" val="25188957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8. </a:t>
            </a:r>
            <a:r>
              <a:rPr lang="en-US" sz="2800" dirty="0" err="1"/>
              <a:t>Triển</a:t>
            </a:r>
            <a:r>
              <a:rPr lang="en-US" sz="2800" dirty="0"/>
              <a:t> </a:t>
            </a:r>
            <a:r>
              <a:rPr lang="en-US" sz="2800" dirty="0" err="1"/>
              <a:t>khai</a:t>
            </a:r>
            <a:r>
              <a:rPr lang="en-US" sz="2800" dirty="0"/>
              <a:t> </a:t>
            </a:r>
            <a:r>
              <a:rPr lang="en-US" sz="2800" dirty="0" err="1"/>
              <a:t>thử</a:t>
            </a:r>
            <a:r>
              <a:rPr lang="en-US" sz="2800" dirty="0"/>
              <a:t> </a:t>
            </a:r>
            <a:r>
              <a:rPr lang="en-US" sz="2800" dirty="0" err="1"/>
              <a:t>kế</a:t>
            </a:r>
            <a:r>
              <a:rPr lang="en-US" sz="2800" dirty="0"/>
              <a:t> </a:t>
            </a:r>
            <a:r>
              <a:rPr lang="en-US" sz="2800" dirty="0" err="1"/>
              <a:t>hoạch</a:t>
            </a:r>
            <a:r>
              <a:rPr lang="en-US" sz="2800" dirty="0"/>
              <a:t> </a:t>
            </a:r>
            <a:endParaRPr lang="vi-VN" sz="2800" dirty="0"/>
          </a:p>
        </p:txBody>
      </p:sp>
      <p:sp>
        <p:nvSpPr>
          <p:cNvPr id="3" name="Slide Number Placeholder 2"/>
          <p:cNvSpPr>
            <a:spLocks noGrp="1"/>
          </p:cNvSpPr>
          <p:nvPr>
            <p:ph type="sldNum" sz="quarter" idx="12"/>
          </p:nvPr>
        </p:nvSpPr>
        <p:spPr>
          <a:xfrm>
            <a:off x="8128000" y="6431280"/>
            <a:ext cx="730250" cy="274320"/>
          </a:xfrm>
        </p:spPr>
        <p:txBody>
          <a:bodyPr/>
          <a:lstStyle/>
          <a:p>
            <a:fld id="{91974DF9-AD47-4691-BA21-BBFCE3637A9A}" type="slidenum">
              <a:rPr kumimoji="0" lang="en-US" smtClean="0"/>
              <a:pPr/>
              <a:t>220</a:t>
            </a:fld>
            <a:endParaRPr kumimoji="0" lang="en-US"/>
          </a:p>
        </p:txBody>
      </p:sp>
      <p:sp>
        <p:nvSpPr>
          <p:cNvPr id="4" name="Content Placeholder 3"/>
          <p:cNvSpPr>
            <a:spLocks noGrp="1"/>
          </p:cNvSpPr>
          <p:nvPr>
            <p:ph sz="quarter" idx="1"/>
          </p:nvPr>
        </p:nvSpPr>
        <p:spPr>
          <a:xfrm>
            <a:off x="539496" y="1310640"/>
            <a:ext cx="8223504" cy="4709160"/>
          </a:xfrm>
        </p:spPr>
        <p:txBody>
          <a:bodyPr>
            <a:normAutofit/>
          </a:bodyPr>
          <a:lstStyle/>
          <a:p>
            <a:pPr algn="just">
              <a:lnSpc>
                <a:spcPct val="120000"/>
              </a:lnSpc>
              <a:buClr>
                <a:srgbClr val="FF0000"/>
              </a:buClr>
              <a:buFont typeface="Wingdings" pitchFamily="2" charset="2"/>
              <a:buChar char="v"/>
            </a:pPr>
            <a:r>
              <a:rPr lang="en-US" sz="2200" dirty="0" err="1"/>
              <a:t>Bất</a:t>
            </a:r>
            <a:r>
              <a:rPr lang="en-US" sz="2200" dirty="0"/>
              <a:t> </a:t>
            </a:r>
            <a:r>
              <a:rPr lang="en-US" sz="2200" dirty="0" err="1"/>
              <a:t>kỳ</a:t>
            </a:r>
            <a:r>
              <a:rPr lang="en-US" sz="2200" dirty="0"/>
              <a:t> </a:t>
            </a:r>
            <a:r>
              <a:rPr lang="en-US" sz="2200" dirty="0" err="1"/>
              <a:t>kế</a:t>
            </a:r>
            <a:r>
              <a:rPr lang="en-US" sz="2200" dirty="0"/>
              <a:t> </a:t>
            </a:r>
            <a:r>
              <a:rPr lang="en-US" sz="2200" dirty="0" err="1"/>
              <a:t>hoạch</a:t>
            </a:r>
            <a:r>
              <a:rPr lang="en-US" sz="2200" dirty="0"/>
              <a:t> </a:t>
            </a:r>
            <a:r>
              <a:rPr lang="en-US" sz="2200" dirty="0" err="1"/>
              <a:t>thù</a:t>
            </a:r>
            <a:r>
              <a:rPr lang="en-US" sz="2200" dirty="0"/>
              <a:t> </a:t>
            </a:r>
            <a:r>
              <a:rPr lang="en-US" sz="2200" dirty="0" err="1"/>
              <a:t>lao</a:t>
            </a:r>
            <a:r>
              <a:rPr lang="en-US" sz="2200" dirty="0"/>
              <a:t> </a:t>
            </a:r>
            <a:r>
              <a:rPr lang="en-US" sz="2200" dirty="0" err="1"/>
              <a:t>nào</a:t>
            </a:r>
            <a:r>
              <a:rPr lang="en-US" sz="2200" dirty="0"/>
              <a:t> </a:t>
            </a:r>
            <a:r>
              <a:rPr lang="en-US" sz="2200" dirty="0" err="1"/>
              <a:t>cũng</a:t>
            </a:r>
            <a:r>
              <a:rPr lang="en-US" sz="2200" dirty="0"/>
              <a:t> </a:t>
            </a:r>
            <a:r>
              <a:rPr lang="en-US" sz="2200" dirty="0" err="1"/>
              <a:t>cần</a:t>
            </a:r>
            <a:r>
              <a:rPr lang="en-US" sz="2200" dirty="0"/>
              <a:t> </a:t>
            </a:r>
            <a:r>
              <a:rPr lang="en-US" sz="2200" dirty="0" err="1"/>
              <a:t>phải</a:t>
            </a:r>
            <a:r>
              <a:rPr lang="en-US" sz="2200" dirty="0"/>
              <a:t> </a:t>
            </a:r>
            <a:r>
              <a:rPr lang="en-US" sz="2200" dirty="0" err="1"/>
              <a:t>được</a:t>
            </a:r>
            <a:r>
              <a:rPr lang="en-US" sz="2200" dirty="0"/>
              <a:t> </a:t>
            </a:r>
            <a:r>
              <a:rPr lang="en-US" sz="2200" dirty="0" err="1"/>
              <a:t>triển</a:t>
            </a:r>
            <a:r>
              <a:rPr lang="en-US" sz="2200" dirty="0"/>
              <a:t> </a:t>
            </a:r>
            <a:r>
              <a:rPr lang="en-US" sz="2200" dirty="0" err="1"/>
              <a:t>khai</a:t>
            </a:r>
            <a:r>
              <a:rPr lang="en-US" sz="2200" dirty="0"/>
              <a:t> </a:t>
            </a:r>
            <a:r>
              <a:rPr lang="en-US" sz="2200" dirty="0" err="1"/>
              <a:t>thử</a:t>
            </a:r>
            <a:r>
              <a:rPr lang="en-US" sz="2200" dirty="0"/>
              <a:t> </a:t>
            </a:r>
            <a:r>
              <a:rPr lang="en-US" sz="2200" dirty="0" err="1"/>
              <a:t>và</a:t>
            </a:r>
            <a:r>
              <a:rPr lang="en-US" sz="2200" dirty="0"/>
              <a:t> </a:t>
            </a:r>
            <a:r>
              <a:rPr lang="en-US" sz="2200" dirty="0" err="1"/>
              <a:t>đánh</a:t>
            </a:r>
            <a:r>
              <a:rPr lang="en-US" sz="2200" dirty="0"/>
              <a:t> </a:t>
            </a:r>
            <a:r>
              <a:rPr lang="en-US" sz="2200" dirty="0" err="1"/>
              <a:t>giá</a:t>
            </a:r>
            <a:r>
              <a:rPr lang="en-US" sz="2200" dirty="0"/>
              <a:t> </a:t>
            </a:r>
            <a:r>
              <a:rPr lang="en-US" sz="2200" dirty="0" err="1"/>
              <a:t>trước</a:t>
            </a:r>
            <a:r>
              <a:rPr lang="en-US" sz="2200" dirty="0"/>
              <a:t> </a:t>
            </a:r>
            <a:r>
              <a:rPr lang="en-US" sz="2200" dirty="0" err="1"/>
              <a:t>khi</a:t>
            </a:r>
            <a:r>
              <a:rPr lang="en-US" sz="2200" dirty="0"/>
              <a:t> </a:t>
            </a:r>
            <a:r>
              <a:rPr lang="en-US" sz="2200" dirty="0" err="1"/>
              <a:t>được</a:t>
            </a:r>
            <a:r>
              <a:rPr lang="en-US" sz="2200" dirty="0"/>
              <a:t> </a:t>
            </a:r>
            <a:r>
              <a:rPr lang="en-US" sz="2200" dirty="0" err="1"/>
              <a:t>thông</a:t>
            </a:r>
            <a:r>
              <a:rPr lang="en-US" sz="2200" dirty="0"/>
              <a:t> qua</a:t>
            </a:r>
          </a:p>
          <a:p>
            <a:pPr algn="just">
              <a:lnSpc>
                <a:spcPct val="120000"/>
              </a:lnSpc>
              <a:buClr>
                <a:srgbClr val="FF0000"/>
              </a:buClr>
              <a:buFont typeface="Wingdings" pitchFamily="2" charset="2"/>
              <a:buChar char="v"/>
            </a:pPr>
            <a:r>
              <a:rPr lang="en-US" sz="2200" dirty="0" err="1"/>
              <a:t>Có</a:t>
            </a:r>
            <a:r>
              <a:rPr lang="en-US" sz="2200" dirty="0"/>
              <a:t> </a:t>
            </a:r>
            <a:r>
              <a:rPr lang="en-US" sz="2200" dirty="0" err="1"/>
              <a:t>thể</a:t>
            </a:r>
            <a:r>
              <a:rPr lang="en-US" sz="2200" dirty="0"/>
              <a:t> </a:t>
            </a:r>
            <a:r>
              <a:rPr lang="en-US" sz="2200" dirty="0" err="1"/>
              <a:t>triển</a:t>
            </a:r>
            <a:r>
              <a:rPr lang="en-US" sz="2200" dirty="0"/>
              <a:t> </a:t>
            </a:r>
            <a:r>
              <a:rPr lang="en-US" sz="2200" dirty="0" err="1"/>
              <a:t>khai</a:t>
            </a:r>
            <a:r>
              <a:rPr lang="en-US" sz="2200" dirty="0"/>
              <a:t> </a:t>
            </a:r>
            <a:r>
              <a:rPr lang="en-US" sz="2200" dirty="0" err="1"/>
              <a:t>thử</a:t>
            </a:r>
            <a:r>
              <a:rPr lang="en-US" sz="2200" dirty="0"/>
              <a:t> </a:t>
            </a:r>
            <a:r>
              <a:rPr lang="en-US" sz="2200" dirty="0" err="1"/>
              <a:t>kế</a:t>
            </a:r>
            <a:r>
              <a:rPr lang="en-US" sz="2200" dirty="0"/>
              <a:t> </a:t>
            </a:r>
            <a:r>
              <a:rPr lang="en-US" sz="2200" dirty="0" err="1"/>
              <a:t>hoạch</a:t>
            </a:r>
            <a:r>
              <a:rPr lang="en-US" sz="2200" dirty="0"/>
              <a:t> </a:t>
            </a:r>
            <a:r>
              <a:rPr lang="en-US" sz="2200" dirty="0" err="1"/>
              <a:t>thù</a:t>
            </a:r>
            <a:r>
              <a:rPr lang="en-US" sz="2200" dirty="0"/>
              <a:t> </a:t>
            </a:r>
            <a:r>
              <a:rPr lang="en-US" sz="2200" dirty="0" err="1"/>
              <a:t>lao</a:t>
            </a:r>
            <a:r>
              <a:rPr lang="en-US" sz="2200" dirty="0"/>
              <a:t> </a:t>
            </a:r>
            <a:r>
              <a:rPr lang="en-US" sz="2200" dirty="0" err="1"/>
              <a:t>được</a:t>
            </a:r>
            <a:r>
              <a:rPr lang="en-US" sz="2200" dirty="0"/>
              <a:t> </a:t>
            </a:r>
            <a:r>
              <a:rPr lang="en-US" sz="2200" dirty="0" err="1"/>
              <a:t>đề</a:t>
            </a:r>
            <a:r>
              <a:rPr lang="en-US" sz="2200" dirty="0"/>
              <a:t> </a:t>
            </a:r>
            <a:r>
              <a:rPr lang="en-US" sz="2200" dirty="0" err="1"/>
              <a:t>xuất</a:t>
            </a:r>
            <a:r>
              <a:rPr lang="en-US" sz="2200" dirty="0"/>
              <a:t> ở </a:t>
            </a:r>
            <a:r>
              <a:rPr lang="en-US" sz="2200" dirty="0" err="1"/>
              <a:t>một</a:t>
            </a:r>
            <a:r>
              <a:rPr lang="en-US" sz="2200" dirty="0"/>
              <a:t> </a:t>
            </a:r>
            <a:r>
              <a:rPr lang="en-US" sz="2200" dirty="0" err="1"/>
              <a:t>hoặc</a:t>
            </a:r>
            <a:r>
              <a:rPr lang="en-US" sz="2200" dirty="0"/>
              <a:t> </a:t>
            </a:r>
            <a:r>
              <a:rPr lang="en-US" sz="2200" dirty="0" err="1"/>
              <a:t>nhiều</a:t>
            </a:r>
            <a:r>
              <a:rPr lang="en-US" sz="2200" dirty="0"/>
              <a:t> </a:t>
            </a:r>
            <a:r>
              <a:rPr lang="en-US" sz="2200" dirty="0" err="1"/>
              <a:t>bộ</a:t>
            </a:r>
            <a:r>
              <a:rPr lang="en-US" sz="2200" dirty="0"/>
              <a:t> </a:t>
            </a:r>
            <a:r>
              <a:rPr lang="en-US" sz="2200" dirty="0" err="1"/>
              <a:t>phận</a:t>
            </a:r>
            <a:r>
              <a:rPr lang="en-US" sz="2200" dirty="0"/>
              <a:t> </a:t>
            </a:r>
            <a:r>
              <a:rPr lang="en-US" sz="2200" dirty="0" err="1"/>
              <a:t>kinh</a:t>
            </a:r>
            <a:r>
              <a:rPr lang="en-US" sz="2200" dirty="0"/>
              <a:t> </a:t>
            </a:r>
            <a:r>
              <a:rPr lang="en-US" sz="2200" dirty="0" err="1"/>
              <a:t>doanh</a:t>
            </a:r>
            <a:r>
              <a:rPr lang="en-US" sz="2200" dirty="0"/>
              <a:t> </a:t>
            </a:r>
            <a:r>
              <a:rPr lang="en-US" sz="2200" dirty="0" err="1"/>
              <a:t>trong</a:t>
            </a:r>
            <a:r>
              <a:rPr lang="en-US" sz="2200" dirty="0"/>
              <a:t> </a:t>
            </a:r>
            <a:r>
              <a:rPr lang="en-US" sz="2200" dirty="0" err="1"/>
              <a:t>một</a:t>
            </a:r>
            <a:r>
              <a:rPr lang="en-US" sz="2200" dirty="0"/>
              <a:t> </a:t>
            </a:r>
            <a:r>
              <a:rPr lang="en-US" sz="2200" dirty="0" err="1"/>
              <a:t>khoảng</a:t>
            </a:r>
            <a:r>
              <a:rPr lang="en-US" sz="2200" dirty="0"/>
              <a:t> </a:t>
            </a:r>
            <a:r>
              <a:rPr lang="en-US" sz="2200" dirty="0" err="1"/>
              <a:t>thời</a:t>
            </a:r>
            <a:r>
              <a:rPr lang="en-US" sz="2200" dirty="0"/>
              <a:t> </a:t>
            </a:r>
            <a:r>
              <a:rPr lang="en-US" sz="2200" dirty="0" err="1"/>
              <a:t>gian</a:t>
            </a:r>
            <a:r>
              <a:rPr lang="en-US" sz="2200" dirty="0"/>
              <a:t> </a:t>
            </a:r>
            <a:r>
              <a:rPr lang="en-US" sz="2200" dirty="0" err="1"/>
              <a:t>đủ</a:t>
            </a:r>
            <a:r>
              <a:rPr lang="en-US" sz="2200" dirty="0"/>
              <a:t> </a:t>
            </a:r>
            <a:r>
              <a:rPr lang="en-US" sz="2200" dirty="0" err="1"/>
              <a:t>dài</a:t>
            </a:r>
            <a:endParaRPr lang="en-US" sz="2200" dirty="0"/>
          </a:p>
          <a:p>
            <a:pPr algn="just">
              <a:lnSpc>
                <a:spcPct val="120000"/>
              </a:lnSpc>
              <a:buClr>
                <a:srgbClr val="FF0000"/>
              </a:buClr>
              <a:buFont typeface="Wingdings" pitchFamily="2" charset="2"/>
              <a:buChar char="v"/>
            </a:pPr>
            <a:r>
              <a:rPr lang="en-US" sz="2200" dirty="0" err="1"/>
              <a:t>Nếu</a:t>
            </a:r>
            <a:r>
              <a:rPr lang="en-US" sz="2200" dirty="0"/>
              <a:t> </a:t>
            </a:r>
            <a:r>
              <a:rPr lang="en-US" sz="2200" dirty="0" err="1"/>
              <a:t>việc</a:t>
            </a:r>
            <a:r>
              <a:rPr lang="en-US" sz="2200" dirty="0"/>
              <a:t> </a:t>
            </a:r>
            <a:r>
              <a:rPr lang="en-US" sz="2200" dirty="0" err="1"/>
              <a:t>triển</a:t>
            </a:r>
            <a:r>
              <a:rPr lang="en-US" sz="2200" dirty="0"/>
              <a:t> </a:t>
            </a:r>
            <a:r>
              <a:rPr lang="en-US" sz="2200" dirty="0" err="1"/>
              <a:t>khai</a:t>
            </a:r>
            <a:r>
              <a:rPr lang="en-US" sz="2200" dirty="0"/>
              <a:t> </a:t>
            </a:r>
            <a:r>
              <a:rPr lang="en-US" sz="2200" dirty="0" err="1"/>
              <a:t>thử</a:t>
            </a:r>
            <a:r>
              <a:rPr lang="en-US" sz="2200" dirty="0"/>
              <a:t> </a:t>
            </a:r>
            <a:r>
              <a:rPr lang="en-US" sz="2200" dirty="0" err="1"/>
              <a:t>nghiệm</a:t>
            </a:r>
            <a:r>
              <a:rPr lang="en-US" sz="2200" dirty="0"/>
              <a:t> </a:t>
            </a:r>
            <a:r>
              <a:rPr lang="en-US" sz="2200" dirty="0" err="1"/>
              <a:t>thành</a:t>
            </a:r>
            <a:r>
              <a:rPr lang="en-US" sz="2200" dirty="0"/>
              <a:t> </a:t>
            </a:r>
            <a:r>
              <a:rPr lang="en-US" sz="2200" dirty="0" err="1"/>
              <a:t>công</a:t>
            </a:r>
            <a:r>
              <a:rPr lang="en-US" sz="2200" dirty="0"/>
              <a:t> </a:t>
            </a:r>
            <a:r>
              <a:rPr lang="en-US" sz="2200" dirty="0" err="1"/>
              <a:t>thì</a:t>
            </a:r>
            <a:r>
              <a:rPr lang="en-US" sz="2200" dirty="0"/>
              <a:t> </a:t>
            </a:r>
            <a:r>
              <a:rPr lang="en-US" sz="2200" dirty="0" err="1"/>
              <a:t>sẽ</a:t>
            </a:r>
            <a:r>
              <a:rPr lang="en-US" sz="2200" dirty="0"/>
              <a:t> </a:t>
            </a:r>
            <a:r>
              <a:rPr lang="en-US" sz="2200" dirty="0" err="1"/>
              <a:t>tiến</a:t>
            </a:r>
            <a:r>
              <a:rPr lang="en-US" sz="2200" dirty="0"/>
              <a:t> </a:t>
            </a:r>
            <a:r>
              <a:rPr lang="en-US" sz="2200" dirty="0" err="1"/>
              <a:t>hành</a:t>
            </a:r>
            <a:r>
              <a:rPr lang="en-US" sz="2200" dirty="0"/>
              <a:t> </a:t>
            </a:r>
            <a:r>
              <a:rPr lang="en-US" sz="2200" dirty="0" err="1"/>
              <a:t>thực</a:t>
            </a:r>
            <a:r>
              <a:rPr lang="en-US" sz="2200" dirty="0"/>
              <a:t> </a:t>
            </a:r>
            <a:r>
              <a:rPr lang="en-US" sz="2200" dirty="0" err="1"/>
              <a:t>hiện</a:t>
            </a:r>
            <a:r>
              <a:rPr lang="en-US" sz="2200" dirty="0"/>
              <a:t> </a:t>
            </a:r>
            <a:r>
              <a:rPr lang="en-US" sz="2200" dirty="0" err="1"/>
              <a:t>kế</a:t>
            </a:r>
            <a:r>
              <a:rPr lang="en-US" sz="2200" dirty="0"/>
              <a:t> </a:t>
            </a:r>
            <a:r>
              <a:rPr lang="en-US" sz="2200" dirty="0" err="1"/>
              <a:t>hoạch</a:t>
            </a:r>
            <a:r>
              <a:rPr lang="en-US" sz="2200" dirty="0"/>
              <a:t> </a:t>
            </a:r>
            <a:r>
              <a:rPr lang="en-US" sz="2200" dirty="0" err="1"/>
              <a:t>cho</a:t>
            </a:r>
            <a:r>
              <a:rPr lang="en-US" sz="2200" dirty="0"/>
              <a:t> </a:t>
            </a:r>
            <a:r>
              <a:rPr lang="en-US" sz="2200" dirty="0" err="1"/>
              <a:t>toàn</a:t>
            </a:r>
            <a:r>
              <a:rPr lang="en-US" sz="2200" dirty="0"/>
              <a:t> </a:t>
            </a:r>
            <a:r>
              <a:rPr lang="en-US" sz="2200" dirty="0" err="1"/>
              <a:t>bộ</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endParaRPr lang="en-US" sz="2200" dirty="0"/>
          </a:p>
          <a:p>
            <a:pPr algn="just">
              <a:lnSpc>
                <a:spcPct val="120000"/>
              </a:lnSpc>
              <a:buClr>
                <a:srgbClr val="FF0000"/>
              </a:buClr>
              <a:buFont typeface="Wingdings" pitchFamily="2" charset="2"/>
              <a:buChar char="v"/>
            </a:pPr>
            <a:r>
              <a:rPr lang="en-US" sz="2200" dirty="0" err="1"/>
              <a:t>Kế</a:t>
            </a:r>
            <a:r>
              <a:rPr lang="en-US" sz="2200" dirty="0"/>
              <a:t> </a:t>
            </a:r>
            <a:r>
              <a:rPr lang="en-US" sz="2200" dirty="0" err="1"/>
              <a:t>hoạch</a:t>
            </a:r>
            <a:r>
              <a:rPr lang="en-US" sz="2200" dirty="0"/>
              <a:t> </a:t>
            </a:r>
            <a:r>
              <a:rPr lang="en-US" sz="2200" dirty="0" err="1"/>
              <a:t>mới</a:t>
            </a:r>
            <a:r>
              <a:rPr lang="en-US" sz="2200" dirty="0"/>
              <a:t> </a:t>
            </a:r>
            <a:r>
              <a:rPr lang="en-US" sz="2200" dirty="0" err="1"/>
              <a:t>được</a:t>
            </a:r>
            <a:r>
              <a:rPr lang="en-US" sz="2200" dirty="0"/>
              <a:t> </a:t>
            </a:r>
            <a:r>
              <a:rPr lang="en-US" sz="2200" dirty="0" err="1"/>
              <a:t>đề</a:t>
            </a:r>
            <a:r>
              <a:rPr lang="en-US" sz="2200" dirty="0"/>
              <a:t> </a:t>
            </a:r>
            <a:r>
              <a:rPr lang="en-US" sz="2200" dirty="0" err="1"/>
              <a:t>xuất</a:t>
            </a:r>
            <a:r>
              <a:rPr lang="en-US" sz="2200" dirty="0"/>
              <a:t> </a:t>
            </a:r>
            <a:r>
              <a:rPr lang="en-US" sz="2200" dirty="0" err="1"/>
              <a:t>phải</a:t>
            </a:r>
            <a:r>
              <a:rPr lang="en-US" sz="2200" dirty="0"/>
              <a:t> </a:t>
            </a:r>
            <a:r>
              <a:rPr lang="en-US" sz="2200" dirty="0" err="1"/>
              <a:t>được</a:t>
            </a:r>
            <a:r>
              <a:rPr lang="en-US" sz="2200" dirty="0"/>
              <a:t> </a:t>
            </a:r>
            <a:r>
              <a:rPr lang="en-US" sz="2200" dirty="0" err="1"/>
              <a:t>xây</a:t>
            </a:r>
            <a:r>
              <a:rPr lang="en-US" sz="2200" dirty="0"/>
              <a:t> </a:t>
            </a:r>
            <a:r>
              <a:rPr lang="en-US" sz="2200" dirty="0" err="1"/>
              <a:t>dựng</a:t>
            </a:r>
            <a:r>
              <a:rPr lang="en-US" sz="2200" dirty="0"/>
              <a:t>, </a:t>
            </a:r>
            <a:r>
              <a:rPr lang="en-US" sz="2200" dirty="0" err="1"/>
              <a:t>phê</a:t>
            </a:r>
            <a:r>
              <a:rPr lang="en-US" sz="2200" dirty="0"/>
              <a:t> </a:t>
            </a:r>
            <a:r>
              <a:rPr lang="en-US" sz="2200" dirty="0" err="1"/>
              <a:t>duyệt</a:t>
            </a:r>
            <a:r>
              <a:rPr lang="en-US" sz="2200" dirty="0"/>
              <a:t>, </a:t>
            </a:r>
            <a:r>
              <a:rPr lang="en-US" sz="2200" dirty="0" err="1"/>
              <a:t>và</a:t>
            </a:r>
            <a:r>
              <a:rPr lang="en-US" sz="2200" dirty="0"/>
              <a:t> </a:t>
            </a:r>
            <a:r>
              <a:rPr lang="en-US" sz="2200" dirty="0" err="1"/>
              <a:t>thực</a:t>
            </a:r>
            <a:r>
              <a:rPr lang="en-US" sz="2200" dirty="0"/>
              <a:t> </a:t>
            </a:r>
            <a:r>
              <a:rPr lang="en-US" sz="2200" dirty="0" err="1"/>
              <a:t>hiện</a:t>
            </a:r>
            <a:r>
              <a:rPr lang="en-US" sz="2200" dirty="0"/>
              <a:t> </a:t>
            </a:r>
            <a:r>
              <a:rPr lang="en-US" sz="2200" dirty="0" err="1"/>
              <a:t>thông</a:t>
            </a:r>
            <a:r>
              <a:rPr lang="en-US" sz="2200" dirty="0"/>
              <a:t> qua </a:t>
            </a:r>
            <a:r>
              <a:rPr lang="en-US" sz="2200" dirty="0" err="1"/>
              <a:t>bởi</a:t>
            </a:r>
            <a:r>
              <a:rPr lang="en-US" sz="2200" dirty="0"/>
              <a:t> </a:t>
            </a:r>
            <a:r>
              <a:rPr lang="en-US" sz="2200" dirty="0" err="1"/>
              <a:t>ủy</a:t>
            </a:r>
            <a:r>
              <a:rPr lang="en-US" sz="2200" dirty="0"/>
              <a:t> ban </a:t>
            </a:r>
            <a:r>
              <a:rPr lang="en-US" sz="2200" dirty="0" err="1"/>
              <a:t>các</a:t>
            </a:r>
            <a:r>
              <a:rPr lang="en-US" sz="2200" dirty="0"/>
              <a:t> </a:t>
            </a:r>
            <a:r>
              <a:rPr lang="en-US" sz="2200" dirty="0" err="1"/>
              <a:t>nhân</a:t>
            </a:r>
            <a:r>
              <a:rPr lang="en-US" sz="2200" dirty="0"/>
              <a:t> </a:t>
            </a:r>
            <a:r>
              <a:rPr lang="en-US" sz="2200" dirty="0" err="1"/>
              <a:t>viên</a:t>
            </a:r>
            <a:r>
              <a:rPr lang="en-US" sz="2200" dirty="0"/>
              <a:t> </a:t>
            </a:r>
            <a:r>
              <a:rPr lang="en-US" sz="2200" dirty="0" err="1"/>
              <a:t>có</a:t>
            </a:r>
            <a:r>
              <a:rPr lang="en-US" sz="2200" dirty="0"/>
              <a:t> </a:t>
            </a:r>
            <a:r>
              <a:rPr lang="en-US" sz="2200" dirty="0" err="1"/>
              <a:t>tầm</a:t>
            </a:r>
            <a:r>
              <a:rPr lang="en-US" sz="2200" dirty="0"/>
              <a:t> </a:t>
            </a:r>
            <a:r>
              <a:rPr lang="en-US" sz="2200" dirty="0" err="1"/>
              <a:t>ảnh</a:t>
            </a:r>
            <a:r>
              <a:rPr lang="en-US" sz="2200" dirty="0"/>
              <a:t> </a:t>
            </a:r>
            <a:r>
              <a:rPr lang="en-US" sz="2200" dirty="0" err="1"/>
              <a:t>hưởng</a:t>
            </a:r>
            <a:r>
              <a:rPr lang="en-US" sz="2200" dirty="0"/>
              <a:t> </a:t>
            </a:r>
            <a:r>
              <a:rPr lang="en-US" sz="2200" dirty="0" err="1"/>
              <a:t>quan</a:t>
            </a:r>
            <a:r>
              <a:rPr lang="en-US" sz="2200" dirty="0"/>
              <a:t> </a:t>
            </a:r>
            <a:r>
              <a:rPr lang="en-US" sz="2200" dirty="0" err="1"/>
              <a:t>trọng</a:t>
            </a:r>
            <a:endParaRPr lang="vi-VN" sz="2200" dirty="0"/>
          </a:p>
        </p:txBody>
      </p:sp>
    </p:spTree>
    <p:extLst>
      <p:ext uri="{BB962C8B-B14F-4D97-AF65-F5344CB8AC3E}">
        <p14:creationId xmlns:p14="http://schemas.microsoft.com/office/powerpoint/2010/main" val="263652086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9. </a:t>
            </a:r>
            <a:r>
              <a:rPr lang="en-US" sz="2800" dirty="0" err="1"/>
              <a:t>Xu</a:t>
            </a:r>
            <a:r>
              <a:rPr lang="en-US" sz="2800" dirty="0"/>
              <a:t> </a:t>
            </a:r>
            <a:r>
              <a:rPr lang="en-US" sz="2800" dirty="0" err="1"/>
              <a:t>hướng</a:t>
            </a:r>
            <a:r>
              <a:rPr lang="en-US" sz="2800" dirty="0"/>
              <a:t> </a:t>
            </a:r>
            <a:r>
              <a:rPr lang="en-US" sz="2800" dirty="0" err="1"/>
              <a:t>thù</a:t>
            </a:r>
            <a:r>
              <a:rPr lang="en-US" sz="2800" dirty="0"/>
              <a:t> </a:t>
            </a:r>
            <a:r>
              <a:rPr lang="en-US" sz="2800" dirty="0" err="1"/>
              <a:t>lao</a:t>
            </a:r>
            <a:r>
              <a:rPr lang="en-US" sz="2800" dirty="0"/>
              <a:t> </a:t>
            </a:r>
            <a:r>
              <a:rPr lang="en-US" sz="2800" dirty="0" err="1"/>
              <a:t>bán</a:t>
            </a:r>
            <a:r>
              <a:rPr lang="en-US" sz="2800" dirty="0"/>
              <a:t> </a:t>
            </a:r>
            <a:r>
              <a:rPr lang="en-US" sz="2800" dirty="0" err="1"/>
              <a:t>hàng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221</a:t>
            </a:fld>
            <a:endParaRPr kumimoji="0" lang="en-US"/>
          </a:p>
        </p:txBody>
      </p:sp>
      <p:sp>
        <p:nvSpPr>
          <p:cNvPr id="4" name="Content Placeholder 3"/>
          <p:cNvSpPr>
            <a:spLocks noGrp="1"/>
          </p:cNvSpPr>
          <p:nvPr>
            <p:ph sz="quarter" idx="1"/>
          </p:nvPr>
        </p:nvSpPr>
        <p:spPr>
          <a:xfrm>
            <a:off x="476250" y="1320018"/>
            <a:ext cx="8382000" cy="5150686"/>
          </a:xfrm>
        </p:spPr>
        <p:txBody>
          <a:bodyPr>
            <a:normAutofit fontScale="85000" lnSpcReduction="20000"/>
          </a:bodyPr>
          <a:lstStyle/>
          <a:p>
            <a:pPr lvl="0" algn="just">
              <a:lnSpc>
                <a:spcPct val="120000"/>
              </a:lnSpc>
              <a:spcBef>
                <a:spcPts val="200"/>
              </a:spcBef>
              <a:buClr>
                <a:srgbClr val="FF0000"/>
              </a:buClr>
              <a:buFont typeface="Wingdings" pitchFamily="2" charset="2"/>
              <a:buChar char="v"/>
            </a:pPr>
            <a:r>
              <a:rPr lang="en-US" sz="2400" b="1" dirty="0" err="1"/>
              <a:t>Giảm</a:t>
            </a:r>
            <a:r>
              <a:rPr lang="en-US" sz="2400" b="1" dirty="0"/>
              <a:t> </a:t>
            </a:r>
            <a:r>
              <a:rPr lang="en-US" sz="2400" b="1" dirty="0" err="1"/>
              <a:t>bớt</a:t>
            </a:r>
            <a:r>
              <a:rPr lang="en-US" sz="2400" b="1" dirty="0"/>
              <a:t> </a:t>
            </a:r>
            <a:r>
              <a:rPr lang="en-US" sz="2400" b="1" dirty="0" err="1"/>
              <a:t>thù</a:t>
            </a:r>
            <a:r>
              <a:rPr lang="en-US" sz="2400" b="1" dirty="0"/>
              <a:t> </a:t>
            </a:r>
            <a:r>
              <a:rPr lang="en-US" sz="2400" b="1" dirty="0" err="1"/>
              <a:t>lao</a:t>
            </a:r>
            <a:r>
              <a:rPr lang="en-US" sz="2400" b="1" dirty="0"/>
              <a:t> </a:t>
            </a:r>
            <a:r>
              <a:rPr lang="en-US" sz="2400" b="1" dirty="0" err="1"/>
              <a:t>bán</a:t>
            </a:r>
            <a:r>
              <a:rPr lang="en-US" sz="2400" b="1" dirty="0"/>
              <a:t> </a:t>
            </a:r>
            <a:r>
              <a:rPr lang="en-US" sz="2400" b="1" dirty="0" err="1"/>
              <a:t>hàng</a:t>
            </a:r>
            <a:r>
              <a:rPr lang="en-US" sz="2400" b="1" dirty="0"/>
              <a:t>: </a:t>
            </a:r>
          </a:p>
          <a:p>
            <a:pPr lvl="0" algn="just">
              <a:lnSpc>
                <a:spcPct val="120000"/>
              </a:lnSpc>
              <a:spcBef>
                <a:spcPts val="200"/>
              </a:spcBef>
              <a:buClr>
                <a:srgbClr val="FF0000"/>
              </a:buClr>
              <a:buFont typeface="Wingdings" panose="05000000000000000000" pitchFamily="2" charset="2"/>
              <a:buChar char="q"/>
            </a:pPr>
            <a:r>
              <a:rPr lang="en-US" sz="2400" dirty="0" err="1"/>
              <a:t>Trên</a:t>
            </a:r>
            <a:r>
              <a:rPr lang="en-US" sz="2400" dirty="0"/>
              <a:t> </a:t>
            </a:r>
            <a:r>
              <a:rPr lang="en-US" sz="2400" dirty="0" err="1"/>
              <a:t>thực</a:t>
            </a:r>
            <a:r>
              <a:rPr lang="en-US" sz="2400" dirty="0"/>
              <a:t> </a:t>
            </a:r>
            <a:r>
              <a:rPr lang="en-US" sz="2400" dirty="0" err="1"/>
              <a:t>tế</a:t>
            </a:r>
            <a:r>
              <a:rPr lang="en-US" sz="2400" dirty="0"/>
              <a:t> </a:t>
            </a:r>
            <a:r>
              <a:rPr lang="en-US" sz="2400" dirty="0" err="1"/>
              <a:t>đang</a:t>
            </a:r>
            <a:r>
              <a:rPr lang="en-US" sz="2400" dirty="0"/>
              <a:t> </a:t>
            </a:r>
            <a:r>
              <a:rPr lang="en-US" sz="2400" dirty="0" err="1"/>
              <a:t>có</a:t>
            </a:r>
            <a:r>
              <a:rPr lang="en-US" sz="2400" dirty="0"/>
              <a:t> </a:t>
            </a:r>
            <a:r>
              <a:rPr lang="en-US" sz="2400" dirty="0" err="1"/>
              <a:t>xu</a:t>
            </a:r>
            <a:r>
              <a:rPr lang="en-US" sz="2400" dirty="0"/>
              <a:t> </a:t>
            </a:r>
            <a:r>
              <a:rPr lang="en-US" sz="2400" dirty="0" err="1"/>
              <a:t>hướng</a:t>
            </a:r>
            <a:r>
              <a:rPr lang="en-US" sz="2400" dirty="0"/>
              <a:t> </a:t>
            </a:r>
            <a:r>
              <a:rPr lang="en-US" sz="2400" dirty="0" err="1"/>
              <a:t>giảm</a:t>
            </a:r>
            <a:r>
              <a:rPr lang="en-US" sz="2400" dirty="0"/>
              <a:t> </a:t>
            </a:r>
            <a:r>
              <a:rPr lang="en-US" sz="2400" dirty="0" err="1"/>
              <a:t>thù</a:t>
            </a:r>
            <a:r>
              <a:rPr lang="en-US" sz="2400" dirty="0"/>
              <a:t> </a:t>
            </a:r>
            <a:r>
              <a:rPr lang="en-US" sz="2400" dirty="0" err="1"/>
              <a:t>lao</a:t>
            </a:r>
            <a:r>
              <a:rPr lang="en-US" sz="2400" dirty="0"/>
              <a:t> </a:t>
            </a:r>
            <a:r>
              <a:rPr lang="en-US" sz="2400" dirty="0" err="1"/>
              <a:t>bán</a:t>
            </a:r>
            <a:r>
              <a:rPr lang="en-US" sz="2400" dirty="0"/>
              <a:t> </a:t>
            </a:r>
            <a:r>
              <a:rPr lang="en-US" sz="2400" dirty="0" err="1"/>
              <a:t>hàng</a:t>
            </a:r>
            <a:r>
              <a:rPr lang="en-US" sz="2400" dirty="0"/>
              <a:t> </a:t>
            </a:r>
            <a:r>
              <a:rPr lang="en-US" sz="2400" dirty="0" err="1"/>
              <a:t>tại</a:t>
            </a:r>
            <a:r>
              <a:rPr lang="en-US" sz="2400" dirty="0"/>
              <a:t> </a:t>
            </a:r>
            <a:r>
              <a:rPr lang="en-US" sz="2400" dirty="0" err="1"/>
              <a:t>cả</a:t>
            </a:r>
            <a:r>
              <a:rPr lang="en-US" sz="2400" dirty="0"/>
              <a:t> </a:t>
            </a:r>
            <a:r>
              <a:rPr lang="en-US" sz="2400" dirty="0" err="1"/>
              <a:t>các</a:t>
            </a:r>
            <a:r>
              <a:rPr lang="en-US" sz="2400" dirty="0"/>
              <a:t> </a:t>
            </a:r>
            <a:r>
              <a:rPr lang="en-US" sz="2400" dirty="0" err="1"/>
              <a:t>công</a:t>
            </a:r>
            <a:r>
              <a:rPr lang="en-US" sz="2400" dirty="0"/>
              <a:t> </a:t>
            </a:r>
            <a:r>
              <a:rPr lang="en-US" sz="2400" dirty="0" err="1"/>
              <a:t>ty</a:t>
            </a:r>
            <a:r>
              <a:rPr lang="en-US" sz="2400" dirty="0"/>
              <a:t> </a:t>
            </a:r>
            <a:r>
              <a:rPr lang="en-US" sz="2400" dirty="0" err="1"/>
              <a:t>hàng</a:t>
            </a:r>
            <a:r>
              <a:rPr lang="en-US" sz="2400" dirty="0"/>
              <a:t> </a:t>
            </a:r>
            <a:r>
              <a:rPr lang="en-US" sz="2400" dirty="0" err="1"/>
              <a:t>tiêu</a:t>
            </a:r>
            <a:r>
              <a:rPr lang="en-US" sz="2400" dirty="0"/>
              <a:t> </a:t>
            </a:r>
            <a:r>
              <a:rPr lang="en-US" sz="2400" dirty="0" err="1"/>
              <a:t>dùng</a:t>
            </a:r>
            <a:r>
              <a:rPr lang="en-US" sz="2400" dirty="0"/>
              <a:t> </a:t>
            </a:r>
            <a:r>
              <a:rPr lang="en-US" sz="2400" dirty="0" err="1"/>
              <a:t>và</a:t>
            </a:r>
            <a:r>
              <a:rPr lang="en-US" sz="2400" dirty="0"/>
              <a:t> </a:t>
            </a:r>
            <a:r>
              <a:rPr lang="en-US" sz="2400" dirty="0" err="1"/>
              <a:t>hàng</a:t>
            </a:r>
            <a:r>
              <a:rPr lang="en-US" sz="2400" dirty="0"/>
              <a:t> </a:t>
            </a:r>
            <a:r>
              <a:rPr lang="en-US" sz="2400" dirty="0" err="1"/>
              <a:t>công</a:t>
            </a:r>
            <a:r>
              <a:rPr lang="en-US" sz="2400" dirty="0"/>
              <a:t> </a:t>
            </a:r>
            <a:r>
              <a:rPr lang="en-US" sz="2400" dirty="0" err="1"/>
              <a:t>nghiệp</a:t>
            </a:r>
            <a:endParaRPr lang="en-US" sz="2400" dirty="0"/>
          </a:p>
          <a:p>
            <a:pPr lvl="0" algn="just">
              <a:lnSpc>
                <a:spcPct val="120000"/>
              </a:lnSpc>
              <a:spcBef>
                <a:spcPts val="200"/>
              </a:spcBef>
              <a:buClr>
                <a:srgbClr val="FF0000"/>
              </a:buClr>
              <a:buFont typeface="Wingdings" panose="05000000000000000000" pitchFamily="2" charset="2"/>
              <a:buChar char="q"/>
            </a:pPr>
            <a:r>
              <a:rPr lang="en-US" sz="2400" dirty="0" err="1"/>
              <a:t>Phạm</a:t>
            </a:r>
            <a:r>
              <a:rPr lang="en-US" sz="2400" dirty="0"/>
              <a:t> vi </a:t>
            </a:r>
            <a:r>
              <a:rPr lang="en-US" sz="2400" dirty="0" err="1"/>
              <a:t>chênh</a:t>
            </a:r>
            <a:r>
              <a:rPr lang="en-US" sz="2400" dirty="0"/>
              <a:t> </a:t>
            </a:r>
            <a:r>
              <a:rPr lang="en-US" sz="2400" dirty="0" err="1"/>
              <a:t>lệch</a:t>
            </a:r>
            <a:r>
              <a:rPr lang="en-US" sz="2400" dirty="0"/>
              <a:t> </a:t>
            </a:r>
            <a:r>
              <a:rPr lang="en-US" sz="2400" dirty="0" err="1"/>
              <a:t>thù</a:t>
            </a:r>
            <a:r>
              <a:rPr lang="en-US" sz="2400" dirty="0"/>
              <a:t> </a:t>
            </a:r>
            <a:r>
              <a:rPr lang="en-US" sz="2400" dirty="0" err="1"/>
              <a:t>lao</a:t>
            </a:r>
            <a:r>
              <a:rPr lang="en-US" sz="2400" dirty="0"/>
              <a:t> </a:t>
            </a:r>
            <a:r>
              <a:rPr lang="en-US" sz="2400" dirty="0" err="1"/>
              <a:t>hẹp</a:t>
            </a:r>
            <a:r>
              <a:rPr lang="en-US" sz="2400" dirty="0"/>
              <a:t> </a:t>
            </a:r>
            <a:r>
              <a:rPr lang="en-US" sz="2400" dirty="0" err="1"/>
              <a:t>dần</a:t>
            </a:r>
            <a:r>
              <a:rPr lang="en-US" sz="2400" dirty="0"/>
              <a:t> </a:t>
            </a:r>
            <a:r>
              <a:rPr lang="en-US" sz="2400" dirty="0" err="1"/>
              <a:t>vì</a:t>
            </a:r>
            <a:r>
              <a:rPr lang="en-US" sz="2400" dirty="0"/>
              <a:t> </a:t>
            </a:r>
            <a:r>
              <a:rPr lang="en-US" sz="2400" dirty="0" err="1"/>
              <a:t>mức</a:t>
            </a:r>
            <a:r>
              <a:rPr lang="en-US" sz="2400" dirty="0"/>
              <a:t> </a:t>
            </a:r>
            <a:r>
              <a:rPr lang="en-US" sz="2400" dirty="0" err="1"/>
              <a:t>thù</a:t>
            </a:r>
            <a:r>
              <a:rPr lang="en-US" sz="2400" dirty="0"/>
              <a:t> </a:t>
            </a:r>
            <a:r>
              <a:rPr lang="en-US" sz="2400" dirty="0" err="1"/>
              <a:t>lao</a:t>
            </a:r>
            <a:r>
              <a:rPr lang="en-US" sz="2400" dirty="0"/>
              <a:t> </a:t>
            </a:r>
            <a:r>
              <a:rPr lang="en-US" sz="2400" dirty="0" err="1"/>
              <a:t>của</a:t>
            </a:r>
            <a:r>
              <a:rPr lang="en-US" sz="2400" dirty="0"/>
              <a:t> </a:t>
            </a:r>
            <a:r>
              <a:rPr lang="en-US" sz="2400" dirty="0" err="1"/>
              <a:t>nhân</a:t>
            </a:r>
            <a:r>
              <a:rPr lang="en-US" sz="2400" dirty="0"/>
              <a:t> </a:t>
            </a:r>
            <a:r>
              <a:rPr lang="en-US" sz="2400" dirty="0" err="1"/>
              <a:t>viên</a:t>
            </a:r>
            <a:r>
              <a:rPr lang="en-US" sz="2400" dirty="0"/>
              <a:t> </a:t>
            </a:r>
            <a:r>
              <a:rPr lang="en-US" sz="2400" dirty="0" err="1"/>
              <a:t>hàng</a:t>
            </a:r>
            <a:r>
              <a:rPr lang="en-US" sz="2400" dirty="0"/>
              <a:t> </a:t>
            </a:r>
            <a:r>
              <a:rPr lang="en-US" sz="2400" dirty="0" err="1"/>
              <a:t>đầu</a:t>
            </a:r>
            <a:r>
              <a:rPr lang="en-US" sz="2400" dirty="0"/>
              <a:t> </a:t>
            </a:r>
            <a:r>
              <a:rPr lang="en-US" sz="2400" dirty="0" err="1"/>
              <a:t>được</a:t>
            </a:r>
            <a:r>
              <a:rPr lang="en-US" sz="2400" dirty="0"/>
              <a:t> </a:t>
            </a:r>
            <a:r>
              <a:rPr lang="en-US" sz="2400" dirty="0" err="1"/>
              <a:t>giữ</a:t>
            </a:r>
            <a:r>
              <a:rPr lang="en-US" sz="2400" dirty="0"/>
              <a:t> ở </a:t>
            </a:r>
            <a:r>
              <a:rPr lang="en-US" sz="2400" dirty="0" err="1"/>
              <a:t>mức</a:t>
            </a:r>
            <a:r>
              <a:rPr lang="en-US" sz="2400" dirty="0"/>
              <a:t> </a:t>
            </a:r>
            <a:r>
              <a:rPr lang="en-US" sz="2400" dirty="0" err="1"/>
              <a:t>gần</a:t>
            </a:r>
            <a:r>
              <a:rPr lang="en-US" sz="2400" dirty="0"/>
              <a:t> </a:t>
            </a:r>
            <a:r>
              <a:rPr lang="en-US" sz="2400" dirty="0" err="1"/>
              <a:t>sát</a:t>
            </a:r>
            <a:r>
              <a:rPr lang="en-US" sz="2400" dirty="0"/>
              <a:t> </a:t>
            </a:r>
            <a:r>
              <a:rPr lang="en-US" sz="2400" dirty="0" err="1"/>
              <a:t>với</a:t>
            </a:r>
            <a:r>
              <a:rPr lang="en-US" sz="2400" dirty="0"/>
              <a:t> </a:t>
            </a:r>
            <a:r>
              <a:rPr lang="en-US" sz="2400" dirty="0" err="1"/>
              <a:t>mức</a:t>
            </a:r>
            <a:r>
              <a:rPr lang="en-US" sz="2400" dirty="0"/>
              <a:t> </a:t>
            </a:r>
            <a:r>
              <a:rPr lang="en-US" sz="2400" dirty="0" err="1"/>
              <a:t>trung</a:t>
            </a:r>
            <a:r>
              <a:rPr lang="en-US" sz="2400" dirty="0"/>
              <a:t> </a:t>
            </a:r>
            <a:r>
              <a:rPr lang="en-US" sz="2400" dirty="0" err="1"/>
              <a:t>bình</a:t>
            </a:r>
            <a:r>
              <a:rPr lang="en-US" sz="2400" dirty="0"/>
              <a:t> </a:t>
            </a:r>
            <a:r>
              <a:rPr lang="en-US" sz="2400" dirty="0" err="1"/>
              <a:t>tổng</a:t>
            </a:r>
            <a:r>
              <a:rPr lang="en-US" sz="2400" dirty="0"/>
              <a:t> </a:t>
            </a:r>
            <a:r>
              <a:rPr lang="en-US" sz="2400" dirty="0" err="1"/>
              <a:t>thể</a:t>
            </a:r>
            <a:endParaRPr lang="en-US" sz="2400" dirty="0"/>
          </a:p>
          <a:p>
            <a:pPr lvl="0" algn="just">
              <a:lnSpc>
                <a:spcPct val="120000"/>
              </a:lnSpc>
              <a:spcBef>
                <a:spcPts val="200"/>
              </a:spcBef>
              <a:buClr>
                <a:srgbClr val="FF0000"/>
              </a:buClr>
              <a:buFont typeface="Wingdings" panose="05000000000000000000" pitchFamily="2" charset="2"/>
              <a:buChar char="q"/>
            </a:pPr>
            <a:r>
              <a:rPr lang="en-US" sz="2400" dirty="0" err="1"/>
              <a:t>Vấn</a:t>
            </a:r>
            <a:r>
              <a:rPr lang="en-US" sz="2400" dirty="0"/>
              <a:t> </a:t>
            </a:r>
            <a:r>
              <a:rPr lang="en-US" sz="2400" dirty="0" err="1"/>
              <a:t>đề</a:t>
            </a:r>
            <a:r>
              <a:rPr lang="en-US" sz="2400" dirty="0"/>
              <a:t> </a:t>
            </a:r>
            <a:r>
              <a:rPr lang="en-US" sz="2400" dirty="0" err="1"/>
              <a:t>thực</a:t>
            </a:r>
            <a:r>
              <a:rPr lang="en-US" sz="2400" dirty="0"/>
              <a:t> </a:t>
            </a:r>
            <a:r>
              <a:rPr lang="en-US" sz="2400" dirty="0" err="1"/>
              <a:t>sự</a:t>
            </a:r>
            <a:r>
              <a:rPr lang="en-US" sz="2400" dirty="0"/>
              <a:t> ở </a:t>
            </a:r>
            <a:r>
              <a:rPr lang="en-US" sz="2400" dirty="0" err="1"/>
              <a:t>đây</a:t>
            </a:r>
            <a:r>
              <a:rPr lang="en-US" sz="2400" dirty="0"/>
              <a:t> </a:t>
            </a:r>
            <a:r>
              <a:rPr lang="en-US" sz="2400" dirty="0" err="1"/>
              <a:t>là</a:t>
            </a:r>
            <a:r>
              <a:rPr lang="en-US" sz="2400" dirty="0"/>
              <a:t> </a:t>
            </a:r>
            <a:r>
              <a:rPr lang="en-US" sz="2400" dirty="0" err="1"/>
              <a:t>việc</a:t>
            </a:r>
            <a:r>
              <a:rPr lang="en-US" sz="2400" dirty="0"/>
              <a:t> </a:t>
            </a:r>
            <a:r>
              <a:rPr lang="en-US" sz="2400" dirty="0" err="1"/>
              <a:t>giảm</a:t>
            </a:r>
            <a:r>
              <a:rPr lang="en-US" sz="2400" dirty="0"/>
              <a:t> </a:t>
            </a:r>
            <a:r>
              <a:rPr lang="en-US" sz="2400" dirty="0" err="1"/>
              <a:t>thù</a:t>
            </a:r>
            <a:r>
              <a:rPr lang="en-US" sz="2400" dirty="0"/>
              <a:t> </a:t>
            </a:r>
            <a:r>
              <a:rPr lang="en-US" sz="2400" dirty="0" err="1"/>
              <a:t>lao</a:t>
            </a:r>
            <a:r>
              <a:rPr lang="en-US" sz="2400" dirty="0"/>
              <a:t> </a:t>
            </a:r>
            <a:r>
              <a:rPr lang="en-US" sz="2400" dirty="0" err="1"/>
              <a:t>có</a:t>
            </a:r>
            <a:r>
              <a:rPr lang="en-US" sz="2400" dirty="0"/>
              <a:t> </a:t>
            </a:r>
            <a:r>
              <a:rPr lang="en-US" sz="2400" dirty="0" err="1"/>
              <a:t>thể</a:t>
            </a:r>
            <a:r>
              <a:rPr lang="en-US" sz="2400" dirty="0"/>
              <a:t> </a:t>
            </a:r>
            <a:r>
              <a:rPr lang="en-US" sz="2400" dirty="0" err="1"/>
              <a:t>ảnh</a:t>
            </a:r>
            <a:r>
              <a:rPr lang="en-US" sz="2400" dirty="0"/>
              <a:t> </a:t>
            </a:r>
            <a:r>
              <a:rPr lang="en-US" sz="2400" dirty="0" err="1"/>
              <a:t>hưởng</a:t>
            </a:r>
            <a:r>
              <a:rPr lang="en-US" sz="2400" dirty="0"/>
              <a:t> </a:t>
            </a:r>
            <a:r>
              <a:rPr lang="en-US" sz="2400" dirty="0" err="1"/>
              <a:t>đến</a:t>
            </a:r>
            <a:r>
              <a:rPr lang="en-US" sz="2400" dirty="0"/>
              <a:t> </a:t>
            </a:r>
            <a:r>
              <a:rPr lang="en-US" sz="2400" dirty="0" err="1"/>
              <a:t>những</a:t>
            </a:r>
            <a:r>
              <a:rPr lang="en-US" sz="2400" dirty="0"/>
              <a:t> </a:t>
            </a:r>
            <a:r>
              <a:rPr lang="en-US" sz="2400" dirty="0" err="1"/>
              <a:t>nhân</a:t>
            </a:r>
            <a:r>
              <a:rPr lang="en-US" sz="2400" dirty="0"/>
              <a:t> </a:t>
            </a:r>
            <a:r>
              <a:rPr lang="en-US" sz="2400" dirty="0" err="1"/>
              <a:t>viên</a:t>
            </a:r>
            <a:r>
              <a:rPr lang="en-US" sz="2400" dirty="0"/>
              <a:t> </a:t>
            </a:r>
            <a:r>
              <a:rPr lang="en-US" sz="2400" dirty="0" err="1"/>
              <a:t>có</a:t>
            </a:r>
            <a:r>
              <a:rPr lang="en-US" sz="2400" dirty="0"/>
              <a:t> </a:t>
            </a:r>
            <a:r>
              <a:rPr lang="en-US" sz="2400" dirty="0" err="1"/>
              <a:t>doanh</a:t>
            </a:r>
            <a:r>
              <a:rPr lang="en-US" sz="2400" dirty="0"/>
              <a:t> </a:t>
            </a:r>
            <a:r>
              <a:rPr lang="en-US" sz="2400" dirty="0" err="1"/>
              <a:t>số</a:t>
            </a:r>
            <a:r>
              <a:rPr lang="en-US" sz="2400" dirty="0"/>
              <a:t> </a:t>
            </a:r>
            <a:r>
              <a:rPr lang="en-US" sz="2400" dirty="0" err="1"/>
              <a:t>bán</a:t>
            </a:r>
            <a:r>
              <a:rPr lang="en-US" sz="2400" dirty="0"/>
              <a:t> </a:t>
            </a:r>
            <a:r>
              <a:rPr lang="en-US" sz="2400" dirty="0" err="1"/>
              <a:t>hàng</a:t>
            </a:r>
            <a:r>
              <a:rPr lang="en-US" sz="2400" dirty="0"/>
              <a:t> </a:t>
            </a:r>
            <a:r>
              <a:rPr lang="en-US" sz="2400" dirty="0" err="1"/>
              <a:t>cao</a:t>
            </a:r>
            <a:r>
              <a:rPr lang="en-US" sz="2400" dirty="0"/>
              <a:t>.</a:t>
            </a:r>
            <a:endParaRPr lang="vi-VN" sz="2400" dirty="0"/>
          </a:p>
          <a:p>
            <a:pPr lvl="0" algn="just">
              <a:lnSpc>
                <a:spcPct val="120000"/>
              </a:lnSpc>
              <a:spcBef>
                <a:spcPts val="200"/>
              </a:spcBef>
              <a:buClr>
                <a:srgbClr val="FF0000"/>
              </a:buClr>
              <a:buFont typeface="Wingdings" pitchFamily="2" charset="2"/>
              <a:buChar char="v"/>
            </a:pPr>
            <a:r>
              <a:rPr lang="en-US" sz="2400" b="1" dirty="0" err="1"/>
              <a:t>Thù</a:t>
            </a:r>
            <a:r>
              <a:rPr lang="en-US" sz="2400" b="1" dirty="0"/>
              <a:t> </a:t>
            </a:r>
            <a:r>
              <a:rPr lang="en-US" sz="2400" b="1" dirty="0" err="1"/>
              <a:t>lao</a:t>
            </a:r>
            <a:r>
              <a:rPr lang="en-US" sz="2400" b="1" dirty="0"/>
              <a:t> </a:t>
            </a:r>
            <a:r>
              <a:rPr lang="en-US" sz="2400" b="1" dirty="0" err="1"/>
              <a:t>linh</a:t>
            </a:r>
            <a:r>
              <a:rPr lang="en-US" sz="2400" b="1" dirty="0"/>
              <a:t> </a:t>
            </a:r>
            <a:r>
              <a:rPr lang="en-US" sz="2400" b="1" dirty="0" err="1"/>
              <a:t>hoạt</a:t>
            </a:r>
            <a:r>
              <a:rPr lang="en-US" sz="2400" b="1" dirty="0"/>
              <a:t>: </a:t>
            </a:r>
          </a:p>
          <a:p>
            <a:pPr lvl="0" algn="just">
              <a:lnSpc>
                <a:spcPct val="120000"/>
              </a:lnSpc>
              <a:spcBef>
                <a:spcPts val="200"/>
              </a:spcBef>
              <a:buClr>
                <a:srgbClr val="FF0000"/>
              </a:buClr>
              <a:buFont typeface="Wingdings" panose="05000000000000000000" pitchFamily="2" charset="2"/>
              <a:buChar char="q"/>
            </a:pPr>
            <a:r>
              <a:rPr lang="en-US" sz="2400" dirty="0" err="1"/>
              <a:t>Các</a:t>
            </a:r>
            <a:r>
              <a:rPr lang="en-US" sz="2400" dirty="0"/>
              <a:t> </a:t>
            </a:r>
            <a:r>
              <a:rPr lang="en-US" sz="2400" dirty="0" err="1"/>
              <a:t>công</a:t>
            </a:r>
            <a:r>
              <a:rPr lang="en-US" sz="2400" dirty="0"/>
              <a:t> </a:t>
            </a:r>
            <a:r>
              <a:rPr lang="en-US" sz="2400" dirty="0" err="1"/>
              <a:t>ty</a:t>
            </a:r>
            <a:r>
              <a:rPr lang="en-US" sz="2400" dirty="0"/>
              <a:t> </a:t>
            </a:r>
            <a:r>
              <a:rPr lang="en-US" sz="2400" dirty="0" err="1"/>
              <a:t>đang</a:t>
            </a:r>
            <a:r>
              <a:rPr lang="en-US" sz="2400" dirty="0"/>
              <a:t> </a:t>
            </a:r>
            <a:r>
              <a:rPr lang="en-US" sz="2400" dirty="0" err="1"/>
              <a:t>áp</a:t>
            </a:r>
            <a:r>
              <a:rPr lang="en-US" sz="2400" dirty="0"/>
              <a:t> </a:t>
            </a:r>
            <a:r>
              <a:rPr lang="en-US" sz="2400" dirty="0" err="1"/>
              <a:t>dụng</a:t>
            </a:r>
            <a:r>
              <a:rPr lang="en-US" sz="2400" dirty="0"/>
              <a:t> </a:t>
            </a:r>
            <a:r>
              <a:rPr lang="en-US" sz="2400" dirty="0" err="1"/>
              <a:t>phương</a:t>
            </a:r>
            <a:r>
              <a:rPr lang="en-US" sz="2400" dirty="0"/>
              <a:t> </a:t>
            </a:r>
            <a:r>
              <a:rPr lang="en-US" sz="2400" dirty="0" err="1"/>
              <a:t>án</a:t>
            </a:r>
            <a:r>
              <a:rPr lang="en-US" sz="2400" dirty="0"/>
              <a:t> </a:t>
            </a:r>
            <a:r>
              <a:rPr lang="en-US" sz="2400" dirty="0" err="1"/>
              <a:t>thù</a:t>
            </a:r>
            <a:r>
              <a:rPr lang="en-US" sz="2400" dirty="0"/>
              <a:t> </a:t>
            </a:r>
            <a:r>
              <a:rPr lang="en-US" sz="2400" dirty="0" err="1"/>
              <a:t>lao</a:t>
            </a:r>
            <a:r>
              <a:rPr lang="en-US" sz="2400" dirty="0"/>
              <a:t> </a:t>
            </a:r>
            <a:r>
              <a:rPr lang="en-US" sz="2400" dirty="0" err="1"/>
              <a:t>ngày</a:t>
            </a:r>
            <a:r>
              <a:rPr lang="en-US" sz="2400" dirty="0"/>
              <a:t> </a:t>
            </a:r>
            <a:r>
              <a:rPr lang="en-US" sz="2400" dirty="0" err="1"/>
              <a:t>càng</a:t>
            </a:r>
            <a:r>
              <a:rPr lang="en-US" sz="2400" dirty="0"/>
              <a:t> </a:t>
            </a:r>
            <a:r>
              <a:rPr lang="en-US" sz="2400" dirty="0" err="1"/>
              <a:t>linh</a:t>
            </a:r>
            <a:r>
              <a:rPr lang="en-US" sz="2400" dirty="0"/>
              <a:t> </a:t>
            </a:r>
            <a:r>
              <a:rPr lang="en-US" sz="2400" dirty="0" err="1"/>
              <a:t>hoạt</a:t>
            </a:r>
            <a:r>
              <a:rPr lang="en-US" sz="2400" dirty="0"/>
              <a:t> </a:t>
            </a:r>
            <a:r>
              <a:rPr lang="en-US" sz="2400" dirty="0" err="1"/>
              <a:t>hơn</a:t>
            </a:r>
            <a:r>
              <a:rPr lang="en-US" sz="2400" dirty="0"/>
              <a:t> </a:t>
            </a:r>
            <a:r>
              <a:rPr lang="en-US" sz="2400" dirty="0" err="1"/>
              <a:t>cho</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a:t>
            </a:r>
          </a:p>
          <a:p>
            <a:pPr lvl="0" algn="just">
              <a:lnSpc>
                <a:spcPct val="120000"/>
              </a:lnSpc>
              <a:spcBef>
                <a:spcPts val="200"/>
              </a:spcBef>
              <a:buClr>
                <a:srgbClr val="FF0000"/>
              </a:buClr>
              <a:buFont typeface="Wingdings" panose="05000000000000000000" pitchFamily="2" charset="2"/>
              <a:buChar char="q"/>
            </a:pPr>
            <a:r>
              <a:rPr lang="en-US" sz="2400" dirty="0" err="1"/>
              <a:t>Các</a:t>
            </a:r>
            <a:r>
              <a:rPr lang="en-US" sz="2400" dirty="0"/>
              <a:t> </a:t>
            </a:r>
            <a:r>
              <a:rPr lang="en-US" sz="2400" dirty="0" err="1"/>
              <a:t>công</a:t>
            </a:r>
            <a:r>
              <a:rPr lang="en-US" sz="2400" dirty="0"/>
              <a:t> </a:t>
            </a:r>
            <a:r>
              <a:rPr lang="en-US" sz="2400" dirty="0" err="1"/>
              <a:t>ty</a:t>
            </a:r>
            <a:r>
              <a:rPr lang="en-US" sz="2400" dirty="0"/>
              <a:t> </a:t>
            </a:r>
            <a:r>
              <a:rPr lang="en-US" sz="2400" dirty="0" err="1"/>
              <a:t>khác</a:t>
            </a:r>
            <a:r>
              <a:rPr lang="en-US" sz="2400" dirty="0"/>
              <a:t> </a:t>
            </a:r>
            <a:r>
              <a:rPr lang="en-US" sz="2400" dirty="0" err="1"/>
              <a:t>cũng</a:t>
            </a:r>
            <a:r>
              <a:rPr lang="en-US" sz="2400" dirty="0"/>
              <a:t> </a:t>
            </a:r>
            <a:r>
              <a:rPr lang="en-US" sz="2400" dirty="0" err="1"/>
              <a:t>tìm</a:t>
            </a:r>
            <a:r>
              <a:rPr lang="en-US" sz="2400" dirty="0"/>
              <a:t> </a:t>
            </a:r>
            <a:r>
              <a:rPr lang="en-US" sz="2400" dirty="0" err="1"/>
              <a:t>mọi</a:t>
            </a:r>
            <a:r>
              <a:rPr lang="en-US" sz="2400" dirty="0"/>
              <a:t> </a:t>
            </a:r>
            <a:r>
              <a:rPr lang="en-US" sz="2400" dirty="0" err="1"/>
              <a:t>cách</a:t>
            </a:r>
            <a:r>
              <a:rPr lang="en-US" sz="2400" dirty="0"/>
              <a:t> </a:t>
            </a:r>
            <a:r>
              <a:rPr lang="en-US" sz="2400" dirty="0" err="1"/>
              <a:t>để</a:t>
            </a:r>
            <a:r>
              <a:rPr lang="en-US" sz="2400" dirty="0"/>
              <a:t> </a:t>
            </a:r>
            <a:r>
              <a:rPr lang="en-US" sz="2400" dirty="0" err="1"/>
              <a:t>xác</a:t>
            </a:r>
            <a:r>
              <a:rPr lang="en-US" sz="2400" dirty="0"/>
              <a:t> </a:t>
            </a:r>
            <a:r>
              <a:rPr lang="en-US" sz="2400" dirty="0" err="1"/>
              <a:t>định</a:t>
            </a:r>
            <a:r>
              <a:rPr lang="en-US" sz="2400" dirty="0"/>
              <a:t> </a:t>
            </a:r>
            <a:r>
              <a:rPr lang="en-US" sz="2400" dirty="0" err="1"/>
              <a:t>các</a:t>
            </a:r>
            <a:r>
              <a:rPr lang="en-US" sz="2400" dirty="0"/>
              <a:t> </a:t>
            </a:r>
            <a:r>
              <a:rPr lang="en-US" sz="2400" dirty="0" err="1"/>
              <a:t>mức</a:t>
            </a:r>
            <a:r>
              <a:rPr lang="en-US" sz="2400" dirty="0"/>
              <a:t> </a:t>
            </a:r>
            <a:r>
              <a:rPr lang="en-US" sz="2400" dirty="0" err="1"/>
              <a:t>hạn</a:t>
            </a:r>
            <a:r>
              <a:rPr lang="en-US" sz="2400" dirty="0"/>
              <a:t> </a:t>
            </a:r>
            <a:r>
              <a:rPr lang="en-US" sz="2400" dirty="0" err="1"/>
              <a:t>ngạch</a:t>
            </a:r>
            <a:r>
              <a:rPr lang="en-US" sz="2400" dirty="0"/>
              <a:t> </a:t>
            </a:r>
            <a:r>
              <a:rPr lang="en-US" sz="2400" dirty="0" err="1"/>
              <a:t>bán</a:t>
            </a:r>
            <a:r>
              <a:rPr lang="en-US" sz="2400" dirty="0"/>
              <a:t> </a:t>
            </a:r>
            <a:r>
              <a:rPr lang="en-US" sz="2400" dirty="0" err="1"/>
              <a:t>hàng</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mỗi</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a:t>
            </a:r>
          </a:p>
          <a:p>
            <a:pPr lvl="0" algn="just">
              <a:lnSpc>
                <a:spcPct val="120000"/>
              </a:lnSpc>
              <a:spcBef>
                <a:spcPts val="200"/>
              </a:spcBef>
              <a:buClr>
                <a:srgbClr val="FF0000"/>
              </a:buClr>
              <a:buFont typeface="Wingdings" panose="05000000000000000000" pitchFamily="2" charset="2"/>
              <a:buChar char="q"/>
            </a:pPr>
            <a:r>
              <a:rPr lang="en-US" sz="2400" dirty="0" err="1"/>
              <a:t>Bằng</a:t>
            </a:r>
            <a:r>
              <a:rPr lang="en-US" sz="2400" dirty="0"/>
              <a:t> </a:t>
            </a:r>
            <a:r>
              <a:rPr lang="en-US" sz="2400" dirty="0" err="1"/>
              <a:t>cách</a:t>
            </a:r>
            <a:r>
              <a:rPr lang="en-US" sz="2400" dirty="0"/>
              <a:t> </a:t>
            </a:r>
            <a:r>
              <a:rPr lang="en-US" sz="2400" dirty="0" err="1"/>
              <a:t>cho</a:t>
            </a:r>
            <a:r>
              <a:rPr lang="en-US" sz="2400" dirty="0"/>
              <a:t> </a:t>
            </a:r>
            <a:r>
              <a:rPr lang="en-US" sz="2400" dirty="0" err="1"/>
              <a:t>phép</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lựa</a:t>
            </a:r>
            <a:r>
              <a:rPr lang="en-US" sz="2400" dirty="0"/>
              <a:t> </a:t>
            </a:r>
            <a:r>
              <a:rPr lang="en-US" sz="2400" dirty="0" err="1"/>
              <a:t>chọn</a:t>
            </a:r>
            <a:r>
              <a:rPr lang="en-US" sz="2400" dirty="0"/>
              <a:t> </a:t>
            </a:r>
            <a:r>
              <a:rPr lang="en-US" sz="2400" dirty="0" err="1"/>
              <a:t>hỗn</a:t>
            </a:r>
            <a:r>
              <a:rPr lang="en-US" sz="2400" dirty="0"/>
              <a:t> </a:t>
            </a:r>
            <a:r>
              <a:rPr lang="en-US" sz="2400" dirty="0" err="1"/>
              <a:t>hợp</a:t>
            </a:r>
            <a:r>
              <a:rPr lang="en-US" sz="2400" dirty="0"/>
              <a:t> </a:t>
            </a:r>
            <a:r>
              <a:rPr lang="en-US" sz="2400" dirty="0" err="1"/>
              <a:t>tiền</a:t>
            </a:r>
            <a:r>
              <a:rPr lang="en-US" sz="2400" dirty="0"/>
              <a:t> </a:t>
            </a:r>
            <a:r>
              <a:rPr lang="en-US" sz="2400" dirty="0" err="1"/>
              <a:t>lương</a:t>
            </a:r>
            <a:r>
              <a:rPr lang="en-US" sz="2400" dirty="0"/>
              <a:t> </a:t>
            </a:r>
            <a:r>
              <a:rPr lang="en-US" sz="2400" dirty="0" err="1"/>
              <a:t>và</a:t>
            </a:r>
            <a:r>
              <a:rPr lang="en-US" sz="2400" dirty="0"/>
              <a:t> </a:t>
            </a: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khuyến</a:t>
            </a:r>
            <a:r>
              <a:rPr lang="en-US" sz="2400" dirty="0"/>
              <a:t> </a:t>
            </a:r>
            <a:r>
              <a:rPr lang="en-US" sz="2400" dirty="0" err="1"/>
              <a:t>khích</a:t>
            </a:r>
            <a:r>
              <a:rPr lang="en-US" sz="2400" dirty="0"/>
              <a:t>, </a:t>
            </a:r>
            <a:r>
              <a:rPr lang="en-US" sz="2400" dirty="0" err="1"/>
              <a:t>doanh</a:t>
            </a:r>
            <a:r>
              <a:rPr lang="en-US" sz="2400" dirty="0"/>
              <a:t> </a:t>
            </a:r>
            <a:r>
              <a:rPr lang="en-US" sz="2400" dirty="0" err="1"/>
              <a:t>nghiệp</a:t>
            </a:r>
            <a:r>
              <a:rPr lang="en-US" sz="2400" dirty="0"/>
              <a:t> </a:t>
            </a:r>
            <a:r>
              <a:rPr lang="en-US" sz="2400" dirty="0" err="1"/>
              <a:t>có</a:t>
            </a:r>
            <a:r>
              <a:rPr lang="en-US" sz="2400" dirty="0"/>
              <a:t> </a:t>
            </a:r>
            <a:r>
              <a:rPr lang="en-US" sz="2400" dirty="0" err="1"/>
              <a:t>thể</a:t>
            </a:r>
            <a:r>
              <a:rPr lang="en-US" sz="2400" dirty="0"/>
              <a:t> </a:t>
            </a:r>
            <a:r>
              <a:rPr lang="en-US" sz="2400" dirty="0" err="1"/>
              <a:t>đạt</a:t>
            </a:r>
            <a:r>
              <a:rPr lang="en-US" sz="2400" dirty="0"/>
              <a:t> </a:t>
            </a:r>
            <a:r>
              <a:rPr lang="en-US" sz="2400" dirty="0" err="1"/>
              <a:t>được</a:t>
            </a:r>
            <a:r>
              <a:rPr lang="en-US" sz="2400" dirty="0"/>
              <a:t> </a:t>
            </a:r>
            <a:r>
              <a:rPr lang="en-US" sz="2400" dirty="0" err="1"/>
              <a:t>các</a:t>
            </a:r>
            <a:r>
              <a:rPr lang="en-US" sz="2400" dirty="0"/>
              <a:t> </a:t>
            </a:r>
            <a:r>
              <a:rPr lang="en-US" sz="2400" dirty="0" err="1"/>
              <a:t>mục</a:t>
            </a:r>
            <a:r>
              <a:rPr lang="en-US" sz="2400" dirty="0"/>
              <a:t> </a:t>
            </a:r>
            <a:r>
              <a:rPr lang="en-US" sz="2400" dirty="0" err="1"/>
              <a:t>tiêu</a:t>
            </a:r>
            <a:r>
              <a:rPr lang="en-US" sz="2400" dirty="0"/>
              <a:t> </a:t>
            </a:r>
            <a:r>
              <a:rPr lang="en-US" sz="2400" dirty="0" err="1"/>
              <a:t>về</a:t>
            </a:r>
            <a:r>
              <a:rPr lang="en-US" sz="2400" dirty="0"/>
              <a:t> </a:t>
            </a:r>
            <a:r>
              <a:rPr lang="en-US" sz="2400" dirty="0" err="1"/>
              <a:t>giảm</a:t>
            </a:r>
            <a:r>
              <a:rPr lang="en-US" sz="2400" dirty="0"/>
              <a:t> </a:t>
            </a:r>
            <a:r>
              <a:rPr lang="en-US" sz="2400" dirty="0" err="1"/>
              <a:t>tỷ</a:t>
            </a:r>
            <a:r>
              <a:rPr lang="en-US" sz="2400" dirty="0"/>
              <a:t> </a:t>
            </a:r>
            <a:r>
              <a:rPr lang="en-US" sz="2400" dirty="0" err="1"/>
              <a:t>lệ</a:t>
            </a:r>
            <a:r>
              <a:rPr lang="en-US" sz="2400" dirty="0"/>
              <a:t> </a:t>
            </a:r>
            <a:r>
              <a:rPr lang="en-US" sz="2400" dirty="0" err="1"/>
              <a:t>nghỉ</a:t>
            </a:r>
            <a:endParaRPr lang="vi-VN" sz="2400" b="1" dirty="0"/>
          </a:p>
          <a:p>
            <a:pPr marL="0" indent="0">
              <a:spcBef>
                <a:spcPts val="0"/>
              </a:spcBef>
              <a:buNone/>
            </a:pPr>
            <a:endParaRPr lang="vi-VN" dirty="0"/>
          </a:p>
        </p:txBody>
      </p:sp>
    </p:spTree>
    <p:extLst>
      <p:ext uri="{BB962C8B-B14F-4D97-AF65-F5344CB8AC3E}">
        <p14:creationId xmlns:p14="http://schemas.microsoft.com/office/powerpoint/2010/main" val="63021866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10. </a:t>
            </a:r>
            <a:r>
              <a:rPr lang="en-US" sz="2800" dirty="0" err="1"/>
              <a:t>Thù</a:t>
            </a:r>
            <a:r>
              <a:rPr lang="en-US" sz="2800" dirty="0"/>
              <a:t> </a:t>
            </a:r>
            <a:r>
              <a:rPr lang="en-US" sz="2800" dirty="0" err="1"/>
              <a:t>lao</a:t>
            </a:r>
            <a:r>
              <a:rPr lang="en-US" sz="2800" dirty="0"/>
              <a:t> </a:t>
            </a:r>
            <a:r>
              <a:rPr lang="en-US" sz="2800" dirty="0" err="1"/>
              <a:t>cho</a:t>
            </a:r>
            <a:r>
              <a:rPr lang="en-US" sz="2800" dirty="0"/>
              <a:t> </a:t>
            </a:r>
            <a:r>
              <a:rPr lang="en-US" sz="2800" dirty="0" err="1"/>
              <a:t>nhà</a:t>
            </a:r>
            <a:r>
              <a:rPr lang="en-US" sz="2800" dirty="0"/>
              <a:t> </a:t>
            </a:r>
            <a:r>
              <a:rPr lang="en-US" sz="2800" dirty="0" err="1"/>
              <a:t>quản</a:t>
            </a:r>
            <a:r>
              <a:rPr lang="en-US" sz="2800" dirty="0"/>
              <a:t> </a:t>
            </a:r>
            <a:r>
              <a:rPr lang="en-US" sz="2800" dirty="0" err="1"/>
              <a:t>trị</a:t>
            </a:r>
            <a:r>
              <a:rPr lang="en-US" sz="2800" dirty="0"/>
              <a:t> </a:t>
            </a:r>
            <a:r>
              <a:rPr lang="en-US" sz="2800" dirty="0" err="1"/>
              <a:t>bán</a:t>
            </a:r>
            <a:r>
              <a:rPr lang="en-US" sz="2800" dirty="0"/>
              <a:t> </a:t>
            </a:r>
            <a:r>
              <a:rPr lang="en-US" sz="2800" dirty="0" err="1"/>
              <a:t>hàng</a:t>
            </a:r>
            <a:r>
              <a:rPr lang="en-US" sz="2800" dirty="0"/>
              <a:t> </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222</a:t>
            </a:fld>
            <a:endParaRPr kumimoji="0" lang="en-US"/>
          </a:p>
        </p:txBody>
      </p:sp>
      <p:sp>
        <p:nvSpPr>
          <p:cNvPr id="4" name="Content Placeholder 3"/>
          <p:cNvSpPr>
            <a:spLocks noGrp="1"/>
          </p:cNvSpPr>
          <p:nvPr>
            <p:ph sz="quarter" idx="1"/>
          </p:nvPr>
        </p:nvSpPr>
        <p:spPr>
          <a:xfrm>
            <a:off x="472733" y="1295400"/>
            <a:ext cx="8382000" cy="4709160"/>
          </a:xfrm>
        </p:spPr>
        <p:txBody>
          <a:bodyPr>
            <a:normAutofit/>
          </a:bodyPr>
          <a:lstStyle/>
          <a:p>
            <a:pPr algn="just">
              <a:lnSpc>
                <a:spcPct val="120000"/>
              </a:lnSpc>
              <a:buClr>
                <a:srgbClr val="FF0000"/>
              </a:buClr>
              <a:buFont typeface="Wingdings" panose="05000000000000000000" pitchFamily="2" charset="2"/>
              <a:buChar char="v"/>
            </a:pPr>
            <a:r>
              <a:rPr lang="en-US" sz="2200" dirty="0" err="1"/>
              <a:t>Một</a:t>
            </a:r>
            <a:r>
              <a:rPr lang="en-US" sz="2200" dirty="0"/>
              <a:t> </a:t>
            </a:r>
            <a:r>
              <a:rPr lang="en-US" sz="2200" dirty="0" err="1"/>
              <a:t>cách</a:t>
            </a:r>
            <a:r>
              <a:rPr lang="en-US" sz="2200" dirty="0"/>
              <a:t> </a:t>
            </a:r>
            <a:r>
              <a:rPr lang="en-US" sz="2200" dirty="0" err="1"/>
              <a:t>lôgic</a:t>
            </a:r>
            <a:r>
              <a:rPr lang="en-US" sz="2200" dirty="0"/>
              <a:t>, </a:t>
            </a:r>
            <a:r>
              <a:rPr lang="en-US" sz="2200" dirty="0" err="1"/>
              <a:t>thù</a:t>
            </a:r>
            <a:r>
              <a:rPr lang="en-US" sz="2200" dirty="0"/>
              <a:t> </a:t>
            </a:r>
            <a:r>
              <a:rPr lang="en-US" sz="2200" dirty="0" err="1"/>
              <a:t>lao</a:t>
            </a:r>
            <a:r>
              <a:rPr lang="en-US" sz="2200" dirty="0"/>
              <a:t> </a:t>
            </a:r>
            <a:r>
              <a:rPr lang="en-US" sz="2200" dirty="0" err="1"/>
              <a:t>của</a:t>
            </a:r>
            <a:r>
              <a:rPr lang="en-US" sz="2200" dirty="0"/>
              <a:t> </a:t>
            </a:r>
            <a:r>
              <a:rPr lang="en-US" sz="2200" dirty="0" err="1"/>
              <a:t>nhà</a:t>
            </a:r>
            <a:r>
              <a:rPr lang="en-US" sz="2200" dirty="0"/>
              <a:t> </a:t>
            </a:r>
            <a:r>
              <a:rPr lang="en-US" sz="2200" dirty="0" err="1"/>
              <a:t>quản</a:t>
            </a:r>
            <a:r>
              <a:rPr lang="en-US" sz="2200" dirty="0"/>
              <a:t> </a:t>
            </a:r>
            <a:r>
              <a:rPr lang="en-US" sz="2200" dirty="0" err="1"/>
              <a:t>trị</a:t>
            </a:r>
            <a:r>
              <a:rPr lang="en-US" sz="2200" dirty="0"/>
              <a:t> </a:t>
            </a:r>
            <a:r>
              <a:rPr lang="en-US" sz="2200" dirty="0" err="1"/>
              <a:t>bán</a:t>
            </a:r>
            <a:r>
              <a:rPr lang="en-US" sz="2200" dirty="0"/>
              <a:t> </a:t>
            </a:r>
            <a:r>
              <a:rPr lang="en-US" sz="2200" dirty="0" err="1"/>
              <a:t>nên</a:t>
            </a:r>
            <a:r>
              <a:rPr lang="en-US" sz="2200" dirty="0"/>
              <a:t> </a:t>
            </a:r>
            <a:r>
              <a:rPr lang="en-US" sz="2200" dirty="0" err="1"/>
              <a:t>gắn</a:t>
            </a:r>
            <a:r>
              <a:rPr lang="en-US" sz="2200" dirty="0"/>
              <a:t> </a:t>
            </a:r>
            <a:r>
              <a:rPr lang="en-US" sz="2200" dirty="0" err="1"/>
              <a:t>chặt</a:t>
            </a:r>
            <a:r>
              <a:rPr lang="en-US" sz="2200" dirty="0"/>
              <a:t> </a:t>
            </a:r>
            <a:r>
              <a:rPr lang="en-US" sz="2200" dirty="0" err="1"/>
              <a:t>với</a:t>
            </a:r>
            <a:r>
              <a:rPr lang="en-US" sz="2200" dirty="0"/>
              <a:t> </a:t>
            </a:r>
            <a:r>
              <a:rPr lang="en-US" sz="2200" dirty="0" err="1"/>
              <a:t>hiệu</a:t>
            </a:r>
            <a:r>
              <a:rPr lang="en-US" sz="2200" dirty="0"/>
              <a:t> </a:t>
            </a:r>
            <a:r>
              <a:rPr lang="en-US" sz="2200" dirty="0" err="1"/>
              <a:t>suất</a:t>
            </a:r>
            <a:r>
              <a:rPr lang="en-US" sz="2200" dirty="0"/>
              <a:t> </a:t>
            </a:r>
            <a:r>
              <a:rPr lang="en-US" sz="2200" dirty="0" err="1"/>
              <a:t>hoạt</a:t>
            </a:r>
            <a:r>
              <a:rPr lang="en-US" sz="2200" dirty="0"/>
              <a:t> </a:t>
            </a:r>
            <a:r>
              <a:rPr lang="en-US" sz="2200" dirty="0" err="1"/>
              <a:t>động</a:t>
            </a:r>
            <a:r>
              <a:rPr lang="en-US" sz="2200" dirty="0"/>
              <a:t> </a:t>
            </a:r>
            <a:r>
              <a:rPr lang="en-US" sz="2200" dirty="0" err="1"/>
              <a:t>của</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a:t>
            </a:r>
          </a:p>
          <a:p>
            <a:pPr algn="just">
              <a:lnSpc>
                <a:spcPct val="120000"/>
              </a:lnSpc>
              <a:buClr>
                <a:srgbClr val="FF0000"/>
              </a:buClr>
              <a:buFont typeface="Wingdings" panose="05000000000000000000" pitchFamily="2" charset="2"/>
              <a:buChar char="v"/>
            </a:pPr>
            <a:r>
              <a:rPr lang="en-US" sz="2200" dirty="0" err="1"/>
              <a:t>Xây</a:t>
            </a:r>
            <a:r>
              <a:rPr lang="en-US" sz="2200" dirty="0"/>
              <a:t> </a:t>
            </a:r>
            <a:r>
              <a:rPr lang="en-US" sz="2200" dirty="0" err="1"/>
              <a:t>dựng</a:t>
            </a:r>
            <a:r>
              <a:rPr lang="en-US" sz="2200" dirty="0"/>
              <a:t> </a:t>
            </a:r>
            <a:r>
              <a:rPr lang="en-US" sz="2200" dirty="0" err="1"/>
              <a:t>kế</a:t>
            </a:r>
            <a:r>
              <a:rPr lang="en-US" sz="2200" dirty="0"/>
              <a:t> </a:t>
            </a:r>
            <a:r>
              <a:rPr lang="en-US" sz="2200" dirty="0" err="1"/>
              <a:t>hoạch</a:t>
            </a:r>
            <a:r>
              <a:rPr lang="en-US" sz="2200" dirty="0"/>
              <a:t> </a:t>
            </a:r>
            <a:r>
              <a:rPr lang="en-US" sz="2200" dirty="0" err="1"/>
              <a:t>thù</a:t>
            </a:r>
            <a:r>
              <a:rPr lang="en-US" sz="2200" dirty="0"/>
              <a:t> </a:t>
            </a:r>
            <a:r>
              <a:rPr lang="en-US" sz="2200" dirty="0" err="1"/>
              <a:t>lao</a:t>
            </a:r>
            <a:r>
              <a:rPr lang="en-US" sz="2200" dirty="0"/>
              <a:t> </a:t>
            </a:r>
            <a:r>
              <a:rPr lang="en-US" sz="2200" dirty="0" err="1"/>
              <a:t>cho</a:t>
            </a:r>
            <a:r>
              <a:rPr lang="en-US" sz="2200" dirty="0"/>
              <a:t> </a:t>
            </a:r>
            <a:r>
              <a:rPr lang="en-US" sz="2200" dirty="0" err="1"/>
              <a:t>nhà</a:t>
            </a:r>
            <a:r>
              <a:rPr lang="en-US" sz="2200" dirty="0"/>
              <a:t> </a:t>
            </a:r>
            <a:r>
              <a:rPr lang="en-US" sz="2200" dirty="0" err="1"/>
              <a:t>quản</a:t>
            </a:r>
            <a:r>
              <a:rPr lang="en-US" sz="2200" dirty="0"/>
              <a:t> </a:t>
            </a:r>
            <a:r>
              <a:rPr lang="en-US" sz="2200" dirty="0" err="1"/>
              <a:t>trị</a:t>
            </a:r>
            <a:r>
              <a:rPr lang="en-US" sz="2200" dirty="0"/>
              <a:t> </a:t>
            </a:r>
            <a:r>
              <a:rPr lang="en-US" sz="2200" dirty="0" err="1"/>
              <a:t>bán</a:t>
            </a:r>
            <a:r>
              <a:rPr lang="en-US" sz="2200" dirty="0"/>
              <a:t> </a:t>
            </a:r>
            <a:r>
              <a:rPr lang="en-US" sz="2200" dirty="0" err="1"/>
              <a:t>hàng</a:t>
            </a:r>
            <a:r>
              <a:rPr lang="en-US" sz="2200" dirty="0"/>
              <a:t> </a:t>
            </a:r>
            <a:r>
              <a:rPr lang="en-US" sz="2200" dirty="0" err="1"/>
              <a:t>không</a:t>
            </a:r>
            <a:r>
              <a:rPr lang="en-US" sz="2200" dirty="0"/>
              <a:t> </a:t>
            </a:r>
            <a:r>
              <a:rPr lang="en-US" sz="2200" dirty="0" err="1"/>
              <a:t>phải</a:t>
            </a:r>
            <a:r>
              <a:rPr lang="en-US" sz="2200" dirty="0"/>
              <a:t> </a:t>
            </a:r>
            <a:r>
              <a:rPr lang="en-US" sz="2200" dirty="0" err="1"/>
              <a:t>là</a:t>
            </a:r>
            <a:r>
              <a:rPr lang="en-US" sz="2200" dirty="0"/>
              <a:t> </a:t>
            </a:r>
            <a:r>
              <a:rPr lang="en-US" sz="2200" dirty="0" err="1"/>
              <a:t>một</a:t>
            </a:r>
            <a:r>
              <a:rPr lang="en-US" sz="2200" dirty="0"/>
              <a:t> </a:t>
            </a:r>
            <a:r>
              <a:rPr lang="en-US" sz="2200" dirty="0" err="1"/>
              <a:t>nhiệm</a:t>
            </a:r>
            <a:r>
              <a:rPr lang="en-US" sz="2200" dirty="0"/>
              <a:t> </a:t>
            </a:r>
            <a:r>
              <a:rPr lang="en-US" sz="2200" dirty="0" err="1"/>
              <a:t>vụ</a:t>
            </a:r>
            <a:r>
              <a:rPr lang="en-US" sz="2200" dirty="0"/>
              <a:t> </a:t>
            </a:r>
            <a:r>
              <a:rPr lang="en-US" sz="2200" dirty="0" err="1"/>
              <a:t>dễ</a:t>
            </a:r>
            <a:r>
              <a:rPr lang="en-US" sz="2200" dirty="0"/>
              <a:t> </a:t>
            </a:r>
            <a:r>
              <a:rPr lang="en-US" sz="2200" dirty="0" err="1"/>
              <a:t>dàng</a:t>
            </a:r>
            <a:r>
              <a:rPr lang="en-US" sz="2200" dirty="0"/>
              <a:t>: </a:t>
            </a:r>
          </a:p>
          <a:p>
            <a:pPr algn="just">
              <a:lnSpc>
                <a:spcPct val="120000"/>
              </a:lnSpc>
              <a:buClr>
                <a:srgbClr val="FF0000"/>
              </a:buClr>
              <a:buFont typeface="Wingdings" panose="05000000000000000000" pitchFamily="2" charset="2"/>
              <a:buChar char="q"/>
            </a:pPr>
            <a:r>
              <a:rPr lang="en-US" sz="2200" dirty="0" err="1"/>
              <a:t>Thứ</a:t>
            </a:r>
            <a:r>
              <a:rPr lang="en-US" sz="2200" dirty="0"/>
              <a:t> </a:t>
            </a:r>
            <a:r>
              <a:rPr lang="en-US" sz="2200" dirty="0" err="1"/>
              <a:t>nhất</a:t>
            </a:r>
            <a:r>
              <a:rPr lang="en-US" sz="2200" dirty="0"/>
              <a:t>, </a:t>
            </a:r>
            <a:r>
              <a:rPr lang="en-US" sz="2200" dirty="0" err="1"/>
              <a:t>trách</a:t>
            </a:r>
            <a:r>
              <a:rPr lang="en-US" sz="2200" dirty="0"/>
              <a:t> </a:t>
            </a:r>
            <a:r>
              <a:rPr lang="en-US" sz="2200" dirty="0" err="1"/>
              <a:t>nhiệm</a:t>
            </a:r>
            <a:r>
              <a:rPr lang="en-US" sz="2200" dirty="0"/>
              <a:t> </a:t>
            </a:r>
            <a:r>
              <a:rPr lang="en-US" sz="2200" dirty="0" err="1"/>
              <a:t>của</a:t>
            </a:r>
            <a:r>
              <a:rPr lang="en-US" sz="2200" dirty="0"/>
              <a:t> </a:t>
            </a:r>
            <a:r>
              <a:rPr lang="en-US" sz="2200" dirty="0" err="1"/>
              <a:t>một</a:t>
            </a:r>
            <a:r>
              <a:rPr lang="en-US" sz="2200" dirty="0"/>
              <a:t> </a:t>
            </a:r>
            <a:r>
              <a:rPr lang="en-US" sz="2200" dirty="0" err="1"/>
              <a:t>nhà</a:t>
            </a:r>
            <a:r>
              <a:rPr lang="en-US" sz="2200" dirty="0"/>
              <a:t> </a:t>
            </a:r>
            <a:r>
              <a:rPr lang="en-US" sz="2200" dirty="0" err="1"/>
              <a:t>quản</a:t>
            </a:r>
            <a:r>
              <a:rPr lang="en-US" sz="2200" dirty="0"/>
              <a:t> </a:t>
            </a:r>
            <a:r>
              <a:rPr lang="en-US" sz="2200" dirty="0" err="1"/>
              <a:t>trị</a:t>
            </a:r>
            <a:r>
              <a:rPr lang="en-US" sz="2200" dirty="0"/>
              <a:t> </a:t>
            </a:r>
            <a:r>
              <a:rPr lang="en-US" sz="2200" dirty="0" err="1"/>
              <a:t>bán</a:t>
            </a:r>
            <a:r>
              <a:rPr lang="en-US" sz="2200" dirty="0"/>
              <a:t> </a:t>
            </a:r>
            <a:r>
              <a:rPr lang="en-US" sz="2200" dirty="0" err="1"/>
              <a:t>hàng</a:t>
            </a:r>
            <a:r>
              <a:rPr lang="en-US" sz="2200" dirty="0"/>
              <a:t> </a:t>
            </a:r>
            <a:r>
              <a:rPr lang="en-US" sz="2200" dirty="0" err="1"/>
              <a:t>không</a:t>
            </a:r>
            <a:r>
              <a:rPr lang="en-US" sz="2200" dirty="0"/>
              <a:t> </a:t>
            </a:r>
            <a:r>
              <a:rPr lang="en-US" sz="2200" dirty="0" err="1"/>
              <a:t>phải</a:t>
            </a:r>
            <a:r>
              <a:rPr lang="en-US" sz="2200" dirty="0"/>
              <a:t> </a:t>
            </a:r>
            <a:r>
              <a:rPr lang="en-US" sz="2200" dirty="0" err="1"/>
              <a:t>chỉ</a:t>
            </a:r>
            <a:r>
              <a:rPr lang="en-US" sz="2200" dirty="0"/>
              <a:t> </a:t>
            </a:r>
            <a:r>
              <a:rPr lang="en-US" sz="2200" dirty="0" err="1"/>
              <a:t>đơn</a:t>
            </a:r>
            <a:r>
              <a:rPr lang="en-US" sz="2200" dirty="0"/>
              <a:t> </a:t>
            </a:r>
            <a:r>
              <a:rPr lang="en-US" sz="2200" dirty="0" err="1"/>
              <a:t>thuần</a:t>
            </a:r>
            <a:r>
              <a:rPr lang="en-US" sz="2200" dirty="0"/>
              <a:t> </a:t>
            </a:r>
            <a:r>
              <a:rPr lang="en-US" sz="2200" dirty="0" err="1"/>
              <a:t>là</a:t>
            </a:r>
            <a:r>
              <a:rPr lang="en-US" sz="2200" dirty="0"/>
              <a:t> </a:t>
            </a:r>
            <a:r>
              <a:rPr lang="en-US" sz="2200" dirty="0" err="1"/>
              <a:t>bán</a:t>
            </a:r>
            <a:r>
              <a:rPr lang="en-US" sz="2200" dirty="0"/>
              <a:t> </a:t>
            </a:r>
            <a:r>
              <a:rPr lang="en-US" sz="2200" dirty="0" err="1"/>
              <a:t>hàng</a:t>
            </a:r>
            <a:r>
              <a:rPr lang="en-US" sz="2200" dirty="0"/>
              <a:t> </a:t>
            </a:r>
            <a:r>
              <a:rPr lang="en-US" sz="2200" dirty="0" err="1"/>
              <a:t>hoặc</a:t>
            </a:r>
            <a:r>
              <a:rPr lang="en-US" sz="2200" dirty="0"/>
              <a:t> </a:t>
            </a:r>
            <a:r>
              <a:rPr lang="en-US" sz="2200" dirty="0" err="1"/>
              <a:t>quản</a:t>
            </a:r>
            <a:r>
              <a:rPr lang="en-US" sz="2200" dirty="0"/>
              <a:t> </a:t>
            </a:r>
            <a:r>
              <a:rPr lang="en-US" sz="2200" dirty="0" err="1"/>
              <a:t>lý</a:t>
            </a:r>
            <a:endParaRPr lang="en-US" sz="2200" dirty="0"/>
          </a:p>
          <a:p>
            <a:pPr algn="just">
              <a:lnSpc>
                <a:spcPct val="120000"/>
              </a:lnSpc>
              <a:buClr>
                <a:srgbClr val="FF0000"/>
              </a:buClr>
              <a:buFont typeface="Wingdings" panose="05000000000000000000" pitchFamily="2" charset="2"/>
              <a:buChar char="q"/>
            </a:pPr>
            <a:r>
              <a:rPr lang="en-US" sz="2200" dirty="0" err="1"/>
              <a:t>Thứ</a:t>
            </a:r>
            <a:r>
              <a:rPr lang="en-US" sz="2200" dirty="0"/>
              <a:t> </a:t>
            </a:r>
            <a:r>
              <a:rPr lang="en-US" sz="2200" dirty="0" err="1"/>
              <a:t>hai</a:t>
            </a:r>
            <a:r>
              <a:rPr lang="en-US" sz="2200" dirty="0"/>
              <a:t>, </a:t>
            </a:r>
            <a:r>
              <a:rPr lang="en-US" sz="2200" dirty="0" err="1"/>
              <a:t>thiết</a:t>
            </a:r>
            <a:r>
              <a:rPr lang="en-US" sz="2200" dirty="0"/>
              <a:t> </a:t>
            </a:r>
            <a:r>
              <a:rPr lang="en-US" sz="2200" dirty="0" err="1"/>
              <a:t>kế</a:t>
            </a:r>
            <a:r>
              <a:rPr lang="en-US" sz="2200" dirty="0"/>
              <a:t> </a:t>
            </a:r>
            <a:r>
              <a:rPr lang="en-US" sz="2200" dirty="0" err="1"/>
              <a:t>phương</a:t>
            </a:r>
            <a:r>
              <a:rPr lang="en-US" sz="2200" dirty="0"/>
              <a:t> </a:t>
            </a:r>
            <a:r>
              <a:rPr lang="en-US" sz="2200" dirty="0" err="1"/>
              <a:t>án</a:t>
            </a:r>
            <a:r>
              <a:rPr lang="en-US" sz="2200" dirty="0"/>
              <a:t> </a:t>
            </a:r>
            <a:r>
              <a:rPr lang="en-US" sz="2200" dirty="0" err="1"/>
              <a:t>thù</a:t>
            </a:r>
            <a:r>
              <a:rPr lang="en-US" sz="2200" dirty="0"/>
              <a:t> </a:t>
            </a:r>
            <a:r>
              <a:rPr lang="en-US" sz="2200" dirty="0" err="1"/>
              <a:t>lao</a:t>
            </a:r>
            <a:r>
              <a:rPr lang="en-US" sz="2200" dirty="0"/>
              <a:t> </a:t>
            </a:r>
            <a:r>
              <a:rPr lang="en-US" sz="2200" dirty="0" err="1"/>
              <a:t>cho</a:t>
            </a:r>
            <a:r>
              <a:rPr lang="en-US" sz="2200" dirty="0"/>
              <a:t> </a:t>
            </a:r>
            <a:r>
              <a:rPr lang="en-US" sz="2200" dirty="0" err="1"/>
              <a:t>nhà</a:t>
            </a:r>
            <a:r>
              <a:rPr lang="en-US" sz="2200" dirty="0"/>
              <a:t> </a:t>
            </a:r>
            <a:r>
              <a:rPr lang="en-US" sz="2200" dirty="0" err="1"/>
              <a:t>quản</a:t>
            </a:r>
            <a:r>
              <a:rPr lang="en-US" sz="2200" dirty="0"/>
              <a:t> </a:t>
            </a:r>
            <a:r>
              <a:rPr lang="en-US" sz="2200" dirty="0" err="1"/>
              <a:t>trị</a:t>
            </a:r>
            <a:r>
              <a:rPr lang="en-US" sz="2200" dirty="0"/>
              <a:t> </a:t>
            </a:r>
            <a:r>
              <a:rPr lang="en-US" sz="2200" dirty="0" err="1"/>
              <a:t>bán</a:t>
            </a:r>
            <a:r>
              <a:rPr lang="en-US" sz="2200" dirty="0"/>
              <a:t> </a:t>
            </a:r>
            <a:r>
              <a:rPr lang="en-US" sz="2200" dirty="0" err="1"/>
              <a:t>hàng</a:t>
            </a:r>
            <a:r>
              <a:rPr lang="en-US" sz="2200" dirty="0"/>
              <a:t> </a:t>
            </a:r>
            <a:r>
              <a:rPr lang="en-US" sz="2200" dirty="0" err="1"/>
              <a:t>càng</a:t>
            </a:r>
            <a:r>
              <a:rPr lang="en-US" sz="2200" dirty="0"/>
              <a:t> </a:t>
            </a:r>
            <a:r>
              <a:rPr lang="en-US" sz="2200" dirty="0" err="1"/>
              <a:t>phức</a:t>
            </a:r>
            <a:r>
              <a:rPr lang="en-US" sz="2200" dirty="0"/>
              <a:t> </a:t>
            </a:r>
            <a:r>
              <a:rPr lang="en-US" sz="2200" dirty="0" err="1"/>
              <a:t>tạp</a:t>
            </a:r>
            <a:r>
              <a:rPr lang="en-US" sz="2200" dirty="0"/>
              <a:t> </a:t>
            </a:r>
            <a:r>
              <a:rPr lang="en-US" sz="2200" dirty="0" err="1"/>
              <a:t>hơn</a:t>
            </a:r>
            <a:r>
              <a:rPr lang="en-US" sz="2200" dirty="0"/>
              <a:t> </a:t>
            </a:r>
            <a:r>
              <a:rPr lang="en-US" sz="2200" dirty="0" err="1"/>
              <a:t>bởi</a:t>
            </a:r>
            <a:r>
              <a:rPr lang="en-US" sz="2200" dirty="0"/>
              <a:t> </a:t>
            </a:r>
            <a:r>
              <a:rPr lang="en-US" sz="2200" dirty="0" err="1"/>
              <a:t>những</a:t>
            </a:r>
            <a:r>
              <a:rPr lang="en-US" sz="2200" dirty="0"/>
              <a:t> </a:t>
            </a:r>
            <a:r>
              <a:rPr lang="en-US" sz="2200" dirty="0" err="1"/>
              <a:t>kỳ</a:t>
            </a:r>
            <a:r>
              <a:rPr lang="en-US" sz="2200" dirty="0"/>
              <a:t> </a:t>
            </a:r>
            <a:r>
              <a:rPr lang="en-US" sz="2200" dirty="0" err="1"/>
              <a:t>vọng</a:t>
            </a:r>
            <a:r>
              <a:rPr lang="en-US" sz="2200" dirty="0"/>
              <a:t> </a:t>
            </a:r>
            <a:r>
              <a:rPr lang="en-US" sz="2200" dirty="0" err="1"/>
              <a:t>khác</a:t>
            </a:r>
            <a:r>
              <a:rPr lang="en-US" sz="2200" dirty="0"/>
              <a:t> </a:t>
            </a:r>
            <a:r>
              <a:rPr lang="en-US" sz="2200" dirty="0" err="1"/>
              <a:t>nhau</a:t>
            </a:r>
            <a:r>
              <a:rPr lang="en-US" sz="2200" dirty="0"/>
              <a:t> </a:t>
            </a:r>
            <a:r>
              <a:rPr lang="en-US" sz="2200" dirty="0" err="1"/>
              <a:t>của</a:t>
            </a:r>
            <a:r>
              <a:rPr lang="en-US" sz="2200" dirty="0"/>
              <a:t> </a:t>
            </a:r>
            <a:r>
              <a:rPr lang="en-US" sz="2200" dirty="0" err="1"/>
              <a:t>các</a:t>
            </a:r>
            <a:r>
              <a:rPr lang="en-US" sz="2200" dirty="0"/>
              <a:t> </a:t>
            </a:r>
            <a:r>
              <a:rPr lang="en-US" sz="2200" dirty="0" err="1"/>
              <a:t>phòng</a:t>
            </a:r>
            <a:r>
              <a:rPr lang="en-US" sz="2200" dirty="0"/>
              <a:t> ban </a:t>
            </a:r>
            <a:r>
              <a:rPr lang="en-US" sz="2200" dirty="0" err="1"/>
              <a:t>chức</a:t>
            </a:r>
            <a:r>
              <a:rPr lang="en-US" sz="2200" dirty="0"/>
              <a:t> </a:t>
            </a:r>
            <a:r>
              <a:rPr lang="en-US" sz="2200" dirty="0" err="1"/>
              <a:t>năng</a:t>
            </a:r>
            <a:r>
              <a:rPr lang="en-US" sz="2200" dirty="0"/>
              <a:t> </a:t>
            </a:r>
            <a:r>
              <a:rPr lang="en-US" sz="2200" dirty="0" err="1"/>
              <a:t>khác</a:t>
            </a:r>
            <a:r>
              <a:rPr lang="en-US" sz="2200" dirty="0"/>
              <a:t> </a:t>
            </a:r>
            <a:r>
              <a:rPr lang="en-US" sz="2200" dirty="0" err="1"/>
              <a:t>trong</a:t>
            </a:r>
            <a:r>
              <a:rPr lang="en-US" sz="2200" dirty="0"/>
              <a:t> </a:t>
            </a:r>
            <a:r>
              <a:rPr lang="en-US" sz="2200" dirty="0" err="1"/>
              <a:t>tổ</a:t>
            </a:r>
            <a:r>
              <a:rPr lang="en-US" sz="2200" dirty="0"/>
              <a:t> </a:t>
            </a:r>
            <a:r>
              <a:rPr lang="en-US" sz="2200" dirty="0" err="1"/>
              <a:t>chức</a:t>
            </a:r>
            <a:endParaRPr lang="vi-VN" sz="2200" dirty="0"/>
          </a:p>
        </p:txBody>
      </p:sp>
    </p:spTree>
    <p:extLst>
      <p:ext uri="{BB962C8B-B14F-4D97-AF65-F5344CB8AC3E}">
        <p14:creationId xmlns:p14="http://schemas.microsoft.com/office/powerpoint/2010/main" val="17497217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838200"/>
          </a:xfrm>
        </p:spPr>
        <p:txBody>
          <a:bodyPr>
            <a:normAutofit fontScale="90000"/>
          </a:bodyPr>
          <a:lstStyle/>
          <a:p>
            <a:pPr algn="ctr">
              <a:lnSpc>
                <a:spcPct val="100000"/>
              </a:lnSpc>
            </a:pPr>
            <a:r>
              <a:rPr lang="en-US" sz="3100" dirty="0"/>
              <a:t>11. </a:t>
            </a:r>
            <a:r>
              <a:rPr lang="en-US" sz="3100" dirty="0" err="1"/>
              <a:t>Nhận</a:t>
            </a:r>
            <a:r>
              <a:rPr lang="en-US" sz="3100" dirty="0"/>
              <a:t> </a:t>
            </a:r>
            <a:r>
              <a:rPr lang="en-US" sz="3100" dirty="0" err="1"/>
              <a:t>thức</a:t>
            </a:r>
            <a:r>
              <a:rPr lang="en-US" sz="3100" dirty="0"/>
              <a:t> </a:t>
            </a:r>
            <a:r>
              <a:rPr lang="en-US" sz="3100" dirty="0" err="1"/>
              <a:t>về</a:t>
            </a:r>
            <a:r>
              <a:rPr lang="en-US" sz="3100" dirty="0"/>
              <a:t> </a:t>
            </a:r>
            <a:r>
              <a:rPr lang="en-US" sz="3100" dirty="0" err="1"/>
              <a:t>tầm</a:t>
            </a:r>
            <a:r>
              <a:rPr lang="en-US" sz="3100" dirty="0"/>
              <a:t> </a:t>
            </a:r>
            <a:r>
              <a:rPr lang="en-US" sz="3100" dirty="0" err="1"/>
              <a:t>quan</a:t>
            </a:r>
            <a:r>
              <a:rPr lang="en-US" sz="3100" dirty="0"/>
              <a:t> </a:t>
            </a:r>
            <a:r>
              <a:rPr lang="en-US" sz="3100" dirty="0" err="1"/>
              <a:t>trọng</a:t>
            </a:r>
            <a:r>
              <a:rPr lang="en-US" sz="3100" dirty="0"/>
              <a:t> </a:t>
            </a:r>
            <a:r>
              <a:rPr lang="en-US" sz="3100" dirty="0" err="1"/>
              <a:t>của</a:t>
            </a:r>
            <a:r>
              <a:rPr lang="en-US" sz="3100" dirty="0"/>
              <a:t> chi </a:t>
            </a:r>
            <a:r>
              <a:rPr lang="en-US" sz="3100" dirty="0" err="1"/>
              <a:t>phí</a:t>
            </a:r>
            <a:r>
              <a:rPr lang="en-US" sz="3100" dirty="0"/>
              <a:t> </a:t>
            </a:r>
            <a:r>
              <a:rPr lang="en-US" sz="3100" dirty="0" err="1"/>
              <a:t>bán</a:t>
            </a:r>
            <a:r>
              <a:rPr lang="en-US" sz="3100" dirty="0"/>
              <a:t> </a:t>
            </a:r>
            <a:r>
              <a:rPr lang="en-US" sz="3100" dirty="0" err="1"/>
              <a:t>hàng</a:t>
            </a:r>
            <a:r>
              <a:rPr lang="en-US" sz="3100" dirty="0"/>
              <a:t> </a:t>
            </a:r>
            <a:br>
              <a:rPr lang="vi-VN" dirty="0"/>
            </a:b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223</a:t>
            </a:fld>
            <a:endParaRPr kumimoji="0" lang="en-US"/>
          </a:p>
        </p:txBody>
      </p:sp>
      <p:sp>
        <p:nvSpPr>
          <p:cNvPr id="4" name="Content Placeholder 3"/>
          <p:cNvSpPr>
            <a:spLocks noGrp="1"/>
          </p:cNvSpPr>
          <p:nvPr>
            <p:ph sz="quarter" idx="1"/>
          </p:nvPr>
        </p:nvSpPr>
        <p:spPr>
          <a:xfrm>
            <a:off x="533400" y="1539240"/>
            <a:ext cx="8382000" cy="4709160"/>
          </a:xfrm>
        </p:spPr>
        <p:txBody>
          <a:bodyPr>
            <a:normAutofit fontScale="92500"/>
          </a:bodyPr>
          <a:lstStyle/>
          <a:p>
            <a:pPr algn="just">
              <a:lnSpc>
                <a:spcPct val="120000"/>
              </a:lnSpc>
              <a:buClr>
                <a:srgbClr val="FF0000"/>
              </a:buClr>
              <a:buFont typeface="Wingdings" pitchFamily="2" charset="2"/>
              <a:buChar char="v"/>
            </a:pPr>
            <a:r>
              <a:rPr lang="en-US" sz="2400" dirty="0" err="1"/>
              <a:t>Các</a:t>
            </a:r>
            <a:r>
              <a:rPr lang="en-US" sz="2400" dirty="0"/>
              <a:t> chi </a:t>
            </a:r>
            <a:r>
              <a:rPr lang="en-US" sz="2400" dirty="0" err="1"/>
              <a:t>phí</a:t>
            </a:r>
            <a:r>
              <a:rPr lang="en-US" sz="2400" dirty="0"/>
              <a:t> </a:t>
            </a:r>
            <a:r>
              <a:rPr lang="en-US" sz="2400" dirty="0" err="1"/>
              <a:t>liên</a:t>
            </a:r>
            <a:r>
              <a:rPr lang="en-US" sz="2400" dirty="0"/>
              <a:t> </a:t>
            </a:r>
            <a:r>
              <a:rPr lang="en-US" sz="2400" dirty="0" err="1"/>
              <a:t>quan</a:t>
            </a:r>
            <a:r>
              <a:rPr lang="en-US" sz="2400" dirty="0"/>
              <a:t> </a:t>
            </a:r>
            <a:r>
              <a:rPr lang="en-US" sz="2400" dirty="0" err="1"/>
              <a:t>đến</a:t>
            </a:r>
            <a:r>
              <a:rPr lang="en-US" sz="2400" dirty="0"/>
              <a:t> </a:t>
            </a:r>
            <a:r>
              <a:rPr lang="en-US" sz="2400" dirty="0" err="1"/>
              <a:t>việc</a:t>
            </a:r>
            <a:r>
              <a:rPr lang="en-US" sz="2400" dirty="0"/>
              <a:t> </a:t>
            </a:r>
            <a:r>
              <a:rPr lang="en-US" sz="2400" dirty="0" err="1"/>
              <a:t>hỗ</a:t>
            </a:r>
            <a:r>
              <a:rPr lang="en-US" sz="2400" dirty="0"/>
              <a:t> </a:t>
            </a:r>
            <a:r>
              <a:rPr lang="en-US" sz="2400" dirty="0" err="1"/>
              <a:t>trợ</a:t>
            </a:r>
            <a:r>
              <a:rPr lang="en-US" sz="2400" dirty="0"/>
              <a:t> </a:t>
            </a:r>
            <a:r>
              <a:rPr lang="en-US" sz="2400" dirty="0" err="1"/>
              <a:t>các</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trên</a:t>
            </a:r>
            <a:r>
              <a:rPr lang="en-US" sz="2400" dirty="0"/>
              <a:t> </a:t>
            </a:r>
            <a:r>
              <a:rPr lang="en-US" sz="2400" dirty="0" err="1"/>
              <a:t>khu</a:t>
            </a:r>
            <a:r>
              <a:rPr lang="en-US" sz="2400" dirty="0"/>
              <a:t> </a:t>
            </a:r>
            <a:r>
              <a:rPr lang="en-US" sz="2400" dirty="0" err="1"/>
              <a:t>vực</a:t>
            </a:r>
            <a:r>
              <a:rPr lang="en-US" sz="2400" dirty="0"/>
              <a:t> </a:t>
            </a:r>
            <a:r>
              <a:rPr lang="en-US" sz="2400" dirty="0" err="1"/>
              <a:t>bán</a:t>
            </a:r>
            <a:r>
              <a:rPr lang="en-US" sz="2400" dirty="0"/>
              <a:t> </a:t>
            </a:r>
            <a:r>
              <a:rPr lang="en-US" sz="2400" dirty="0" err="1"/>
              <a:t>hàng</a:t>
            </a:r>
            <a:r>
              <a:rPr lang="en-US" sz="2400" dirty="0"/>
              <a:t> </a:t>
            </a:r>
            <a:r>
              <a:rPr lang="en-US" sz="2400" dirty="0" err="1"/>
              <a:t>ngày</a:t>
            </a:r>
            <a:r>
              <a:rPr lang="en-US" sz="2400" dirty="0"/>
              <a:t> </a:t>
            </a:r>
            <a:r>
              <a:rPr lang="en-US" sz="2400" dirty="0" err="1"/>
              <a:t>càng</a:t>
            </a:r>
            <a:r>
              <a:rPr lang="en-US" sz="2400" dirty="0"/>
              <a:t> </a:t>
            </a:r>
            <a:r>
              <a:rPr lang="en-US" sz="2400" dirty="0" err="1"/>
              <a:t>gia</a:t>
            </a:r>
            <a:r>
              <a:rPr lang="en-US" sz="2400" dirty="0"/>
              <a:t> </a:t>
            </a:r>
            <a:r>
              <a:rPr lang="en-US" sz="2400" dirty="0" err="1"/>
              <a:t>tăng</a:t>
            </a:r>
            <a:r>
              <a:rPr lang="en-US" sz="2400" dirty="0"/>
              <a:t> </a:t>
            </a:r>
            <a:r>
              <a:rPr lang="en-US" sz="2400" dirty="0" err="1"/>
              <a:t>nhanh</a:t>
            </a:r>
            <a:r>
              <a:rPr lang="en-US" sz="2400" dirty="0"/>
              <a:t> </a:t>
            </a:r>
            <a:r>
              <a:rPr lang="en-US" sz="2400" dirty="0" err="1"/>
              <a:t>chóng</a:t>
            </a:r>
            <a:r>
              <a:rPr lang="en-US" sz="2400" dirty="0"/>
              <a:t>. </a:t>
            </a:r>
          </a:p>
          <a:p>
            <a:pPr algn="just">
              <a:lnSpc>
                <a:spcPct val="120000"/>
              </a:lnSpc>
              <a:buClr>
                <a:srgbClr val="FF0000"/>
              </a:buClr>
              <a:buFont typeface="Wingdings" pitchFamily="2" charset="2"/>
              <a:buChar char="v"/>
            </a:pPr>
            <a:r>
              <a:rPr lang="en-US" sz="2400" dirty="0" err="1"/>
              <a:t>Các</a:t>
            </a:r>
            <a:r>
              <a:rPr lang="en-US" sz="2400" dirty="0"/>
              <a:t> </a:t>
            </a:r>
            <a:r>
              <a:rPr lang="en-US" sz="2400" dirty="0" err="1"/>
              <a:t>loại</a:t>
            </a:r>
            <a:r>
              <a:rPr lang="en-US" sz="2400" dirty="0"/>
              <a:t> chi </a:t>
            </a:r>
            <a:r>
              <a:rPr lang="en-US" sz="2400" dirty="0" err="1"/>
              <a:t>phí</a:t>
            </a:r>
            <a:r>
              <a:rPr lang="en-US" sz="2400" dirty="0"/>
              <a:t> </a:t>
            </a:r>
            <a:r>
              <a:rPr lang="en-US" sz="2400" dirty="0" err="1"/>
              <a:t>bán</a:t>
            </a:r>
            <a:r>
              <a:rPr lang="en-US" sz="2400" dirty="0"/>
              <a:t> </a:t>
            </a:r>
            <a:r>
              <a:rPr lang="en-US" sz="2400" dirty="0" err="1"/>
              <a:t>hàng</a:t>
            </a:r>
            <a:r>
              <a:rPr lang="en-US" sz="2400" dirty="0"/>
              <a:t> </a:t>
            </a:r>
            <a:r>
              <a:rPr lang="en-US" sz="2400" dirty="0" err="1"/>
              <a:t>khác</a:t>
            </a:r>
            <a:r>
              <a:rPr lang="en-US" sz="2400" dirty="0"/>
              <a:t> </a:t>
            </a:r>
            <a:r>
              <a:rPr lang="en-US" sz="2400" dirty="0" err="1"/>
              <a:t>ngoài</a:t>
            </a:r>
            <a:r>
              <a:rPr lang="en-US" sz="2400" dirty="0"/>
              <a:t> </a:t>
            </a:r>
            <a:r>
              <a:rPr lang="en-US" sz="2400" dirty="0" err="1"/>
              <a:t>tiền</a:t>
            </a:r>
            <a:r>
              <a:rPr lang="en-US" sz="2400" dirty="0"/>
              <a:t> </a:t>
            </a:r>
            <a:r>
              <a:rPr lang="en-US" sz="2400" dirty="0" err="1"/>
              <a:t>lương</a:t>
            </a:r>
            <a:r>
              <a:rPr lang="en-US" sz="2400" dirty="0"/>
              <a:t> (</a:t>
            </a:r>
            <a:r>
              <a:rPr lang="en-US" sz="2400" dirty="0" err="1"/>
              <a:t>tiền</a:t>
            </a:r>
            <a:r>
              <a:rPr lang="en-US" sz="2400" dirty="0"/>
              <a:t> </a:t>
            </a:r>
            <a:r>
              <a:rPr lang="en-US" sz="2400" dirty="0" err="1"/>
              <a:t>hoa</a:t>
            </a:r>
            <a:r>
              <a:rPr lang="en-US" sz="2400" dirty="0"/>
              <a:t> </a:t>
            </a:r>
            <a:r>
              <a:rPr lang="en-US" sz="2400" dirty="0" err="1"/>
              <a:t>hồng</a:t>
            </a:r>
            <a:r>
              <a:rPr lang="en-US" sz="2400" dirty="0"/>
              <a:t> </a:t>
            </a:r>
            <a:r>
              <a:rPr lang="en-US" sz="2400" dirty="0" err="1"/>
              <a:t>và</a:t>
            </a:r>
            <a:r>
              <a:rPr lang="en-US" sz="2400" dirty="0"/>
              <a:t> </a:t>
            </a:r>
            <a:r>
              <a:rPr lang="en-US" sz="2400" dirty="0" err="1"/>
              <a:t>tiền</a:t>
            </a:r>
            <a:r>
              <a:rPr lang="en-US" sz="2400" dirty="0"/>
              <a:t> </a:t>
            </a:r>
            <a:r>
              <a:rPr lang="en-US" sz="2400" dirty="0" err="1"/>
              <a:t>thưởng</a:t>
            </a:r>
            <a:r>
              <a:rPr lang="en-US" sz="2400" dirty="0"/>
              <a:t>, </a:t>
            </a:r>
            <a:r>
              <a:rPr lang="en-US" sz="2400" dirty="0" err="1"/>
              <a:t>bao</a:t>
            </a:r>
            <a:r>
              <a:rPr lang="en-US" sz="2400" dirty="0"/>
              <a:t> </a:t>
            </a:r>
            <a:r>
              <a:rPr lang="en-US" sz="2400" dirty="0" err="1"/>
              <a:t>gồm</a:t>
            </a:r>
            <a:r>
              <a:rPr lang="en-US" sz="2400" dirty="0"/>
              <a:t> chi </a:t>
            </a:r>
            <a:r>
              <a:rPr lang="en-US" sz="2400" dirty="0" err="1"/>
              <a:t>phí</a:t>
            </a:r>
            <a:r>
              <a:rPr lang="en-US" sz="2400" dirty="0"/>
              <a:t> </a:t>
            </a:r>
            <a:r>
              <a:rPr lang="en-US" sz="2400" dirty="0" err="1"/>
              <a:t>cho</a:t>
            </a:r>
            <a:r>
              <a:rPr lang="en-US" sz="2400" dirty="0"/>
              <a:t> </a:t>
            </a:r>
            <a:r>
              <a:rPr lang="en-US" sz="2400" dirty="0" err="1"/>
              <a:t>các</a:t>
            </a:r>
            <a:r>
              <a:rPr lang="en-US" sz="2400" dirty="0"/>
              <a:t> </a:t>
            </a:r>
            <a:r>
              <a:rPr lang="en-US" sz="2400" dirty="0" err="1"/>
              <a:t>bữa</a:t>
            </a:r>
            <a:r>
              <a:rPr lang="en-US" sz="2400" dirty="0"/>
              <a:t> </a:t>
            </a:r>
            <a:r>
              <a:rPr lang="en-US" sz="2400" dirty="0" err="1"/>
              <a:t>ăn</a:t>
            </a:r>
            <a:r>
              <a:rPr lang="en-US" sz="2400" dirty="0"/>
              <a:t> </a:t>
            </a:r>
            <a:r>
              <a:rPr lang="en-US" sz="2400" dirty="0" err="1"/>
              <a:t>và</a:t>
            </a:r>
            <a:r>
              <a:rPr lang="en-US" sz="2400" dirty="0"/>
              <a:t> </a:t>
            </a:r>
            <a:r>
              <a:rPr lang="en-US" sz="2400" dirty="0" err="1"/>
              <a:t>vui</a:t>
            </a:r>
            <a:r>
              <a:rPr lang="en-US" sz="2400" dirty="0"/>
              <a:t> </a:t>
            </a:r>
            <a:r>
              <a:rPr lang="en-US" sz="2400" dirty="0" err="1"/>
              <a:t>chơi</a:t>
            </a:r>
            <a:r>
              <a:rPr lang="en-US" sz="2400" dirty="0"/>
              <a:t> </a:t>
            </a:r>
            <a:r>
              <a:rPr lang="en-US" sz="2400" dirty="0" err="1"/>
              <a:t>giải</a:t>
            </a:r>
            <a:r>
              <a:rPr lang="en-US" sz="2400" dirty="0"/>
              <a:t> </a:t>
            </a:r>
            <a:r>
              <a:rPr lang="en-US" sz="2400" dirty="0" err="1"/>
              <a:t>trí</a:t>
            </a:r>
            <a:r>
              <a:rPr lang="en-US" sz="2400" dirty="0"/>
              <a:t>..) </a:t>
            </a:r>
            <a:r>
              <a:rPr lang="en-US" sz="2400" dirty="0" err="1"/>
              <a:t>cũng</a:t>
            </a:r>
            <a:r>
              <a:rPr lang="en-US" sz="2400" dirty="0"/>
              <a:t> </a:t>
            </a:r>
            <a:r>
              <a:rPr lang="en-US" sz="2400" dirty="0" err="1"/>
              <a:t>ngày</a:t>
            </a:r>
            <a:r>
              <a:rPr lang="en-US" sz="2400" dirty="0"/>
              <a:t> </a:t>
            </a:r>
            <a:r>
              <a:rPr lang="en-US" sz="2400" dirty="0" err="1"/>
              <a:t>càng</a:t>
            </a:r>
            <a:r>
              <a:rPr lang="en-US" sz="2400" dirty="0"/>
              <a:t> </a:t>
            </a:r>
            <a:r>
              <a:rPr lang="en-US" sz="2400" dirty="0" err="1"/>
              <a:t>tăng</a:t>
            </a:r>
            <a:r>
              <a:rPr lang="en-US" sz="2400" dirty="0"/>
              <a:t> </a:t>
            </a:r>
          </a:p>
          <a:p>
            <a:pPr algn="just">
              <a:lnSpc>
                <a:spcPct val="120000"/>
              </a:lnSpc>
              <a:buClr>
                <a:srgbClr val="FF0000"/>
              </a:buClr>
              <a:buFont typeface="Wingdings" pitchFamily="2" charset="2"/>
              <a:buChar char="v"/>
            </a:pPr>
            <a:r>
              <a:rPr lang="en-US" sz="2400" dirty="0" err="1"/>
              <a:t>Khi</a:t>
            </a:r>
            <a:r>
              <a:rPr lang="en-US" sz="2400" dirty="0"/>
              <a:t> </a:t>
            </a:r>
            <a:r>
              <a:rPr lang="en-US" sz="2400" dirty="0" err="1"/>
              <a:t>các</a:t>
            </a:r>
            <a:r>
              <a:rPr lang="en-US" sz="2400" dirty="0"/>
              <a:t> chi </a:t>
            </a:r>
            <a:r>
              <a:rPr lang="en-US" sz="2400" dirty="0" err="1"/>
              <a:t>phí</a:t>
            </a:r>
            <a:r>
              <a:rPr lang="en-US" sz="2400" dirty="0"/>
              <a:t> </a:t>
            </a:r>
            <a:r>
              <a:rPr lang="en-US" sz="2400" dirty="0" err="1"/>
              <a:t>đi</a:t>
            </a:r>
            <a:r>
              <a:rPr lang="en-US" sz="2400" dirty="0"/>
              <a:t> </a:t>
            </a:r>
            <a:r>
              <a:rPr lang="en-US" sz="2400" dirty="0" err="1"/>
              <a:t>lại</a:t>
            </a:r>
            <a:r>
              <a:rPr lang="en-US" sz="2400" dirty="0"/>
              <a:t> (</a:t>
            </a:r>
            <a:r>
              <a:rPr lang="en-US" sz="2400" dirty="0" err="1"/>
              <a:t>bao</a:t>
            </a:r>
            <a:r>
              <a:rPr lang="en-US" sz="2400" dirty="0"/>
              <a:t> </a:t>
            </a:r>
            <a:r>
              <a:rPr lang="en-US" sz="2400" dirty="0" err="1"/>
              <a:t>gồm</a:t>
            </a:r>
            <a:r>
              <a:rPr lang="en-US" sz="2400" dirty="0"/>
              <a:t> </a:t>
            </a:r>
            <a:r>
              <a:rPr lang="en-US" sz="2400" dirty="0" err="1"/>
              <a:t>cả</a:t>
            </a:r>
            <a:r>
              <a:rPr lang="en-US" sz="2400" dirty="0"/>
              <a:t> </a:t>
            </a:r>
            <a:r>
              <a:rPr lang="en-US" sz="2400" dirty="0" err="1"/>
              <a:t>đường</a:t>
            </a:r>
            <a:r>
              <a:rPr lang="en-US" sz="2400" dirty="0"/>
              <a:t> </a:t>
            </a:r>
            <a:r>
              <a:rPr lang="en-US" sz="2400" dirty="0" err="1"/>
              <a:t>bộ</a:t>
            </a:r>
            <a:r>
              <a:rPr lang="en-US" sz="2400" dirty="0"/>
              <a:t>, </a:t>
            </a:r>
            <a:r>
              <a:rPr lang="en-US" sz="2400" dirty="0" err="1"/>
              <a:t>đường</a:t>
            </a:r>
            <a:r>
              <a:rPr lang="en-US" sz="2400" dirty="0"/>
              <a:t> </a:t>
            </a:r>
            <a:r>
              <a:rPr lang="en-US" sz="2400" dirty="0" err="1"/>
              <a:t>sắt</a:t>
            </a:r>
            <a:r>
              <a:rPr lang="en-US" sz="2400" dirty="0"/>
              <a:t> </a:t>
            </a:r>
            <a:r>
              <a:rPr lang="en-US" sz="2400" dirty="0" err="1"/>
              <a:t>và</a:t>
            </a:r>
            <a:r>
              <a:rPr lang="en-US" sz="2400" dirty="0"/>
              <a:t> </a:t>
            </a:r>
            <a:r>
              <a:rPr lang="en-US" sz="2400" dirty="0" err="1"/>
              <a:t>hàng</a:t>
            </a:r>
            <a:r>
              <a:rPr lang="en-US" sz="2400" dirty="0"/>
              <a:t> </a:t>
            </a:r>
            <a:r>
              <a:rPr lang="en-US" sz="2400" dirty="0" err="1"/>
              <a:t>không</a:t>
            </a:r>
            <a:r>
              <a:rPr lang="en-US" sz="2400" dirty="0"/>
              <a:t>) </a:t>
            </a:r>
            <a:r>
              <a:rPr lang="en-US" sz="2400" dirty="0" err="1"/>
              <a:t>và</a:t>
            </a:r>
            <a:r>
              <a:rPr lang="en-US" sz="2400" dirty="0"/>
              <a:t> </a:t>
            </a:r>
            <a:r>
              <a:rPr lang="en-US" sz="2400" dirty="0" err="1"/>
              <a:t>lưu</a:t>
            </a:r>
            <a:r>
              <a:rPr lang="en-US" sz="2400" dirty="0"/>
              <a:t> </a:t>
            </a:r>
            <a:r>
              <a:rPr lang="en-US" sz="2400" dirty="0" err="1"/>
              <a:t>trú</a:t>
            </a:r>
            <a:r>
              <a:rPr lang="en-US" sz="2400" dirty="0"/>
              <a:t> </a:t>
            </a:r>
            <a:r>
              <a:rPr lang="en-US" sz="2400" dirty="0" err="1"/>
              <a:t>ngày</a:t>
            </a:r>
            <a:r>
              <a:rPr lang="en-US" sz="2400" dirty="0"/>
              <a:t> </a:t>
            </a:r>
            <a:r>
              <a:rPr lang="en-US" sz="2400" dirty="0" err="1"/>
              <a:t>càng</a:t>
            </a:r>
            <a:r>
              <a:rPr lang="en-US" sz="2400" dirty="0"/>
              <a:t> </a:t>
            </a:r>
            <a:r>
              <a:rPr lang="en-US" sz="2400" dirty="0" err="1"/>
              <a:t>tăng</a:t>
            </a:r>
            <a:r>
              <a:rPr lang="en-US" sz="2400" dirty="0"/>
              <a:t>, </a:t>
            </a:r>
            <a:r>
              <a:rPr lang="en-US" sz="2400" dirty="0" err="1"/>
              <a:t>sẽ</a:t>
            </a:r>
            <a:r>
              <a:rPr lang="en-US" sz="2400" dirty="0"/>
              <a:t> </a:t>
            </a:r>
            <a:r>
              <a:rPr lang="en-US" sz="2400" dirty="0" err="1"/>
              <a:t>kéo</a:t>
            </a:r>
            <a:r>
              <a:rPr lang="en-US" sz="2400" dirty="0"/>
              <a:t> </a:t>
            </a:r>
            <a:r>
              <a:rPr lang="en-US" sz="2400" dirty="0" err="1"/>
              <a:t>theo</a:t>
            </a:r>
            <a:r>
              <a:rPr lang="en-US" sz="2400" dirty="0"/>
              <a:t> chi </a:t>
            </a:r>
            <a:r>
              <a:rPr lang="en-US" sz="2400" dirty="0" err="1"/>
              <a:t>phí</a:t>
            </a:r>
            <a:r>
              <a:rPr lang="en-US" sz="2400" dirty="0"/>
              <a:t> </a:t>
            </a:r>
            <a:r>
              <a:rPr lang="en-US" sz="2400" dirty="0" err="1"/>
              <a:t>cho</a:t>
            </a:r>
            <a:r>
              <a:rPr lang="en-US" sz="2400" dirty="0"/>
              <a:t> </a:t>
            </a:r>
            <a:r>
              <a:rPr lang="en-US" sz="2400" dirty="0" err="1"/>
              <a:t>mỗi</a:t>
            </a:r>
            <a:r>
              <a:rPr lang="en-US" sz="2400" dirty="0"/>
              <a:t> </a:t>
            </a:r>
            <a:r>
              <a:rPr lang="en-US" sz="2400" dirty="0" err="1"/>
              <a:t>chuyến</a:t>
            </a:r>
            <a:r>
              <a:rPr lang="en-US" sz="2400" dirty="0"/>
              <a:t> </a:t>
            </a:r>
            <a:r>
              <a:rPr lang="en-US" sz="2400" dirty="0" err="1"/>
              <a:t>đi</a:t>
            </a:r>
            <a:r>
              <a:rPr lang="en-US" sz="2400" dirty="0"/>
              <a:t> </a:t>
            </a:r>
            <a:r>
              <a:rPr lang="en-US" sz="2400" dirty="0" err="1"/>
              <a:t>bán</a:t>
            </a:r>
            <a:r>
              <a:rPr lang="en-US" sz="2400" dirty="0"/>
              <a:t> </a:t>
            </a:r>
            <a:r>
              <a:rPr lang="en-US" sz="2400" dirty="0" err="1"/>
              <a:t>hàng</a:t>
            </a:r>
            <a:r>
              <a:rPr lang="en-US" sz="2400" dirty="0"/>
              <a:t> </a:t>
            </a:r>
            <a:r>
              <a:rPr lang="en-US" sz="2400" dirty="0" err="1"/>
              <a:t>của</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cũng</a:t>
            </a:r>
            <a:r>
              <a:rPr lang="en-US" sz="2400" dirty="0"/>
              <a:t> </a:t>
            </a:r>
            <a:r>
              <a:rPr lang="en-US" sz="2400" dirty="0" err="1"/>
              <a:t>tăng</a:t>
            </a:r>
            <a:r>
              <a:rPr lang="en-US" sz="2400" dirty="0"/>
              <a:t> </a:t>
            </a:r>
            <a:r>
              <a:rPr lang="en-US" sz="2400" dirty="0" err="1"/>
              <a:t>lên</a:t>
            </a:r>
            <a:r>
              <a:rPr lang="en-US" sz="2400" dirty="0"/>
              <a:t>. </a:t>
            </a:r>
          </a:p>
          <a:p>
            <a:pPr algn="just">
              <a:lnSpc>
                <a:spcPct val="120000"/>
              </a:lnSpc>
              <a:buClr>
                <a:srgbClr val="FF0000"/>
              </a:buClr>
              <a:buFont typeface="Wingdings" pitchFamily="2" charset="2"/>
              <a:buChar char="v"/>
            </a:pP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r>
              <a:rPr lang="en-US" sz="2400" dirty="0" err="1"/>
              <a:t>hiệu</a:t>
            </a:r>
            <a:r>
              <a:rPr lang="en-US" sz="2400" dirty="0"/>
              <a:t> </a:t>
            </a:r>
            <a:r>
              <a:rPr lang="en-US" sz="2400" dirty="0" err="1"/>
              <a:t>quả</a:t>
            </a:r>
            <a:r>
              <a:rPr lang="en-US" sz="2400" dirty="0"/>
              <a:t> </a:t>
            </a:r>
            <a:r>
              <a:rPr lang="en-US" sz="2400" dirty="0" err="1"/>
              <a:t>đều</a:t>
            </a:r>
            <a:r>
              <a:rPr lang="en-US" sz="2400" dirty="0"/>
              <a:t> </a:t>
            </a:r>
            <a:r>
              <a:rPr lang="en-US" sz="2400" dirty="0" err="1"/>
              <a:t>phải</a:t>
            </a:r>
            <a:r>
              <a:rPr lang="en-US" sz="2400" dirty="0"/>
              <a:t> </a:t>
            </a:r>
            <a:r>
              <a:rPr lang="en-US" sz="2400" dirty="0" err="1"/>
              <a:t>chịu</a:t>
            </a:r>
            <a:r>
              <a:rPr lang="en-US" sz="2400" dirty="0"/>
              <a:t> chi </a:t>
            </a:r>
            <a:r>
              <a:rPr lang="en-US" sz="2400" dirty="0" err="1"/>
              <a:t>phí</a:t>
            </a:r>
            <a:r>
              <a:rPr lang="en-US" sz="2400" dirty="0"/>
              <a:t> </a:t>
            </a:r>
            <a:r>
              <a:rPr lang="en-US" sz="2400" dirty="0" err="1"/>
              <a:t>để</a:t>
            </a:r>
            <a:r>
              <a:rPr lang="en-US" sz="2400" dirty="0"/>
              <a:t> </a:t>
            </a:r>
            <a:r>
              <a:rPr lang="en-US" sz="2400" dirty="0" err="1"/>
              <a:t>hoàn</a:t>
            </a:r>
            <a:r>
              <a:rPr lang="en-US" sz="2400" dirty="0"/>
              <a:t> </a:t>
            </a:r>
            <a:r>
              <a:rPr lang="en-US" sz="2400" dirty="0" err="1"/>
              <a:t>thành</a:t>
            </a:r>
            <a:r>
              <a:rPr lang="en-US" sz="2400" dirty="0"/>
              <a:t> </a:t>
            </a:r>
            <a:r>
              <a:rPr lang="en-US" sz="2400" dirty="0" err="1"/>
              <a:t>mục</a:t>
            </a:r>
            <a:r>
              <a:rPr lang="en-US" sz="2400" dirty="0"/>
              <a:t> </a:t>
            </a:r>
            <a:r>
              <a:rPr lang="en-US" sz="2400" dirty="0" err="1"/>
              <a:t>tiêu</a:t>
            </a:r>
            <a:r>
              <a:rPr lang="en-US" sz="2400" dirty="0"/>
              <a:t> </a:t>
            </a:r>
            <a:r>
              <a:rPr lang="en-US" sz="2400" dirty="0" err="1"/>
              <a:t>bán</a:t>
            </a:r>
            <a:r>
              <a:rPr lang="en-US" sz="2400" dirty="0"/>
              <a:t> </a:t>
            </a:r>
            <a:r>
              <a:rPr lang="en-US" sz="2400" dirty="0" err="1"/>
              <a:t>hàng</a:t>
            </a:r>
            <a:endParaRPr lang="vi-VN" sz="2400" dirty="0"/>
          </a:p>
          <a:p>
            <a:pPr marL="0" indent="0">
              <a:buNone/>
            </a:pPr>
            <a:endParaRPr lang="vi-VN" dirty="0"/>
          </a:p>
        </p:txBody>
      </p:sp>
    </p:spTree>
    <p:extLst>
      <p:ext uri="{BB962C8B-B14F-4D97-AF65-F5344CB8AC3E}">
        <p14:creationId xmlns:p14="http://schemas.microsoft.com/office/powerpoint/2010/main" val="19947713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12. </a:t>
            </a:r>
            <a:r>
              <a:rPr lang="en-US" sz="2800" dirty="0" err="1"/>
              <a:t>Thiết</a:t>
            </a:r>
            <a:r>
              <a:rPr lang="en-US" sz="2800" dirty="0"/>
              <a:t> </a:t>
            </a:r>
            <a:r>
              <a:rPr lang="en-US" sz="2800" dirty="0" err="1"/>
              <a:t>kế</a:t>
            </a:r>
            <a:r>
              <a:rPr lang="en-US" sz="2800" dirty="0"/>
              <a:t> </a:t>
            </a:r>
            <a:r>
              <a:rPr lang="en-US" sz="2800" dirty="0" err="1"/>
              <a:t>kế</a:t>
            </a:r>
            <a:r>
              <a:rPr lang="en-US" sz="2800" dirty="0"/>
              <a:t> </a:t>
            </a:r>
            <a:r>
              <a:rPr lang="en-US" sz="2800" dirty="0" err="1"/>
              <a:t>hoạch</a:t>
            </a:r>
            <a:r>
              <a:rPr lang="en-US" sz="2800" dirty="0"/>
              <a:t> chi </a:t>
            </a:r>
            <a:r>
              <a:rPr lang="en-US" sz="2800" dirty="0" err="1"/>
              <a:t>phí</a:t>
            </a:r>
            <a:r>
              <a:rPr lang="en-US" sz="2800" dirty="0"/>
              <a:t> </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224</a:t>
            </a:fld>
            <a:endParaRPr kumimoji="0" lang="en-US"/>
          </a:p>
        </p:txBody>
      </p:sp>
      <p:sp>
        <p:nvSpPr>
          <p:cNvPr id="4" name="Content Placeholder 3"/>
          <p:cNvSpPr>
            <a:spLocks noGrp="1"/>
          </p:cNvSpPr>
          <p:nvPr>
            <p:ph sz="quarter" idx="1"/>
          </p:nvPr>
        </p:nvSpPr>
        <p:spPr>
          <a:xfrm>
            <a:off x="609600" y="1343891"/>
            <a:ext cx="8382000" cy="4709160"/>
          </a:xfrm>
        </p:spPr>
        <p:txBody>
          <a:bodyPr>
            <a:normAutofit/>
          </a:bodyPr>
          <a:lstStyle/>
          <a:p>
            <a:pPr marL="0" indent="0">
              <a:buNone/>
            </a:pPr>
            <a:r>
              <a:rPr lang="en-US" sz="2400" dirty="0" err="1"/>
              <a:t>Một</a:t>
            </a:r>
            <a:r>
              <a:rPr lang="en-US" sz="2400" dirty="0"/>
              <a:t> </a:t>
            </a:r>
            <a:r>
              <a:rPr lang="en-US" sz="2400" dirty="0" err="1"/>
              <a:t>bản</a:t>
            </a:r>
            <a:r>
              <a:rPr lang="en-US" sz="2400" dirty="0"/>
              <a:t> </a:t>
            </a:r>
            <a:r>
              <a:rPr lang="en-US" sz="2400" dirty="0" err="1"/>
              <a:t>kế</a:t>
            </a:r>
            <a:r>
              <a:rPr lang="en-US" sz="2400" dirty="0"/>
              <a:t> </a:t>
            </a:r>
            <a:r>
              <a:rPr lang="en-US" sz="2400" dirty="0" err="1"/>
              <a:t>hoạch</a:t>
            </a:r>
            <a:r>
              <a:rPr lang="en-US" sz="2400" dirty="0"/>
              <a:t> </a:t>
            </a:r>
            <a:r>
              <a:rPr lang="en-US" sz="2400" dirty="0" err="1"/>
              <a:t>bồi</a:t>
            </a:r>
            <a:r>
              <a:rPr lang="en-US" sz="2400" dirty="0"/>
              <a:t> </a:t>
            </a:r>
            <a:r>
              <a:rPr lang="en-US" sz="2400" dirty="0" err="1"/>
              <a:t>hoàn</a:t>
            </a:r>
            <a:r>
              <a:rPr lang="en-US" sz="2400" dirty="0"/>
              <a:t> chi </a:t>
            </a:r>
            <a:r>
              <a:rPr lang="en-US" sz="2400" dirty="0" err="1"/>
              <a:t>phí</a:t>
            </a:r>
            <a:r>
              <a:rPr lang="en-US" sz="2400" dirty="0"/>
              <a:t> </a:t>
            </a:r>
            <a:r>
              <a:rPr lang="en-US" sz="2400" dirty="0" err="1"/>
              <a:t>được</a:t>
            </a:r>
            <a:r>
              <a:rPr lang="en-US" sz="2400" dirty="0"/>
              <a:t> </a:t>
            </a:r>
            <a:r>
              <a:rPr lang="en-US" sz="2400" dirty="0" err="1"/>
              <a:t>thiết</a:t>
            </a:r>
            <a:r>
              <a:rPr lang="en-US" sz="2400" dirty="0"/>
              <a:t> </a:t>
            </a:r>
            <a:r>
              <a:rPr lang="en-US" sz="2400" dirty="0" err="1"/>
              <a:t>kế</a:t>
            </a:r>
            <a:r>
              <a:rPr lang="en-US" sz="2400" dirty="0"/>
              <a:t> </a:t>
            </a:r>
            <a:r>
              <a:rPr lang="en-US" sz="2400" dirty="0" err="1"/>
              <a:t>tốt</a:t>
            </a:r>
            <a:r>
              <a:rPr lang="en-US" sz="2400" dirty="0"/>
              <a:t> </a:t>
            </a:r>
            <a:r>
              <a:rPr lang="en-US" sz="2400" dirty="0" err="1"/>
              <a:t>đòi</a:t>
            </a:r>
            <a:r>
              <a:rPr lang="en-US" sz="2400" dirty="0"/>
              <a:t> </a:t>
            </a:r>
            <a:r>
              <a:rPr lang="en-US" sz="2400" dirty="0" err="1"/>
              <a:t>hỏi</a:t>
            </a:r>
            <a:r>
              <a:rPr lang="en-US" sz="2400" dirty="0"/>
              <a:t> </a:t>
            </a:r>
            <a:r>
              <a:rPr lang="en-US" sz="2400" dirty="0" err="1"/>
              <a:t>phải</a:t>
            </a:r>
            <a:r>
              <a:rPr lang="en-US" sz="2400" dirty="0"/>
              <a:t> </a:t>
            </a:r>
            <a:r>
              <a:rPr lang="en-US" sz="2400" dirty="0" err="1"/>
              <a:t>đáp</a:t>
            </a:r>
            <a:r>
              <a:rPr lang="en-US" sz="2400" dirty="0"/>
              <a:t> </a:t>
            </a:r>
            <a:r>
              <a:rPr lang="en-US" sz="2400" dirty="0" err="1"/>
              <a:t>ứng</a:t>
            </a:r>
            <a:r>
              <a:rPr lang="en-US" sz="2400" dirty="0"/>
              <a:t> </a:t>
            </a:r>
            <a:r>
              <a:rPr lang="en-US" sz="2400" dirty="0" err="1"/>
              <a:t>một</a:t>
            </a:r>
            <a:r>
              <a:rPr lang="en-US" sz="2400" dirty="0"/>
              <a:t> </a:t>
            </a:r>
            <a:r>
              <a:rPr lang="en-US" sz="2400" dirty="0" err="1"/>
              <a:t>số</a:t>
            </a:r>
            <a:r>
              <a:rPr lang="en-US" sz="2400" dirty="0"/>
              <a:t> </a:t>
            </a:r>
            <a:r>
              <a:rPr lang="en-US" sz="2400" dirty="0" err="1"/>
              <a:t>yêu</a:t>
            </a:r>
            <a:r>
              <a:rPr lang="en-US" sz="2400" dirty="0"/>
              <a:t> </a:t>
            </a:r>
            <a:r>
              <a:rPr lang="en-US" sz="2400" dirty="0" err="1"/>
              <a:t>cầu</a:t>
            </a:r>
            <a:r>
              <a:rPr lang="en-US" sz="2400" dirty="0"/>
              <a:t> </a:t>
            </a:r>
            <a:r>
              <a:rPr lang="en-US" sz="2400" dirty="0" err="1"/>
              <a:t>hợp</a:t>
            </a:r>
            <a:r>
              <a:rPr lang="en-US" sz="2400" dirty="0"/>
              <a:t> </a:t>
            </a:r>
            <a:r>
              <a:rPr lang="en-US" sz="2400" dirty="0" err="1"/>
              <a:t>nhất</a:t>
            </a:r>
            <a:r>
              <a:rPr lang="en-US" sz="2400" dirty="0"/>
              <a:t>:</a:t>
            </a:r>
          </a:p>
          <a:p>
            <a:pPr>
              <a:buClr>
                <a:srgbClr val="FF0000"/>
              </a:buClr>
              <a:buFont typeface="Wingdings" pitchFamily="2" charset="2"/>
              <a:buChar char="v"/>
            </a:pPr>
            <a:r>
              <a:rPr lang="en-US" sz="2000" dirty="0" err="1"/>
              <a:t>Tính</a:t>
            </a:r>
            <a:r>
              <a:rPr lang="en-US" sz="2000" dirty="0"/>
              <a:t> </a:t>
            </a:r>
            <a:r>
              <a:rPr lang="en-US" sz="2000" dirty="0" err="1"/>
              <a:t>linh</a:t>
            </a:r>
            <a:r>
              <a:rPr lang="en-US" sz="2000" dirty="0"/>
              <a:t> </a:t>
            </a:r>
            <a:r>
              <a:rPr lang="en-US" sz="2000" dirty="0" err="1"/>
              <a:t>hoạt</a:t>
            </a:r>
            <a:endParaRPr lang="en-US" sz="2000" dirty="0"/>
          </a:p>
          <a:p>
            <a:pPr>
              <a:buClr>
                <a:srgbClr val="FF0000"/>
              </a:buClr>
              <a:buFont typeface="Wingdings" pitchFamily="2" charset="2"/>
              <a:buChar char="v"/>
            </a:pPr>
            <a:r>
              <a:rPr lang="en-US" sz="2000" dirty="0" err="1"/>
              <a:t>Công</a:t>
            </a:r>
            <a:r>
              <a:rPr lang="en-US" sz="2000" dirty="0"/>
              <a:t> </a:t>
            </a:r>
            <a:r>
              <a:rPr lang="en-US" sz="2000" dirty="0" err="1"/>
              <a:t>bằng</a:t>
            </a:r>
            <a:endParaRPr lang="en-US" sz="2000" dirty="0"/>
          </a:p>
          <a:p>
            <a:pPr>
              <a:buClr>
                <a:srgbClr val="FF0000"/>
              </a:buClr>
              <a:buFont typeface="Wingdings" pitchFamily="2" charset="2"/>
              <a:buChar char="v"/>
            </a:pPr>
            <a:r>
              <a:rPr lang="en-US" sz="2000" dirty="0" err="1"/>
              <a:t>Tính</a:t>
            </a:r>
            <a:r>
              <a:rPr lang="en-US" sz="2000" dirty="0"/>
              <a:t> </a:t>
            </a:r>
            <a:r>
              <a:rPr lang="en-US" sz="2000" dirty="0" err="1"/>
              <a:t>hợp</a:t>
            </a:r>
            <a:r>
              <a:rPr lang="en-US" sz="2000" dirty="0"/>
              <a:t> </a:t>
            </a:r>
            <a:r>
              <a:rPr lang="en-US" sz="2000" dirty="0" err="1"/>
              <a:t>pháp</a:t>
            </a:r>
            <a:endParaRPr lang="en-US" sz="2000" dirty="0"/>
          </a:p>
          <a:p>
            <a:pPr>
              <a:buClr>
                <a:srgbClr val="FF0000"/>
              </a:buClr>
              <a:buFont typeface="Wingdings" pitchFamily="2" charset="2"/>
              <a:buChar char="v"/>
            </a:pPr>
            <a:r>
              <a:rPr lang="en-US" sz="2000" dirty="0" err="1"/>
              <a:t>Đơn</a:t>
            </a:r>
            <a:r>
              <a:rPr lang="en-US" sz="2000" dirty="0"/>
              <a:t> </a:t>
            </a:r>
            <a:r>
              <a:rPr lang="en-US" sz="2000" dirty="0" err="1"/>
              <a:t>giản</a:t>
            </a:r>
            <a:endParaRPr lang="en-US" sz="2000" dirty="0"/>
          </a:p>
          <a:p>
            <a:pPr>
              <a:buClr>
                <a:srgbClr val="FF0000"/>
              </a:buClr>
              <a:buFont typeface="Wingdings" pitchFamily="2" charset="2"/>
              <a:buChar char="v"/>
            </a:pPr>
            <a:r>
              <a:rPr lang="en-US" sz="2000" dirty="0" err="1"/>
              <a:t>Hợp</a:t>
            </a:r>
            <a:r>
              <a:rPr lang="en-US" sz="2000" dirty="0"/>
              <a:t> </a:t>
            </a:r>
            <a:r>
              <a:rPr lang="en-US" sz="2000" dirty="0" err="1"/>
              <a:t>lý</a:t>
            </a:r>
            <a:endParaRPr lang="vi-VN" sz="2000" dirty="0"/>
          </a:p>
        </p:txBody>
      </p:sp>
    </p:spTree>
    <p:extLst>
      <p:ext uri="{BB962C8B-B14F-4D97-AF65-F5344CB8AC3E}">
        <p14:creationId xmlns:p14="http://schemas.microsoft.com/office/powerpoint/2010/main" val="34491687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13. </a:t>
            </a:r>
            <a:r>
              <a:rPr lang="en-US" sz="2800" dirty="0" err="1"/>
              <a:t>Kiểm</a:t>
            </a:r>
            <a:r>
              <a:rPr lang="en-US" sz="2800" dirty="0"/>
              <a:t> </a:t>
            </a:r>
            <a:r>
              <a:rPr lang="en-US" sz="2800" dirty="0" err="1"/>
              <a:t>soát</a:t>
            </a:r>
            <a:r>
              <a:rPr lang="en-US" sz="2800" dirty="0"/>
              <a:t> chi </a:t>
            </a:r>
            <a:r>
              <a:rPr lang="en-US" sz="2800" dirty="0" err="1"/>
              <a:t>phí</a:t>
            </a:r>
            <a:r>
              <a:rPr lang="en-US" sz="2800" dirty="0"/>
              <a:t> </a:t>
            </a:r>
            <a:r>
              <a:rPr lang="en-US" sz="2800" dirty="0" err="1"/>
              <a:t>bán</a:t>
            </a:r>
            <a:r>
              <a:rPr lang="en-US" sz="2800" dirty="0"/>
              <a:t> </a:t>
            </a:r>
            <a:r>
              <a:rPr lang="en-US" sz="2800" dirty="0" err="1"/>
              <a:t>hàng</a:t>
            </a:r>
            <a:r>
              <a:rPr lang="en-US" sz="2800" dirty="0"/>
              <a:t> </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225</a:t>
            </a:fld>
            <a:endParaRPr kumimoji="0" lang="en-US"/>
          </a:p>
        </p:txBody>
      </p:sp>
      <p:sp>
        <p:nvSpPr>
          <p:cNvPr id="4" name="Content Placeholder 3"/>
          <p:cNvSpPr>
            <a:spLocks noGrp="1"/>
          </p:cNvSpPr>
          <p:nvPr>
            <p:ph sz="quarter" idx="1"/>
          </p:nvPr>
        </p:nvSpPr>
        <p:spPr>
          <a:xfrm>
            <a:off x="472733" y="1271954"/>
            <a:ext cx="8382000" cy="4709160"/>
          </a:xfrm>
        </p:spPr>
        <p:txBody>
          <a:bodyPr/>
          <a:lstStyle/>
          <a:p>
            <a:pPr algn="just">
              <a:lnSpc>
                <a:spcPct val="120000"/>
              </a:lnSpc>
              <a:buClr>
                <a:srgbClr val="FF0000"/>
              </a:buClr>
              <a:buFont typeface="Wingdings" pitchFamily="2" charset="2"/>
              <a:buChar char="v"/>
            </a:pP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kiểm</a:t>
            </a:r>
            <a:r>
              <a:rPr lang="en-US" sz="2400" dirty="0"/>
              <a:t> </a:t>
            </a:r>
            <a:r>
              <a:rPr lang="en-US" sz="2400" dirty="0" err="1"/>
              <a:t>soát</a:t>
            </a:r>
            <a:r>
              <a:rPr lang="en-US" sz="2400" dirty="0"/>
              <a:t> chi </a:t>
            </a:r>
            <a:r>
              <a:rPr lang="en-US" sz="2400" dirty="0" err="1"/>
              <a:t>phí</a:t>
            </a:r>
            <a:r>
              <a:rPr lang="en-US" sz="2400" dirty="0"/>
              <a:t> </a:t>
            </a:r>
            <a:r>
              <a:rPr lang="en-US" sz="2400" dirty="0" err="1"/>
              <a:t>thông</a:t>
            </a:r>
            <a:r>
              <a:rPr lang="en-US" sz="2400" dirty="0"/>
              <a:t> qua </a:t>
            </a:r>
            <a:r>
              <a:rPr lang="en-US" sz="2400" dirty="0" err="1"/>
              <a:t>hình</a:t>
            </a:r>
            <a:r>
              <a:rPr lang="en-US" sz="2400" dirty="0"/>
              <a:t> </a:t>
            </a:r>
            <a:r>
              <a:rPr lang="en-US" sz="2400" dirty="0" err="1"/>
              <a:t>thức</a:t>
            </a:r>
            <a:r>
              <a:rPr lang="en-US" sz="2400" dirty="0"/>
              <a:t> </a:t>
            </a:r>
            <a:r>
              <a:rPr lang="en-US" sz="2400" dirty="0" err="1"/>
              <a:t>hoàn</a:t>
            </a:r>
            <a:r>
              <a:rPr lang="en-US" sz="2400" dirty="0"/>
              <a:t> </a:t>
            </a:r>
            <a:r>
              <a:rPr lang="en-US" sz="2400" dirty="0" err="1"/>
              <a:t>trả</a:t>
            </a:r>
            <a:r>
              <a:rPr lang="en-US" sz="2400" dirty="0"/>
              <a:t> (</a:t>
            </a:r>
            <a:r>
              <a:rPr lang="en-US" sz="2400" dirty="0" err="1"/>
              <a:t>Kế</a:t>
            </a:r>
            <a:r>
              <a:rPr lang="en-US" sz="2400" dirty="0"/>
              <a:t> </a:t>
            </a:r>
            <a:r>
              <a:rPr lang="en-US" sz="2400" dirty="0" err="1"/>
              <a:t>hoạch</a:t>
            </a:r>
            <a:r>
              <a:rPr lang="en-US" sz="2400" dirty="0"/>
              <a:t> </a:t>
            </a:r>
            <a:r>
              <a:rPr lang="en-US" sz="2400" dirty="0" err="1"/>
              <a:t>hoàn</a:t>
            </a:r>
            <a:r>
              <a:rPr lang="en-US" sz="2400" dirty="0"/>
              <a:t> </a:t>
            </a:r>
            <a:r>
              <a:rPr lang="en-US" sz="2400" dirty="0" err="1"/>
              <a:t>trả</a:t>
            </a:r>
            <a:r>
              <a:rPr lang="en-US" sz="2400" dirty="0"/>
              <a:t> </a:t>
            </a:r>
            <a:r>
              <a:rPr lang="en-US" sz="2400" dirty="0" err="1"/>
              <a:t>không</a:t>
            </a:r>
            <a:r>
              <a:rPr lang="en-US" sz="2400" dirty="0"/>
              <a:t> </a:t>
            </a:r>
            <a:r>
              <a:rPr lang="en-US" sz="2400" dirty="0" err="1"/>
              <a:t>giới</a:t>
            </a:r>
            <a:r>
              <a:rPr lang="en-US" sz="2400" dirty="0"/>
              <a:t> </a:t>
            </a:r>
            <a:r>
              <a:rPr lang="en-US" sz="2400" dirty="0" err="1"/>
              <a:t>hạn</a:t>
            </a:r>
            <a:r>
              <a:rPr lang="en-US" sz="2400" dirty="0"/>
              <a:t>, </a:t>
            </a:r>
            <a:r>
              <a:rPr lang="en-US" sz="2400" dirty="0" err="1"/>
              <a:t>Kế</a:t>
            </a:r>
            <a:r>
              <a:rPr lang="en-US" sz="2400" dirty="0"/>
              <a:t> </a:t>
            </a:r>
            <a:r>
              <a:rPr lang="en-US" sz="2400" dirty="0" err="1"/>
              <a:t>hoạch</a:t>
            </a:r>
            <a:r>
              <a:rPr lang="en-US" sz="2400" dirty="0"/>
              <a:t> </a:t>
            </a:r>
            <a:r>
              <a:rPr lang="en-US" sz="2400" dirty="0" err="1"/>
              <a:t>hoàn</a:t>
            </a:r>
            <a:r>
              <a:rPr lang="en-US" sz="2400" dirty="0"/>
              <a:t> </a:t>
            </a:r>
            <a:r>
              <a:rPr lang="en-US" sz="2400" dirty="0" err="1"/>
              <a:t>trả</a:t>
            </a:r>
            <a:r>
              <a:rPr lang="en-US" sz="2400" dirty="0"/>
              <a:t> </a:t>
            </a:r>
            <a:r>
              <a:rPr lang="en-US" sz="2400" dirty="0" err="1"/>
              <a:t>có</a:t>
            </a:r>
            <a:r>
              <a:rPr lang="en-US" sz="2400" dirty="0"/>
              <a:t> </a:t>
            </a:r>
            <a:r>
              <a:rPr lang="en-US" sz="2400" dirty="0" err="1"/>
              <a:t>giới</a:t>
            </a:r>
            <a:r>
              <a:rPr lang="en-US" sz="2400" dirty="0"/>
              <a:t> </a:t>
            </a:r>
            <a:r>
              <a:rPr lang="en-US" sz="2400" dirty="0" err="1"/>
              <a:t>hạn</a:t>
            </a:r>
            <a:r>
              <a:rPr lang="en-US" sz="2400" dirty="0"/>
              <a:t>, </a:t>
            </a:r>
            <a:r>
              <a:rPr lang="en-US" sz="2400" dirty="0" err="1"/>
              <a:t>Kế</a:t>
            </a:r>
            <a:r>
              <a:rPr lang="en-US" sz="2400" dirty="0"/>
              <a:t> </a:t>
            </a:r>
            <a:r>
              <a:rPr lang="en-US" sz="2400" dirty="0" err="1"/>
              <a:t>hoạch</a:t>
            </a:r>
            <a:r>
              <a:rPr lang="en-US" sz="2400" dirty="0"/>
              <a:t> </a:t>
            </a:r>
            <a:r>
              <a:rPr lang="en-US" sz="2400" dirty="0" err="1"/>
              <a:t>hoàn</a:t>
            </a:r>
            <a:r>
              <a:rPr lang="en-US" sz="2400" dirty="0"/>
              <a:t> </a:t>
            </a:r>
            <a:r>
              <a:rPr lang="en-US" sz="2400" dirty="0" err="1"/>
              <a:t>trả</a:t>
            </a:r>
            <a:r>
              <a:rPr lang="en-US" sz="2400" dirty="0"/>
              <a:t> </a:t>
            </a:r>
            <a:r>
              <a:rPr lang="en-US" sz="2400" dirty="0" err="1"/>
              <a:t>kết</a:t>
            </a:r>
            <a:r>
              <a:rPr lang="en-US" sz="2400" dirty="0"/>
              <a:t> </a:t>
            </a:r>
            <a:r>
              <a:rPr lang="en-US" sz="2400" dirty="0" err="1"/>
              <a:t>hợp</a:t>
            </a:r>
            <a:r>
              <a:rPr lang="en-US" sz="2400" dirty="0"/>
              <a:t>)</a:t>
            </a:r>
          </a:p>
          <a:p>
            <a:pPr algn="just">
              <a:lnSpc>
                <a:spcPct val="120000"/>
              </a:lnSpc>
              <a:buClr>
                <a:srgbClr val="FF0000"/>
              </a:buClr>
              <a:buFont typeface="Wingdings" pitchFamily="2" charset="2"/>
              <a:buChar char="v"/>
            </a:pPr>
            <a:r>
              <a:rPr lang="en-US" sz="2400" dirty="0" err="1"/>
              <a:t>Kiểm</a:t>
            </a:r>
            <a:r>
              <a:rPr lang="en-US" sz="2400" dirty="0"/>
              <a:t> </a:t>
            </a:r>
            <a:r>
              <a:rPr lang="en-US" sz="2400" dirty="0" err="1"/>
              <a:t>soát</a:t>
            </a:r>
            <a:r>
              <a:rPr lang="en-US" sz="2400" dirty="0"/>
              <a:t> </a:t>
            </a:r>
            <a:r>
              <a:rPr lang="en-US" sz="2400" dirty="0" err="1"/>
              <a:t>lạm</a:t>
            </a:r>
            <a:r>
              <a:rPr lang="en-US" sz="2400" dirty="0"/>
              <a:t> </a:t>
            </a:r>
            <a:r>
              <a:rPr lang="en-US" sz="2400" dirty="0" err="1"/>
              <a:t>dụng</a:t>
            </a:r>
            <a:r>
              <a:rPr lang="en-US" sz="2400" dirty="0"/>
              <a:t> </a:t>
            </a:r>
            <a:r>
              <a:rPr lang="en-US" sz="2400" dirty="0" err="1"/>
              <a:t>hình</a:t>
            </a:r>
            <a:r>
              <a:rPr lang="en-US" sz="2400" dirty="0"/>
              <a:t> </a:t>
            </a:r>
            <a:r>
              <a:rPr lang="en-US" sz="2400" dirty="0" err="1"/>
              <a:t>thức</a:t>
            </a:r>
            <a:r>
              <a:rPr lang="en-US" sz="2400" dirty="0"/>
              <a:t> </a:t>
            </a:r>
            <a:r>
              <a:rPr lang="en-US" sz="2400" dirty="0" err="1"/>
              <a:t>hoàn</a:t>
            </a:r>
            <a:r>
              <a:rPr lang="en-US" sz="2400" dirty="0"/>
              <a:t> </a:t>
            </a:r>
            <a:r>
              <a:rPr lang="en-US" sz="2400" dirty="0" err="1"/>
              <a:t>trả</a:t>
            </a:r>
            <a:r>
              <a:rPr lang="en-US" sz="2400" dirty="0"/>
              <a:t> chi </a:t>
            </a:r>
            <a:r>
              <a:rPr lang="en-US" sz="2400" dirty="0" err="1"/>
              <a:t>phí</a:t>
            </a:r>
            <a:r>
              <a:rPr lang="en-US" sz="2400" dirty="0"/>
              <a:t> </a:t>
            </a:r>
          </a:p>
          <a:p>
            <a:pPr algn="just">
              <a:lnSpc>
                <a:spcPct val="120000"/>
              </a:lnSpc>
              <a:buClr>
                <a:srgbClr val="FF0000"/>
              </a:buClr>
              <a:buFont typeface="Wingdings" pitchFamily="2" charset="2"/>
              <a:buChar char="v"/>
            </a:pPr>
            <a:r>
              <a:rPr lang="en-US" sz="2400" dirty="0" err="1"/>
              <a:t>Ứng</a:t>
            </a:r>
            <a:r>
              <a:rPr lang="en-US" sz="2400" dirty="0"/>
              <a:t> </a:t>
            </a:r>
            <a:r>
              <a:rPr lang="en-US" sz="2400" dirty="0" err="1"/>
              <a:t>phó</a:t>
            </a:r>
            <a:r>
              <a:rPr lang="en-US" sz="2400" dirty="0"/>
              <a:t> </a:t>
            </a:r>
            <a:r>
              <a:rPr lang="en-US" sz="2400" dirty="0" err="1"/>
              <a:t>với</a:t>
            </a:r>
            <a:r>
              <a:rPr lang="en-US" sz="2400" dirty="0"/>
              <a:t> </a:t>
            </a:r>
            <a:r>
              <a:rPr lang="en-US" sz="2400" dirty="0" err="1"/>
              <a:t>tình</a:t>
            </a:r>
            <a:r>
              <a:rPr lang="en-US" sz="2400" dirty="0"/>
              <a:t> </a:t>
            </a:r>
            <a:r>
              <a:rPr lang="en-US" sz="2400" dirty="0" err="1"/>
              <a:t>hình</a:t>
            </a:r>
            <a:r>
              <a:rPr lang="en-US" sz="2400" dirty="0"/>
              <a:t> </a:t>
            </a:r>
            <a:r>
              <a:rPr lang="en-US" sz="2400" dirty="0" err="1"/>
              <a:t>tăng</a:t>
            </a:r>
            <a:r>
              <a:rPr lang="en-US" sz="2400" dirty="0"/>
              <a:t> chi </a:t>
            </a:r>
            <a:r>
              <a:rPr lang="en-US" sz="2400" dirty="0" err="1"/>
              <a:t>phí</a:t>
            </a:r>
            <a:r>
              <a:rPr lang="en-US" sz="2400" dirty="0"/>
              <a:t> </a:t>
            </a:r>
            <a:r>
              <a:rPr lang="en-US" sz="2400" dirty="0" err="1"/>
              <a:t>bán</a:t>
            </a:r>
            <a:r>
              <a:rPr lang="en-US" sz="2400" dirty="0"/>
              <a:t> </a:t>
            </a:r>
            <a:r>
              <a:rPr lang="en-US" sz="2400" dirty="0" err="1"/>
              <a:t>hàng</a:t>
            </a:r>
            <a:endParaRPr lang="vi-VN" sz="2400" dirty="0"/>
          </a:p>
          <a:p>
            <a:pPr marL="0" indent="0">
              <a:buNone/>
            </a:pPr>
            <a:endParaRPr lang="vi-VN" dirty="0"/>
          </a:p>
        </p:txBody>
      </p:sp>
    </p:spTree>
    <p:extLst>
      <p:ext uri="{BB962C8B-B14F-4D97-AF65-F5344CB8AC3E}">
        <p14:creationId xmlns:p14="http://schemas.microsoft.com/office/powerpoint/2010/main" val="364365616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t>Tóm</a:t>
            </a:r>
            <a:r>
              <a:rPr lang="en-US" sz="2800" dirty="0"/>
              <a:t> </a:t>
            </a:r>
            <a:r>
              <a:rPr lang="en-US" sz="2800" dirty="0" err="1"/>
              <a:t>tắt</a:t>
            </a:r>
            <a:r>
              <a:rPr lang="en-US" sz="2800" dirty="0"/>
              <a:t> </a:t>
            </a:r>
            <a:r>
              <a:rPr lang="en-US" sz="2800" dirty="0" err="1"/>
              <a:t>chương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226</a:t>
            </a:fld>
            <a:endParaRPr kumimoji="0" lang="en-US"/>
          </a:p>
        </p:txBody>
      </p:sp>
      <p:sp>
        <p:nvSpPr>
          <p:cNvPr id="4" name="Content Placeholder 3"/>
          <p:cNvSpPr>
            <a:spLocks noGrp="1"/>
          </p:cNvSpPr>
          <p:nvPr>
            <p:ph sz="quarter" idx="1"/>
          </p:nvPr>
        </p:nvSpPr>
        <p:spPr>
          <a:xfrm>
            <a:off x="587326" y="1295400"/>
            <a:ext cx="8382000" cy="4709160"/>
          </a:xfrm>
        </p:spPr>
        <p:txBody>
          <a:bodyPr>
            <a:normAutofit/>
          </a:bodyPr>
          <a:lstStyle/>
          <a:p>
            <a:pPr marL="0" indent="0">
              <a:buNone/>
            </a:pPr>
            <a:r>
              <a:rPr lang="en-US" sz="2400" dirty="0" err="1"/>
              <a:t>Chương</a:t>
            </a:r>
            <a:r>
              <a:rPr lang="en-US" sz="2400" dirty="0"/>
              <a:t> 10 </a:t>
            </a:r>
            <a:r>
              <a:rPr lang="en-US" sz="2400" dirty="0" err="1"/>
              <a:t>bàn</a:t>
            </a:r>
            <a:r>
              <a:rPr lang="en-US" sz="2400" dirty="0"/>
              <a:t> </a:t>
            </a:r>
            <a:r>
              <a:rPr lang="en-US" sz="2400" dirty="0" err="1"/>
              <a:t>về</a:t>
            </a:r>
            <a:r>
              <a:rPr lang="en-US" sz="2400" dirty="0"/>
              <a:t>:</a:t>
            </a:r>
          </a:p>
          <a:p>
            <a:pPr algn="just">
              <a:buClr>
                <a:srgbClr val="FF0000"/>
              </a:buClr>
              <a:buFont typeface="Wingdings" pitchFamily="2" charset="2"/>
              <a:buChar char="v"/>
            </a:pPr>
            <a:r>
              <a:rPr lang="vi-VN" sz="2400" dirty="0"/>
              <a:t>Các hình thức thù lao cơ bản</a:t>
            </a:r>
            <a:endParaRPr lang="en-US" sz="2400" dirty="0"/>
          </a:p>
          <a:p>
            <a:pPr algn="just">
              <a:buClr>
                <a:srgbClr val="FF0000"/>
              </a:buClr>
              <a:buFont typeface="Wingdings" pitchFamily="2" charset="2"/>
              <a:buChar char="v"/>
            </a:pPr>
            <a:r>
              <a:rPr lang="en-US" sz="2400" dirty="0" err="1"/>
              <a:t>Kế</a:t>
            </a:r>
            <a:r>
              <a:rPr lang="en-US" sz="2400" dirty="0"/>
              <a:t> </a:t>
            </a:r>
            <a:r>
              <a:rPr lang="en-US" sz="2400" dirty="0" err="1"/>
              <a:t>hoạch</a:t>
            </a:r>
            <a:r>
              <a:rPr lang="en-US" sz="2400" dirty="0"/>
              <a:t> </a:t>
            </a:r>
            <a:r>
              <a:rPr lang="en-US" sz="2400" dirty="0" err="1"/>
              <a:t>trả</a:t>
            </a:r>
            <a:r>
              <a:rPr lang="en-US" sz="2400" dirty="0"/>
              <a:t> </a:t>
            </a:r>
            <a:r>
              <a:rPr lang="en-US" sz="2400" dirty="0" err="1"/>
              <a:t>thù</a:t>
            </a:r>
            <a:r>
              <a:rPr lang="en-US" sz="2400" dirty="0"/>
              <a:t> </a:t>
            </a:r>
            <a:r>
              <a:rPr lang="en-US" sz="2400" dirty="0" err="1"/>
              <a:t>lao</a:t>
            </a:r>
            <a:r>
              <a:rPr lang="en-US" sz="2400" dirty="0"/>
              <a:t> </a:t>
            </a:r>
            <a:r>
              <a:rPr lang="en-US" sz="2400" dirty="0" err="1"/>
              <a:t>tài</a:t>
            </a:r>
            <a:r>
              <a:rPr lang="en-US" sz="2400" dirty="0"/>
              <a:t> </a:t>
            </a:r>
            <a:r>
              <a:rPr lang="en-US" sz="2400" dirty="0" err="1"/>
              <a:t>chính</a:t>
            </a:r>
            <a:r>
              <a:rPr lang="en-US" sz="2400" dirty="0"/>
              <a:t> </a:t>
            </a:r>
            <a:r>
              <a:rPr lang="en-US" sz="2400" dirty="0" err="1"/>
              <a:t>cho</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p>
          <a:p>
            <a:pPr algn="just">
              <a:buClr>
                <a:srgbClr val="FF0000"/>
              </a:buClr>
              <a:buFont typeface="Wingdings" pitchFamily="2" charset="2"/>
              <a:buChar char="v"/>
            </a:pP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thù</a:t>
            </a:r>
            <a:r>
              <a:rPr lang="en-US" sz="2400" dirty="0"/>
              <a:t> </a:t>
            </a:r>
            <a:r>
              <a:rPr lang="en-US" sz="2400" dirty="0" err="1"/>
              <a:t>lao</a:t>
            </a:r>
            <a:r>
              <a:rPr lang="en-US" sz="2400" dirty="0"/>
              <a:t> </a:t>
            </a:r>
            <a:r>
              <a:rPr lang="en-US" sz="2400" dirty="0" err="1"/>
              <a:t>tài</a:t>
            </a:r>
            <a:r>
              <a:rPr lang="en-US" sz="2400" dirty="0"/>
              <a:t> </a:t>
            </a:r>
            <a:r>
              <a:rPr lang="en-US" sz="2400" dirty="0" err="1"/>
              <a:t>chính</a:t>
            </a:r>
            <a:r>
              <a:rPr lang="en-US" sz="2400" dirty="0"/>
              <a:t> </a:t>
            </a:r>
            <a:r>
              <a:rPr lang="en-US" sz="2400" dirty="0" err="1"/>
              <a:t>chủ</a:t>
            </a:r>
            <a:r>
              <a:rPr lang="en-US" sz="2400" dirty="0"/>
              <a:t> </a:t>
            </a:r>
            <a:r>
              <a:rPr lang="en-US" sz="2400" dirty="0" err="1"/>
              <a:t>yếu</a:t>
            </a:r>
            <a:r>
              <a:rPr lang="en-US" sz="2400" dirty="0"/>
              <a:t> </a:t>
            </a:r>
            <a:r>
              <a:rPr lang="en-US" sz="2400" dirty="0" err="1"/>
              <a:t>cho</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p>
          <a:p>
            <a:pPr algn="just">
              <a:buClr>
                <a:srgbClr val="FF0000"/>
              </a:buClr>
              <a:buFont typeface="Wingdings" pitchFamily="2" charset="2"/>
              <a:buChar char="v"/>
            </a:pPr>
            <a:r>
              <a:rPr lang="en-US" sz="2400" dirty="0" err="1"/>
              <a:t>Ưu</a:t>
            </a:r>
            <a:r>
              <a:rPr lang="en-US" sz="2400" dirty="0"/>
              <a:t> </a:t>
            </a:r>
            <a:r>
              <a:rPr lang="en-US" sz="2400" dirty="0" err="1"/>
              <a:t>nhược</a:t>
            </a:r>
            <a:r>
              <a:rPr lang="en-US" sz="2400" dirty="0"/>
              <a:t> </a:t>
            </a:r>
            <a:r>
              <a:rPr lang="en-US" sz="2400" dirty="0" err="1"/>
              <a:t>điểm</a:t>
            </a:r>
            <a:r>
              <a:rPr lang="en-US" sz="2400" dirty="0"/>
              <a:t>, </a:t>
            </a:r>
            <a:r>
              <a:rPr lang="en-US" sz="2400" dirty="0" err="1"/>
              <a:t>cách</a:t>
            </a:r>
            <a:r>
              <a:rPr lang="en-US" sz="2400" dirty="0"/>
              <a:t> </a:t>
            </a:r>
            <a:r>
              <a:rPr lang="en-US" sz="2400" dirty="0" err="1"/>
              <a:t>thức</a:t>
            </a:r>
            <a:r>
              <a:rPr lang="en-US" sz="2400" dirty="0"/>
              <a:t> </a:t>
            </a:r>
            <a:r>
              <a:rPr lang="en-US" sz="2400" dirty="0" err="1"/>
              <a:t>kiểm</a:t>
            </a:r>
            <a:r>
              <a:rPr lang="en-US" sz="2400" dirty="0"/>
              <a:t> </a:t>
            </a:r>
            <a:r>
              <a:rPr lang="en-US" sz="2400" dirty="0" err="1"/>
              <a:t>soát</a:t>
            </a:r>
            <a:r>
              <a:rPr lang="en-US" sz="2400" dirty="0"/>
              <a:t> </a:t>
            </a:r>
            <a:r>
              <a:rPr lang="en-US" sz="2400" dirty="0" err="1"/>
              <a:t>các</a:t>
            </a:r>
            <a:r>
              <a:rPr lang="en-US" sz="2400" dirty="0"/>
              <a:t> </a:t>
            </a:r>
            <a:r>
              <a:rPr lang="en-US" sz="2400" dirty="0" err="1"/>
              <a:t>khoản</a:t>
            </a:r>
            <a:r>
              <a:rPr lang="en-US" sz="2400" dirty="0"/>
              <a:t> chi </a:t>
            </a:r>
            <a:r>
              <a:rPr lang="en-US" sz="2400" dirty="0" err="1"/>
              <a:t>phí</a:t>
            </a:r>
            <a:r>
              <a:rPr lang="en-US" sz="2400" dirty="0"/>
              <a:t> </a:t>
            </a:r>
            <a:r>
              <a:rPr lang="en-US" sz="2400" dirty="0" err="1"/>
              <a:t>và</a:t>
            </a:r>
            <a:r>
              <a:rPr lang="en-US" sz="2400" dirty="0"/>
              <a:t> </a:t>
            </a:r>
            <a:r>
              <a:rPr lang="en-US" sz="2400" dirty="0" err="1"/>
              <a:t>phụ</a:t>
            </a:r>
            <a:r>
              <a:rPr lang="en-US" sz="2400" dirty="0"/>
              <a:t> </a:t>
            </a:r>
            <a:r>
              <a:rPr lang="en-US" sz="2400" dirty="0" err="1"/>
              <a:t>cấp</a:t>
            </a:r>
            <a:r>
              <a:rPr lang="en-US" sz="2400" dirty="0"/>
              <a:t> </a:t>
            </a:r>
            <a:r>
              <a:rPr lang="en-US" sz="2400" dirty="0" err="1"/>
              <a:t>ngoài</a:t>
            </a:r>
            <a:r>
              <a:rPr lang="en-US" sz="2400" dirty="0"/>
              <a:t> </a:t>
            </a:r>
            <a:r>
              <a:rPr lang="en-US" sz="2400" dirty="0" err="1"/>
              <a:t>cho</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p>
          <a:p>
            <a:pPr algn="just">
              <a:buClr>
                <a:srgbClr val="FF0000"/>
              </a:buClr>
              <a:buFont typeface="Wingdings" pitchFamily="2" charset="2"/>
              <a:buChar char="v"/>
            </a:pPr>
            <a:r>
              <a:rPr lang="vi-VN" sz="2400" dirty="0"/>
              <a:t>Một số vấn đề về bồi hoàn chi phí và phúc lợi phụ </a:t>
            </a:r>
          </a:p>
          <a:p>
            <a:pPr algn="just">
              <a:buClr>
                <a:srgbClr val="FF0000"/>
              </a:buClr>
              <a:buFont typeface="Wingdings" pitchFamily="2" charset="2"/>
              <a:buChar char="v"/>
            </a:pPr>
            <a:r>
              <a:rPr lang="vi-VN" sz="2400" dirty="0"/>
              <a:t>Một số xu hướng thù lao bán hàng và thù lao cho nhà quản trị bán</a:t>
            </a:r>
          </a:p>
          <a:p>
            <a:pPr algn="just">
              <a:buFont typeface="Wingdings" pitchFamily="2" charset="2"/>
              <a:buChar char="v"/>
            </a:pPr>
            <a:endParaRPr lang="vi-VN" dirty="0"/>
          </a:p>
          <a:p>
            <a:pPr algn="just">
              <a:buFont typeface="Wingdings" pitchFamily="2" charset="2"/>
              <a:buChar char="v"/>
            </a:pPr>
            <a:endParaRPr lang="vi-VN" dirty="0"/>
          </a:p>
        </p:txBody>
      </p:sp>
    </p:spTree>
    <p:extLst>
      <p:ext uri="{BB962C8B-B14F-4D97-AF65-F5344CB8AC3E}">
        <p14:creationId xmlns:p14="http://schemas.microsoft.com/office/powerpoint/2010/main" val="360628980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BDCAED-7681-4894-B81D-337EC38EF8F3}"/>
              </a:ext>
            </a:extLst>
          </p:cNvPr>
          <p:cNvSpPr>
            <a:spLocks noGrp="1"/>
          </p:cNvSpPr>
          <p:nvPr>
            <p:ph type="title"/>
          </p:nvPr>
        </p:nvSpPr>
        <p:spPr>
          <a:xfrm>
            <a:off x="152400" y="168716"/>
            <a:ext cx="8991600" cy="1126684"/>
          </a:xfrm>
        </p:spPr>
        <p:txBody>
          <a:bodyPr>
            <a:normAutofit/>
          </a:bodyPr>
          <a:lstStyle/>
          <a:p>
            <a:pPr algn="ctr">
              <a:lnSpc>
                <a:spcPct val="100000"/>
              </a:lnSpc>
            </a:pPr>
            <a:r>
              <a:rPr lang="vi-VN" sz="2800" dirty="0"/>
              <a:t>Chương 11: </a:t>
            </a:r>
            <a:r>
              <a:rPr lang="en-US" sz="2800" dirty="0" err="1"/>
              <a:t>THÚC</a:t>
            </a:r>
            <a:r>
              <a:rPr lang="en-US" sz="2800" dirty="0"/>
              <a:t> </a:t>
            </a:r>
            <a:r>
              <a:rPr lang="en-US" sz="2800" dirty="0" err="1"/>
              <a:t>ĐẨY</a:t>
            </a:r>
            <a:r>
              <a:rPr lang="en-US" sz="2800" dirty="0"/>
              <a:t> </a:t>
            </a:r>
            <a:r>
              <a:rPr lang="en-US" sz="2800" dirty="0" err="1"/>
              <a:t>LỰC</a:t>
            </a:r>
            <a:r>
              <a:rPr lang="en-US" sz="2800" dirty="0"/>
              <a:t> </a:t>
            </a:r>
            <a:r>
              <a:rPr lang="en-US" sz="2800" dirty="0" err="1"/>
              <a:t>LƯỢNG</a:t>
            </a:r>
            <a:r>
              <a:rPr lang="en-US" sz="2800" dirty="0"/>
              <a:t> </a:t>
            </a:r>
            <a:r>
              <a:rPr lang="en-US" sz="2800" dirty="0" err="1"/>
              <a:t>BÁN</a:t>
            </a:r>
            <a:r>
              <a:rPr lang="en-US" sz="2800" dirty="0"/>
              <a:t> </a:t>
            </a:r>
            <a:r>
              <a:rPr lang="en-US" sz="2800" dirty="0" err="1"/>
              <a:t>HÀNG</a:t>
            </a:r>
            <a:endParaRPr lang="vi-VN" sz="2800" dirty="0"/>
          </a:p>
        </p:txBody>
      </p:sp>
      <p:sp>
        <p:nvSpPr>
          <p:cNvPr id="3" name="Chỗ dành sẵn cho Nội dung 2">
            <a:extLst>
              <a:ext uri="{FF2B5EF4-FFF2-40B4-BE49-F238E27FC236}">
                <a16:creationId xmlns:a16="http://schemas.microsoft.com/office/drawing/2014/main" id="{48FF61FF-EC7F-46C7-8B90-99723EB31458}"/>
              </a:ext>
            </a:extLst>
          </p:cNvPr>
          <p:cNvSpPr>
            <a:spLocks noGrp="1"/>
          </p:cNvSpPr>
          <p:nvPr>
            <p:ph idx="1"/>
          </p:nvPr>
        </p:nvSpPr>
        <p:spPr>
          <a:xfrm>
            <a:off x="457200" y="1528472"/>
            <a:ext cx="8382000" cy="4709160"/>
          </a:xfrm>
        </p:spPr>
        <p:txBody>
          <a:bodyPr>
            <a:normAutofit/>
          </a:bodyPr>
          <a:lstStyle/>
          <a:p>
            <a:pPr marL="514350" indent="-514350">
              <a:buAutoNum type="arabicPeriod"/>
            </a:pPr>
            <a:r>
              <a:rPr lang="en-US" sz="2400" dirty="0" err="1"/>
              <a:t>Khái</a:t>
            </a:r>
            <a:r>
              <a:rPr lang="en-US" sz="2400" dirty="0"/>
              <a:t> </a:t>
            </a:r>
            <a:r>
              <a:rPr lang="en-US" sz="2400" dirty="0" err="1"/>
              <a:t>quát</a:t>
            </a:r>
            <a:r>
              <a:rPr lang="en-US" sz="2400" dirty="0"/>
              <a:t> </a:t>
            </a:r>
            <a:r>
              <a:rPr lang="en-US" sz="2400" dirty="0" err="1"/>
              <a:t>chung</a:t>
            </a:r>
            <a:r>
              <a:rPr lang="en-US" sz="2400" dirty="0"/>
              <a:t> </a:t>
            </a:r>
            <a:r>
              <a:rPr lang="en-US" sz="2400" dirty="0" err="1"/>
              <a:t>về</a:t>
            </a:r>
            <a:r>
              <a:rPr lang="en-US" sz="2400" dirty="0"/>
              <a:t> </a:t>
            </a:r>
            <a:r>
              <a:rPr lang="en-US" sz="2400" dirty="0" err="1"/>
              <a:t>thúc</a:t>
            </a:r>
            <a:r>
              <a:rPr lang="en-US" sz="2400" dirty="0"/>
              <a:t> </a:t>
            </a:r>
            <a:r>
              <a:rPr lang="en-US" sz="2400" dirty="0" err="1"/>
              <a:t>đẩy</a:t>
            </a:r>
            <a:r>
              <a:rPr lang="en-US" sz="2400" dirty="0"/>
              <a:t> </a:t>
            </a:r>
            <a:r>
              <a:rPr lang="en-US" sz="2400" dirty="0" err="1"/>
              <a:t>lực</a:t>
            </a:r>
            <a:r>
              <a:rPr lang="en-US" sz="2400" dirty="0"/>
              <a:t> </a:t>
            </a:r>
            <a:r>
              <a:rPr lang="en-US" sz="2400" dirty="0" err="1"/>
              <a:t>lượng</a:t>
            </a:r>
            <a:r>
              <a:rPr lang="en-US" sz="2400" dirty="0"/>
              <a:t> </a:t>
            </a:r>
            <a:r>
              <a:rPr lang="en-US" sz="2400" dirty="0" err="1"/>
              <a:t>bán</a:t>
            </a:r>
            <a:endParaRPr lang="vi-VN" sz="2400" dirty="0"/>
          </a:p>
          <a:p>
            <a:pPr marL="514350" indent="-514350">
              <a:buAutoNum type="arabicPeriod"/>
            </a:pPr>
            <a:r>
              <a:rPr lang="en-US" sz="2400" dirty="0" err="1"/>
              <a:t>Các</a:t>
            </a:r>
            <a:r>
              <a:rPr lang="en-US" sz="2400" dirty="0"/>
              <a:t> </a:t>
            </a:r>
            <a:r>
              <a:rPr lang="en-US" sz="2400" dirty="0" err="1"/>
              <a:t>công</a:t>
            </a:r>
            <a:r>
              <a:rPr lang="en-US" sz="2400" dirty="0"/>
              <a:t> </a:t>
            </a:r>
            <a:r>
              <a:rPr lang="en-US" sz="2400" dirty="0" err="1"/>
              <a:t>cụ</a:t>
            </a:r>
            <a:r>
              <a:rPr lang="en-US" sz="2400" dirty="0"/>
              <a:t> </a:t>
            </a:r>
            <a:r>
              <a:rPr lang="en-US" sz="2400" dirty="0" err="1"/>
              <a:t>thúc</a:t>
            </a:r>
            <a:r>
              <a:rPr lang="en-US" sz="2400" dirty="0"/>
              <a:t> </a:t>
            </a:r>
            <a:r>
              <a:rPr lang="en-US" sz="2400" dirty="0" err="1"/>
              <a:t>đẩy</a:t>
            </a:r>
            <a:r>
              <a:rPr lang="en-US" sz="2400" dirty="0"/>
              <a:t> </a:t>
            </a:r>
            <a:r>
              <a:rPr lang="en-US" sz="2400" dirty="0" err="1"/>
              <a:t>lực</a:t>
            </a:r>
            <a:r>
              <a:rPr lang="en-US" sz="2400" dirty="0"/>
              <a:t> </a:t>
            </a:r>
            <a:r>
              <a:rPr lang="en-US" sz="2400" dirty="0" err="1"/>
              <a:t>lượng</a:t>
            </a:r>
            <a:r>
              <a:rPr lang="en-US" sz="2400" dirty="0"/>
              <a:t> </a:t>
            </a:r>
            <a:r>
              <a:rPr lang="en-US" sz="2400" dirty="0" err="1"/>
              <a:t>bán</a:t>
            </a:r>
            <a:endParaRPr lang="vi-VN" sz="2400" dirty="0"/>
          </a:p>
          <a:p>
            <a:pPr marL="514350" indent="-514350">
              <a:buAutoNum type="arabicPeriod"/>
            </a:pPr>
            <a:r>
              <a:rPr lang="en-US" sz="2400" dirty="0" err="1"/>
              <a:t>Hướng</a:t>
            </a:r>
            <a:r>
              <a:rPr lang="en-US" sz="2400" dirty="0"/>
              <a:t> </a:t>
            </a:r>
            <a:r>
              <a:rPr lang="en-US" sz="2400" dirty="0" err="1"/>
              <a:t>dẫn</a:t>
            </a:r>
            <a:r>
              <a:rPr lang="en-US" sz="2400" dirty="0"/>
              <a:t> </a:t>
            </a:r>
            <a:r>
              <a:rPr lang="en-US" sz="2400" dirty="0" err="1"/>
              <a:t>thúc</a:t>
            </a:r>
            <a:r>
              <a:rPr lang="en-US" sz="2400" dirty="0"/>
              <a:t> </a:t>
            </a:r>
            <a:r>
              <a:rPr lang="en-US" sz="2400" dirty="0" err="1"/>
              <a:t>đẩy</a:t>
            </a:r>
            <a:r>
              <a:rPr lang="en-US" sz="2400" dirty="0"/>
              <a:t> </a:t>
            </a:r>
            <a:r>
              <a:rPr lang="en-US" sz="2400" dirty="0" err="1"/>
              <a:t>và</a:t>
            </a:r>
            <a:r>
              <a:rPr lang="en-US" sz="2400" dirty="0"/>
              <a:t> </a:t>
            </a:r>
            <a:r>
              <a:rPr lang="en-US" sz="2400" dirty="0" err="1"/>
              <a:t>khen</a:t>
            </a:r>
            <a:r>
              <a:rPr lang="en-US" sz="2400" dirty="0"/>
              <a:t> </a:t>
            </a:r>
            <a:r>
              <a:rPr lang="en-US" sz="2400" dirty="0" err="1"/>
              <a:t>thưởng</a:t>
            </a:r>
            <a:r>
              <a:rPr lang="en-US" sz="2400" dirty="0"/>
              <a:t> </a:t>
            </a:r>
            <a:r>
              <a:rPr lang="en-US" sz="2400" dirty="0" err="1"/>
              <a:t>lực</a:t>
            </a:r>
            <a:r>
              <a:rPr lang="en-US" sz="2400" dirty="0"/>
              <a:t> </a:t>
            </a:r>
            <a:r>
              <a:rPr lang="en-US" sz="2400" dirty="0" err="1"/>
              <a:t>lượng</a:t>
            </a:r>
            <a:r>
              <a:rPr lang="en-US" sz="2400" dirty="0"/>
              <a:t> </a:t>
            </a:r>
            <a:r>
              <a:rPr lang="en-US" sz="2400" dirty="0" err="1"/>
              <a:t>bán</a:t>
            </a:r>
            <a:endParaRPr lang="vi-VN" sz="2400" dirty="0"/>
          </a:p>
          <a:p>
            <a:pPr algn="just"/>
            <a:r>
              <a:rPr lang="en-US" sz="1900" b="1" i="1" dirty="0" err="1"/>
              <a:t>Tài</a:t>
            </a:r>
            <a:r>
              <a:rPr lang="en-US" sz="1900" b="1" i="1" dirty="0"/>
              <a:t> </a:t>
            </a:r>
            <a:r>
              <a:rPr lang="en-US" sz="1900" b="1" i="1" dirty="0" err="1"/>
              <a:t>liệu</a:t>
            </a:r>
            <a:r>
              <a:rPr lang="en-US" sz="1900" b="1" i="1" dirty="0"/>
              <a:t> </a:t>
            </a:r>
            <a:r>
              <a:rPr lang="en-US" sz="1900" b="1" i="1" dirty="0" err="1"/>
              <a:t>tham</a:t>
            </a:r>
            <a:r>
              <a:rPr lang="en-US" sz="1900" b="1" i="1" dirty="0"/>
              <a:t> </a:t>
            </a:r>
            <a:r>
              <a:rPr lang="en-US" sz="1900" b="1" i="1" dirty="0" err="1"/>
              <a:t>khảo</a:t>
            </a:r>
            <a:endParaRPr lang="vi-VN" sz="1900" b="1" i="1" dirty="0"/>
          </a:p>
          <a:p>
            <a:pPr lvl="0" algn="just"/>
            <a:r>
              <a:rPr lang="en-US" sz="1900" i="1" dirty="0"/>
              <a:t>T. N. Ingram, R. W. LaForge, R. A. Avila, C. H. </a:t>
            </a:r>
            <a:r>
              <a:rPr lang="en-US" sz="1900" i="1" dirty="0" err="1"/>
              <a:t>Schwepker</a:t>
            </a:r>
            <a:r>
              <a:rPr lang="en-US" sz="1900" i="1" dirty="0"/>
              <a:t>, Jr., M. R. William, (2009) "Sale Management- Analysis and </a:t>
            </a:r>
            <a:r>
              <a:rPr lang="en-US" sz="1900" i="1" dirty="0" err="1"/>
              <a:t>Decission</a:t>
            </a:r>
            <a:r>
              <a:rPr lang="en-US" sz="1900" i="1" dirty="0"/>
              <a:t> Making", 7</a:t>
            </a:r>
            <a:r>
              <a:rPr lang="en-US" sz="1900" i="1" baseline="30000" dirty="0"/>
              <a:t>th</a:t>
            </a:r>
            <a:r>
              <a:rPr lang="en-US" sz="1900" i="1" dirty="0"/>
              <a:t> Edition, </a:t>
            </a:r>
            <a:r>
              <a:rPr lang="en-US" sz="1900" i="1" dirty="0" err="1"/>
              <a:t>M.E</a:t>
            </a:r>
            <a:r>
              <a:rPr lang="en-US" sz="1900" i="1" dirty="0"/>
              <a:t> Shape Inc., </a:t>
            </a:r>
            <a:r>
              <a:rPr lang="en-US" sz="1900" i="1" dirty="0" err="1"/>
              <a:t>NewYork</a:t>
            </a:r>
            <a:r>
              <a:rPr lang="en-US" sz="1900" i="1" dirty="0"/>
              <a:t>, USA;  Cy Charney, 600 </a:t>
            </a:r>
            <a:r>
              <a:rPr lang="en-US" sz="1900" i="1" dirty="0" err="1"/>
              <a:t>kỹ</a:t>
            </a:r>
            <a:r>
              <a:rPr lang="en-US" sz="1900" i="1" dirty="0"/>
              <a:t> </a:t>
            </a:r>
            <a:r>
              <a:rPr lang="en-US" sz="1900" i="1" dirty="0" err="1"/>
              <a:t>năng</a:t>
            </a:r>
            <a:r>
              <a:rPr lang="en-US" sz="1900" i="1" dirty="0"/>
              <a:t> </a:t>
            </a:r>
            <a:r>
              <a:rPr lang="en-US" sz="1900" i="1" dirty="0" err="1"/>
              <a:t>để</a:t>
            </a:r>
            <a:r>
              <a:rPr lang="en-US" sz="1900" i="1" dirty="0"/>
              <a:t> </a:t>
            </a:r>
            <a:r>
              <a:rPr lang="en-US" sz="1900" i="1" dirty="0" err="1"/>
              <a:t>bán</a:t>
            </a:r>
            <a:r>
              <a:rPr lang="en-US" sz="1900" i="1" dirty="0"/>
              <a:t> </a:t>
            </a:r>
            <a:r>
              <a:rPr lang="en-US" sz="1900" i="1" dirty="0" err="1"/>
              <a:t>hàng</a:t>
            </a:r>
            <a:r>
              <a:rPr lang="en-US" sz="1900" i="1" dirty="0"/>
              <a:t> </a:t>
            </a:r>
            <a:r>
              <a:rPr lang="en-US" sz="1900" i="1" dirty="0" err="1"/>
              <a:t>thành</a:t>
            </a:r>
            <a:r>
              <a:rPr lang="en-US" sz="1900" i="1" dirty="0"/>
              <a:t> </a:t>
            </a:r>
            <a:r>
              <a:rPr lang="en-US" sz="1900" i="1" dirty="0" err="1"/>
              <a:t>công</a:t>
            </a:r>
            <a:r>
              <a:rPr lang="en-US" sz="1900" i="1" dirty="0"/>
              <a:t>, </a:t>
            </a:r>
            <a:r>
              <a:rPr lang="en-US" sz="1900" i="1" dirty="0" err="1"/>
              <a:t>Nhà</a:t>
            </a:r>
            <a:r>
              <a:rPr lang="en-US" sz="1900" i="1" dirty="0"/>
              <a:t> </a:t>
            </a:r>
            <a:r>
              <a:rPr lang="en-US" sz="1900" i="1" dirty="0" err="1"/>
              <a:t>xuất</a:t>
            </a:r>
            <a:r>
              <a:rPr lang="en-US" sz="1900" i="1" dirty="0"/>
              <a:t> </a:t>
            </a:r>
            <a:r>
              <a:rPr lang="en-US" sz="1900" i="1" dirty="0" err="1"/>
              <a:t>bản</a:t>
            </a:r>
            <a:r>
              <a:rPr lang="en-US" sz="1900" i="1" dirty="0"/>
              <a:t> Lao </a:t>
            </a:r>
            <a:r>
              <a:rPr lang="en-US" sz="1900" i="1" dirty="0" err="1"/>
              <a:t>động</a:t>
            </a:r>
            <a:r>
              <a:rPr lang="en-US" sz="1900" i="1" dirty="0"/>
              <a:t> </a:t>
            </a:r>
            <a:r>
              <a:rPr lang="en-US" sz="1900" i="1" dirty="0" err="1"/>
              <a:t>Xã</a:t>
            </a:r>
            <a:r>
              <a:rPr lang="en-US" sz="1900" i="1" dirty="0"/>
              <a:t> </a:t>
            </a:r>
            <a:r>
              <a:rPr lang="en-US" sz="1900" i="1" dirty="0" err="1"/>
              <a:t>hội</a:t>
            </a:r>
            <a:r>
              <a:rPr lang="en-US" sz="1900" i="1" dirty="0"/>
              <a:t>, </a:t>
            </a:r>
            <a:r>
              <a:rPr lang="en-US" sz="1900" i="1" dirty="0" err="1"/>
              <a:t>Hà</a:t>
            </a:r>
            <a:r>
              <a:rPr lang="en-US" sz="1900" i="1" dirty="0"/>
              <a:t> </a:t>
            </a:r>
            <a:r>
              <a:rPr lang="en-US" sz="1900" i="1" dirty="0" err="1"/>
              <a:t>Nội</a:t>
            </a:r>
            <a:r>
              <a:rPr lang="en-US" sz="1900" i="1" dirty="0"/>
              <a:t>, 2005; Philip D. Broughton, </a:t>
            </a:r>
            <a:r>
              <a:rPr lang="en-US" sz="1900" i="1" dirty="0" err="1"/>
              <a:t>Những</a:t>
            </a:r>
            <a:r>
              <a:rPr lang="en-US" sz="1900" i="1" dirty="0"/>
              <a:t> </a:t>
            </a:r>
            <a:r>
              <a:rPr lang="en-US" sz="1900" i="1" dirty="0" err="1"/>
              <a:t>điều</a:t>
            </a:r>
            <a:r>
              <a:rPr lang="en-US" sz="1900" i="1" dirty="0"/>
              <a:t> </a:t>
            </a:r>
            <a:r>
              <a:rPr lang="en-US" sz="1900" i="1" dirty="0" err="1"/>
              <a:t>trường</a:t>
            </a:r>
            <a:r>
              <a:rPr lang="en-US" sz="1900" i="1" dirty="0"/>
              <a:t> </a:t>
            </a:r>
            <a:r>
              <a:rPr lang="en-US" sz="1900" i="1" dirty="0" err="1"/>
              <a:t>Kinh</a:t>
            </a:r>
            <a:r>
              <a:rPr lang="en-US" sz="1900" i="1" dirty="0"/>
              <a:t> </a:t>
            </a:r>
            <a:r>
              <a:rPr lang="en-US" sz="1900" i="1" dirty="0" err="1"/>
              <a:t>doanh</a:t>
            </a:r>
            <a:r>
              <a:rPr lang="en-US" sz="1900" i="1" dirty="0"/>
              <a:t> Harvard </a:t>
            </a:r>
            <a:r>
              <a:rPr lang="en-US" sz="1900" i="1" dirty="0" err="1"/>
              <a:t>thật</a:t>
            </a:r>
            <a:r>
              <a:rPr lang="en-US" sz="1900" i="1" dirty="0"/>
              <a:t> </a:t>
            </a:r>
            <a:r>
              <a:rPr lang="en-US" sz="1900" i="1" dirty="0" err="1"/>
              <a:t>sự</a:t>
            </a:r>
            <a:r>
              <a:rPr lang="en-US" sz="1900" i="1" dirty="0"/>
              <a:t> </a:t>
            </a:r>
            <a:r>
              <a:rPr lang="en-US" sz="1900" i="1" dirty="0" err="1"/>
              <a:t>dạy</a:t>
            </a:r>
            <a:r>
              <a:rPr lang="en-US" sz="1900" i="1" dirty="0"/>
              <a:t> </a:t>
            </a:r>
            <a:r>
              <a:rPr lang="en-US" sz="1900" i="1" dirty="0" err="1"/>
              <a:t>bạn</a:t>
            </a:r>
            <a:r>
              <a:rPr lang="en-US" sz="1900" i="1" dirty="0"/>
              <a:t>, </a:t>
            </a:r>
            <a:r>
              <a:rPr lang="en-US" sz="1900" i="1" dirty="0" err="1"/>
              <a:t>Nhà</a:t>
            </a:r>
            <a:r>
              <a:rPr lang="en-US" sz="1900" i="1" dirty="0"/>
              <a:t> </a:t>
            </a:r>
            <a:r>
              <a:rPr lang="en-US" sz="1900" i="1" dirty="0" err="1"/>
              <a:t>xuất</a:t>
            </a:r>
            <a:r>
              <a:rPr lang="en-US" sz="1900" i="1" dirty="0"/>
              <a:t> </a:t>
            </a:r>
            <a:r>
              <a:rPr lang="en-US" sz="1900" i="1" dirty="0" err="1"/>
              <a:t>bản</a:t>
            </a:r>
            <a:r>
              <a:rPr lang="en-US" sz="1900" i="1" dirty="0"/>
              <a:t> </a:t>
            </a:r>
            <a:r>
              <a:rPr lang="en-US" sz="1900" i="1" dirty="0" err="1"/>
              <a:t>đai</a:t>
            </a:r>
            <a:r>
              <a:rPr lang="en-US" sz="1900" i="1" dirty="0"/>
              <a:t> </a:t>
            </a:r>
            <a:r>
              <a:rPr lang="en-US" sz="1900" i="1" dirty="0" err="1"/>
              <a:t>học</a:t>
            </a:r>
            <a:r>
              <a:rPr lang="en-US" sz="1900" i="1" dirty="0"/>
              <a:t> </a:t>
            </a:r>
            <a:r>
              <a:rPr lang="en-US" sz="1900" i="1" dirty="0" err="1"/>
              <a:t>Kinh</a:t>
            </a:r>
            <a:r>
              <a:rPr lang="en-US" sz="1900" i="1" dirty="0"/>
              <a:t> </a:t>
            </a:r>
            <a:r>
              <a:rPr lang="en-US" sz="1900" i="1" dirty="0" err="1"/>
              <a:t>tế</a:t>
            </a:r>
            <a:r>
              <a:rPr lang="en-US" sz="1900" i="1" dirty="0"/>
              <a:t> </a:t>
            </a:r>
            <a:r>
              <a:rPr lang="en-US" sz="1900" i="1" dirty="0" err="1"/>
              <a:t>Quốc</a:t>
            </a:r>
            <a:r>
              <a:rPr lang="en-US" sz="1900" i="1" dirty="0"/>
              <a:t> </a:t>
            </a:r>
            <a:r>
              <a:rPr lang="en-US" sz="1900" i="1" dirty="0" err="1"/>
              <a:t>dân</a:t>
            </a:r>
            <a:r>
              <a:rPr lang="en-US" sz="1900" i="1" dirty="0"/>
              <a:t>, </a:t>
            </a:r>
            <a:r>
              <a:rPr lang="en-US" sz="1900" i="1" dirty="0" err="1"/>
              <a:t>Hà</a:t>
            </a:r>
            <a:r>
              <a:rPr lang="en-US" sz="1900" i="1" dirty="0"/>
              <a:t> </a:t>
            </a:r>
            <a:r>
              <a:rPr lang="en-US" sz="1900" i="1" dirty="0" err="1"/>
              <a:t>Nội</a:t>
            </a:r>
            <a:r>
              <a:rPr lang="en-US" sz="1900" i="1" dirty="0"/>
              <a:t> 2009.</a:t>
            </a:r>
            <a:endParaRPr lang="vi-VN" sz="1900" i="1" dirty="0"/>
          </a:p>
          <a:p>
            <a:endParaRPr lang="vi-VN" dirty="0"/>
          </a:p>
        </p:txBody>
      </p:sp>
      <p:sp>
        <p:nvSpPr>
          <p:cNvPr id="4" name="Chỗ dành sẵn cho Số hiệu Bản chiếu 3">
            <a:extLst>
              <a:ext uri="{FF2B5EF4-FFF2-40B4-BE49-F238E27FC236}">
                <a16:creationId xmlns:a16="http://schemas.microsoft.com/office/drawing/2014/main" id="{A51BBE76-61AB-4D95-9440-3881562F1357}"/>
              </a:ext>
            </a:extLst>
          </p:cNvPr>
          <p:cNvSpPr>
            <a:spLocks noGrp="1"/>
          </p:cNvSpPr>
          <p:nvPr>
            <p:ph type="sldNum" sz="quarter" idx="12"/>
          </p:nvPr>
        </p:nvSpPr>
        <p:spPr/>
        <p:txBody>
          <a:bodyPr/>
          <a:lstStyle/>
          <a:p>
            <a:fld id="{91974DF9-AD47-4691-BA21-BBFCE3637A9A}" type="slidenum">
              <a:rPr lang="en-US" smtClean="0"/>
              <a:pPr/>
              <a:t>227</a:t>
            </a:fld>
            <a:endParaRPr lang="en-US"/>
          </a:p>
        </p:txBody>
      </p:sp>
    </p:spTree>
    <p:extLst>
      <p:ext uri="{BB962C8B-B14F-4D97-AF65-F5344CB8AC3E}">
        <p14:creationId xmlns:p14="http://schemas.microsoft.com/office/powerpoint/2010/main" val="134340761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 </a:t>
            </a:r>
            <a:r>
              <a:rPr lang="en-US" sz="2800" dirty="0" err="1"/>
              <a:t>Quan</a:t>
            </a:r>
            <a:r>
              <a:rPr lang="en-US" sz="2800" dirty="0"/>
              <a:t> </a:t>
            </a:r>
            <a:r>
              <a:rPr lang="en-US" sz="2800" dirty="0" err="1"/>
              <a:t>niệm</a:t>
            </a:r>
            <a:r>
              <a:rPr lang="en-US" sz="2800" dirty="0"/>
              <a:t> </a:t>
            </a:r>
            <a:r>
              <a:rPr lang="en-US" sz="2800" dirty="0" err="1"/>
              <a:t>về</a:t>
            </a:r>
            <a:r>
              <a:rPr lang="en-US" sz="2800" dirty="0"/>
              <a:t> </a:t>
            </a:r>
            <a:r>
              <a:rPr lang="en-US" sz="2800" dirty="0" err="1"/>
              <a:t>thúc</a:t>
            </a:r>
            <a:r>
              <a:rPr lang="en-US" sz="2800" dirty="0"/>
              <a:t> </a:t>
            </a:r>
            <a:r>
              <a:rPr lang="en-US" sz="2800" dirty="0" err="1"/>
              <a:t>đẩy</a:t>
            </a:r>
            <a:r>
              <a:rPr lang="en-US" sz="2800" dirty="0"/>
              <a:t> </a:t>
            </a:r>
            <a:r>
              <a:rPr lang="en-US" sz="2800" dirty="0" err="1"/>
              <a:t>bán</a:t>
            </a:r>
            <a:r>
              <a:rPr lang="en-US" sz="2800" dirty="0"/>
              <a:t> </a:t>
            </a:r>
            <a:r>
              <a:rPr lang="en-US" sz="2800" dirty="0" err="1"/>
              <a:t>hàng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228</a:t>
            </a:fld>
            <a:endParaRPr kumimoji="0" lang="en-US"/>
          </a:p>
        </p:txBody>
      </p:sp>
      <p:sp>
        <p:nvSpPr>
          <p:cNvPr id="4" name="Content Placeholder 3"/>
          <p:cNvSpPr>
            <a:spLocks noGrp="1"/>
          </p:cNvSpPr>
          <p:nvPr>
            <p:ph sz="quarter" idx="1"/>
          </p:nvPr>
        </p:nvSpPr>
        <p:spPr>
          <a:xfrm>
            <a:off x="476250" y="1295400"/>
            <a:ext cx="8382000" cy="4709160"/>
          </a:xfrm>
        </p:spPr>
        <p:txBody>
          <a:bodyPr>
            <a:normAutofit fontScale="85000" lnSpcReduction="10000"/>
          </a:bodyPr>
          <a:lstStyle/>
          <a:p>
            <a:pPr algn="just">
              <a:lnSpc>
                <a:spcPct val="120000"/>
              </a:lnSpc>
              <a:buClr>
                <a:srgbClr val="FF0000"/>
              </a:buClr>
              <a:buFont typeface="Wingdings" pitchFamily="2" charset="2"/>
              <a:buChar char="v"/>
            </a:pPr>
            <a:r>
              <a:rPr lang="en-US" sz="2400" dirty="0" err="1"/>
              <a:t>Thúc</a:t>
            </a:r>
            <a:r>
              <a:rPr lang="en-US" sz="2400" dirty="0"/>
              <a:t> </a:t>
            </a:r>
            <a:r>
              <a:rPr lang="en-US" sz="2400" dirty="0" err="1"/>
              <a:t>đẩy</a:t>
            </a:r>
            <a:r>
              <a:rPr lang="en-US" sz="2400" dirty="0"/>
              <a:t> </a:t>
            </a:r>
            <a:r>
              <a:rPr lang="en-US" sz="2400" dirty="0" err="1"/>
              <a:t>bán</a:t>
            </a:r>
            <a:r>
              <a:rPr lang="en-US" sz="2400" dirty="0"/>
              <a:t> </a:t>
            </a:r>
            <a:r>
              <a:rPr lang="en-US" sz="2400" dirty="0" err="1"/>
              <a:t>hàng</a:t>
            </a:r>
            <a:r>
              <a:rPr lang="en-US" sz="2400" dirty="0"/>
              <a:t> </a:t>
            </a:r>
            <a:r>
              <a:rPr lang="en-US" sz="2400" dirty="0" err="1"/>
              <a:t>là</a:t>
            </a:r>
            <a:r>
              <a:rPr lang="en-US" sz="2400" dirty="0"/>
              <a:t> </a:t>
            </a:r>
            <a:r>
              <a:rPr lang="en-US" sz="2400" dirty="0" err="1"/>
              <a:t>sử</a:t>
            </a:r>
            <a:r>
              <a:rPr lang="en-US" sz="2400" dirty="0"/>
              <a:t> </a:t>
            </a:r>
            <a:r>
              <a:rPr lang="en-US" sz="2400" dirty="0" err="1"/>
              <a:t>dụng</a:t>
            </a:r>
            <a:r>
              <a:rPr lang="en-US" sz="2400" dirty="0"/>
              <a:t> </a:t>
            </a:r>
            <a:r>
              <a:rPr lang="en-US" sz="2400" dirty="0" err="1"/>
              <a:t>các</a:t>
            </a:r>
            <a:r>
              <a:rPr lang="en-US" sz="2400" dirty="0"/>
              <a:t> </a:t>
            </a:r>
            <a:r>
              <a:rPr lang="en-US" sz="2400" dirty="0" err="1"/>
              <a:t>công</a:t>
            </a:r>
            <a:r>
              <a:rPr lang="en-US" sz="2400" dirty="0"/>
              <a:t> </a:t>
            </a:r>
            <a:r>
              <a:rPr lang="en-US" sz="2400" dirty="0" err="1"/>
              <a:t>cụ</a:t>
            </a:r>
            <a:r>
              <a:rPr lang="en-US" sz="2400" dirty="0"/>
              <a:t> </a:t>
            </a:r>
            <a:r>
              <a:rPr lang="en-US" sz="2400" dirty="0" err="1"/>
              <a:t>kích</a:t>
            </a:r>
            <a:r>
              <a:rPr lang="en-US" sz="2400" dirty="0"/>
              <a:t> </a:t>
            </a:r>
            <a:r>
              <a:rPr lang="en-US" sz="2400" dirty="0" err="1"/>
              <a:t>thích</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r>
              <a:rPr lang="en-US" sz="2400" dirty="0" err="1"/>
              <a:t>để</a:t>
            </a:r>
            <a:r>
              <a:rPr lang="en-US" sz="2400" dirty="0"/>
              <a:t> </a:t>
            </a:r>
            <a:r>
              <a:rPr lang="en-US" sz="2400" dirty="0" err="1"/>
              <a:t>tăng</a:t>
            </a:r>
            <a:r>
              <a:rPr lang="en-US" sz="2400" dirty="0"/>
              <a:t> </a:t>
            </a:r>
            <a:r>
              <a:rPr lang="en-US" sz="2400" dirty="0" err="1"/>
              <a:t>kết</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và</a:t>
            </a:r>
            <a:r>
              <a:rPr lang="en-US" sz="2400" dirty="0"/>
              <a:t> </a:t>
            </a:r>
            <a:r>
              <a:rPr lang="en-US" sz="2400" dirty="0" err="1"/>
              <a:t>khả</a:t>
            </a:r>
            <a:r>
              <a:rPr lang="en-US" sz="2400" dirty="0"/>
              <a:t> </a:t>
            </a:r>
            <a:r>
              <a:rPr lang="en-US" sz="2400" dirty="0" err="1"/>
              <a:t>năng</a:t>
            </a:r>
            <a:r>
              <a:rPr lang="en-US" sz="2400" dirty="0"/>
              <a:t> </a:t>
            </a:r>
            <a:r>
              <a:rPr lang="en-US" sz="2400" dirty="0" err="1"/>
              <a:t>phục</a:t>
            </a:r>
            <a:r>
              <a:rPr lang="en-US" sz="2400" dirty="0"/>
              <a:t> </a:t>
            </a:r>
            <a:r>
              <a:rPr lang="en-US" sz="2400" dirty="0" err="1"/>
              <a:t>vụ</a:t>
            </a:r>
            <a:r>
              <a:rPr lang="en-US" sz="2400" dirty="0"/>
              <a:t> </a:t>
            </a:r>
            <a:r>
              <a:rPr lang="en-US" sz="2400" dirty="0" err="1"/>
              <a:t>khách</a:t>
            </a:r>
            <a:r>
              <a:rPr lang="en-US" sz="2400" dirty="0"/>
              <a:t> </a:t>
            </a:r>
            <a:r>
              <a:rPr lang="en-US" sz="2400" dirty="0" err="1"/>
              <a:t>hàng</a:t>
            </a:r>
            <a:r>
              <a:rPr lang="en-US" sz="2400" dirty="0"/>
              <a:t>. </a:t>
            </a:r>
          </a:p>
          <a:p>
            <a:pPr algn="just">
              <a:lnSpc>
                <a:spcPct val="120000"/>
              </a:lnSpc>
              <a:buClr>
                <a:srgbClr val="FF0000"/>
              </a:buClr>
              <a:buFont typeface="Wingdings" pitchFamily="2" charset="2"/>
              <a:buChar char="v"/>
            </a:pPr>
            <a:r>
              <a:rPr lang="en-US" sz="2400" dirty="0" err="1"/>
              <a:t>Sự</a:t>
            </a:r>
            <a:r>
              <a:rPr lang="en-US" sz="2400" dirty="0"/>
              <a:t> </a:t>
            </a:r>
            <a:r>
              <a:rPr lang="en-US" sz="2400" dirty="0" err="1"/>
              <a:t>thúc</a:t>
            </a:r>
            <a:r>
              <a:rPr lang="en-US" sz="2400" dirty="0"/>
              <a:t> </a:t>
            </a:r>
            <a:r>
              <a:rPr lang="en-US" sz="2400" dirty="0" err="1"/>
              <a:t>đẩy</a:t>
            </a:r>
            <a:r>
              <a:rPr lang="en-US" sz="2400" dirty="0"/>
              <a:t> </a:t>
            </a:r>
            <a:r>
              <a:rPr lang="en-US" sz="2400" dirty="0" err="1"/>
              <a:t>phải</a:t>
            </a:r>
            <a:r>
              <a:rPr lang="en-US" sz="2400" dirty="0"/>
              <a:t> </a:t>
            </a:r>
            <a:r>
              <a:rPr lang="en-US" sz="2400" dirty="0" err="1"/>
              <a:t>tập</a:t>
            </a:r>
            <a:r>
              <a:rPr lang="en-US" sz="2400" dirty="0"/>
              <a:t> </a:t>
            </a:r>
            <a:r>
              <a:rPr lang="en-US" sz="2400" dirty="0" err="1"/>
              <a:t>trung</a:t>
            </a:r>
            <a:r>
              <a:rPr lang="en-US" sz="2400" dirty="0"/>
              <a:t> </a:t>
            </a:r>
            <a:r>
              <a:rPr lang="en-US" sz="2400" dirty="0" err="1"/>
              <a:t>vào</a:t>
            </a:r>
            <a:r>
              <a:rPr lang="en-US" sz="2400" dirty="0"/>
              <a:t> </a:t>
            </a:r>
            <a:r>
              <a:rPr lang="en-US" sz="2400" dirty="0" err="1"/>
              <a:t>động</a:t>
            </a:r>
            <a:r>
              <a:rPr lang="en-US" sz="2400" dirty="0"/>
              <a:t> </a:t>
            </a:r>
            <a:r>
              <a:rPr lang="en-US" sz="2400" dirty="0" err="1"/>
              <a:t>cơ</a:t>
            </a:r>
            <a:r>
              <a:rPr lang="en-US" sz="2400" dirty="0"/>
              <a:t> </a:t>
            </a:r>
            <a:r>
              <a:rPr lang="en-US" sz="2400" dirty="0" err="1"/>
              <a:t>của</a:t>
            </a:r>
            <a:r>
              <a:rPr lang="en-US" sz="2400" dirty="0"/>
              <a:t> </a:t>
            </a:r>
            <a:r>
              <a:rPr lang="en-US" sz="2400" dirty="0" err="1"/>
              <a:t>người</a:t>
            </a:r>
            <a:r>
              <a:rPr lang="en-US" sz="2400" dirty="0"/>
              <a:t> </a:t>
            </a:r>
            <a:r>
              <a:rPr lang="en-US" sz="2400" dirty="0" err="1"/>
              <a:t>bán</a:t>
            </a:r>
            <a:r>
              <a:rPr lang="en-US" sz="2400" dirty="0"/>
              <a:t> </a:t>
            </a:r>
            <a:r>
              <a:rPr lang="en-US" sz="2400" dirty="0" err="1"/>
              <a:t>hàng</a:t>
            </a:r>
            <a:r>
              <a:rPr lang="en-US" sz="2400" dirty="0"/>
              <a:t>. </a:t>
            </a:r>
            <a:r>
              <a:rPr lang="en-US" sz="2400" dirty="0" err="1"/>
              <a:t>Động</a:t>
            </a:r>
            <a:r>
              <a:rPr lang="en-US" sz="2400" dirty="0"/>
              <a:t> </a:t>
            </a:r>
            <a:r>
              <a:rPr lang="en-US" sz="2400" dirty="0" err="1"/>
              <a:t>cơ</a:t>
            </a:r>
            <a:r>
              <a:rPr lang="en-US" sz="2400" dirty="0"/>
              <a:t> </a:t>
            </a:r>
            <a:r>
              <a:rPr lang="en-US" sz="2400" dirty="0" err="1"/>
              <a:t>của</a:t>
            </a:r>
            <a:r>
              <a:rPr lang="en-US" sz="2400" dirty="0"/>
              <a:t> </a:t>
            </a:r>
            <a:r>
              <a:rPr lang="en-US" sz="2400" dirty="0" err="1"/>
              <a:t>người</a:t>
            </a:r>
            <a:r>
              <a:rPr lang="en-US" sz="2400" dirty="0"/>
              <a:t> </a:t>
            </a:r>
            <a:r>
              <a:rPr lang="en-US" sz="2400" dirty="0" err="1"/>
              <a:t>bán</a:t>
            </a:r>
            <a:r>
              <a:rPr lang="en-US" sz="2400" dirty="0"/>
              <a:t> </a:t>
            </a:r>
            <a:r>
              <a:rPr lang="en-US" sz="2400" dirty="0" err="1"/>
              <a:t>hàng</a:t>
            </a:r>
            <a:r>
              <a:rPr lang="en-US" sz="2400" dirty="0"/>
              <a:t> </a:t>
            </a:r>
            <a:r>
              <a:rPr lang="en-US" sz="2400" dirty="0" err="1"/>
              <a:t>được</a:t>
            </a:r>
            <a:r>
              <a:rPr lang="en-US" sz="2400" dirty="0"/>
              <a:t> </a:t>
            </a:r>
            <a:r>
              <a:rPr lang="en-US" sz="2400" dirty="0" err="1"/>
              <a:t>xem</a:t>
            </a:r>
            <a:r>
              <a:rPr lang="en-US" sz="2400" dirty="0"/>
              <a:t> </a:t>
            </a:r>
            <a:r>
              <a:rPr lang="en-US" sz="2400" dirty="0" err="1"/>
              <a:t>xét</a:t>
            </a:r>
            <a:r>
              <a:rPr lang="en-US" sz="2400" dirty="0"/>
              <a:t> </a:t>
            </a:r>
            <a:r>
              <a:rPr lang="en-US" sz="2400" dirty="0" err="1"/>
              <a:t>trên</a:t>
            </a:r>
            <a:r>
              <a:rPr lang="en-US" sz="2400" dirty="0"/>
              <a:t> </a:t>
            </a:r>
            <a:r>
              <a:rPr lang="en-US" sz="2400" dirty="0" err="1"/>
              <a:t>các</a:t>
            </a:r>
            <a:r>
              <a:rPr lang="en-US" sz="2400" dirty="0"/>
              <a:t> </a:t>
            </a:r>
            <a:r>
              <a:rPr lang="en-US" sz="2400" dirty="0" err="1"/>
              <a:t>phương</a:t>
            </a:r>
            <a:r>
              <a:rPr lang="en-US" sz="2400" dirty="0"/>
              <a:t> </a:t>
            </a:r>
            <a:r>
              <a:rPr lang="en-US" sz="2400" dirty="0" err="1"/>
              <a:t>diện</a:t>
            </a:r>
            <a:r>
              <a:rPr lang="en-US" sz="2400" dirty="0"/>
              <a:t>: </a:t>
            </a:r>
            <a:r>
              <a:rPr lang="en-US" sz="2400" dirty="0" err="1"/>
              <a:t>cường</a:t>
            </a:r>
            <a:r>
              <a:rPr lang="en-US" sz="2400" dirty="0"/>
              <a:t> </a:t>
            </a:r>
            <a:r>
              <a:rPr lang="en-US" sz="2400" dirty="0" err="1"/>
              <a:t>độ</a:t>
            </a:r>
            <a:r>
              <a:rPr lang="en-US" sz="2400" dirty="0"/>
              <a:t>, </a:t>
            </a:r>
            <a:r>
              <a:rPr lang="en-US" sz="2400" dirty="0" err="1"/>
              <a:t>tính</a:t>
            </a:r>
            <a:r>
              <a:rPr lang="en-US" sz="2400" dirty="0"/>
              <a:t> </a:t>
            </a:r>
            <a:r>
              <a:rPr lang="en-US" sz="2400" dirty="0" err="1"/>
              <a:t>kiên</a:t>
            </a:r>
            <a:r>
              <a:rPr lang="en-US" sz="2400" dirty="0"/>
              <a:t> </a:t>
            </a:r>
            <a:r>
              <a:rPr lang="en-US" sz="2400" dirty="0" err="1"/>
              <a:t>trì</a:t>
            </a:r>
            <a:r>
              <a:rPr lang="en-US" sz="2400" dirty="0"/>
              <a:t> </a:t>
            </a:r>
            <a:r>
              <a:rPr lang="en-US" sz="2400" dirty="0" err="1"/>
              <a:t>và</a:t>
            </a:r>
            <a:r>
              <a:rPr lang="en-US" sz="2400" dirty="0"/>
              <a:t> </a:t>
            </a:r>
            <a:r>
              <a:rPr lang="en-US" sz="2400" dirty="0" err="1"/>
              <a:t>tính</a:t>
            </a:r>
            <a:r>
              <a:rPr lang="en-US" sz="2400" dirty="0"/>
              <a:t> </a:t>
            </a:r>
            <a:r>
              <a:rPr lang="en-US" sz="2400" dirty="0" err="1"/>
              <a:t>định</a:t>
            </a:r>
            <a:r>
              <a:rPr lang="en-US" sz="2400" dirty="0"/>
              <a:t> </a:t>
            </a:r>
            <a:r>
              <a:rPr lang="en-US" sz="2400" dirty="0" err="1"/>
              <a:t>hướng</a:t>
            </a:r>
            <a:r>
              <a:rPr lang="en-US" sz="2400" dirty="0"/>
              <a:t>. </a:t>
            </a:r>
          </a:p>
          <a:p>
            <a:pPr algn="just">
              <a:lnSpc>
                <a:spcPct val="120000"/>
              </a:lnSpc>
              <a:buClr>
                <a:srgbClr val="FF0000"/>
              </a:buClr>
              <a:buFont typeface="Wingdings" pitchFamily="2" charset="2"/>
              <a:buChar char="v"/>
            </a:pPr>
            <a:r>
              <a:rPr lang="en-US" sz="2400" dirty="0" err="1"/>
              <a:t>Thúc</a:t>
            </a:r>
            <a:r>
              <a:rPr lang="en-US" sz="2400" dirty="0"/>
              <a:t> </a:t>
            </a:r>
            <a:r>
              <a:rPr lang="en-US" sz="2400" dirty="0" err="1"/>
              <a:t>đẩy</a:t>
            </a:r>
            <a:r>
              <a:rPr lang="en-US" sz="2400" dirty="0"/>
              <a:t> </a:t>
            </a:r>
            <a:r>
              <a:rPr lang="en-US" sz="2400" dirty="0" err="1"/>
              <a:t>bán</a:t>
            </a:r>
            <a:r>
              <a:rPr lang="en-US" sz="2400" dirty="0"/>
              <a:t> </a:t>
            </a:r>
            <a:r>
              <a:rPr lang="en-US" sz="2400" dirty="0" err="1"/>
              <a:t>hàng</a:t>
            </a:r>
            <a:r>
              <a:rPr lang="en-US" sz="2400" dirty="0"/>
              <a:t> </a:t>
            </a:r>
            <a:r>
              <a:rPr lang="en-US" sz="2400" dirty="0" err="1"/>
              <a:t>không</a:t>
            </a:r>
            <a:r>
              <a:rPr lang="en-US" sz="2400" dirty="0"/>
              <a:t> </a:t>
            </a:r>
            <a:r>
              <a:rPr lang="en-US" sz="2400" dirty="0" err="1"/>
              <a:t>chỉ</a:t>
            </a:r>
            <a:r>
              <a:rPr lang="en-US" sz="2400" dirty="0"/>
              <a:t> </a:t>
            </a:r>
            <a:r>
              <a:rPr lang="en-US" sz="2400" dirty="0" err="1"/>
              <a:t>nhằm</a:t>
            </a:r>
            <a:r>
              <a:rPr lang="en-US" sz="2400" dirty="0"/>
              <a:t> </a:t>
            </a:r>
            <a:r>
              <a:rPr lang="en-US" sz="2400" dirty="0" err="1"/>
              <a:t>làm</a:t>
            </a:r>
            <a:r>
              <a:rPr lang="en-US" sz="2400" dirty="0"/>
              <a:t> </a:t>
            </a:r>
            <a:r>
              <a:rPr lang="en-US" sz="2400" dirty="0" err="1"/>
              <a:t>cho</a:t>
            </a:r>
            <a:r>
              <a:rPr lang="en-US" sz="2400" dirty="0"/>
              <a:t> </a:t>
            </a:r>
            <a:r>
              <a:rPr lang="en-US" sz="2400" dirty="0" err="1"/>
              <a:t>người</a:t>
            </a:r>
            <a:r>
              <a:rPr lang="en-US" sz="2400" dirty="0"/>
              <a:t> </a:t>
            </a:r>
            <a:r>
              <a:rPr lang="en-US" sz="2400" dirty="0" err="1"/>
              <a:t>bán</a:t>
            </a:r>
            <a:r>
              <a:rPr lang="en-US" sz="2400" dirty="0"/>
              <a:t> </a:t>
            </a:r>
            <a:r>
              <a:rPr lang="en-US" sz="2400" dirty="0" err="1"/>
              <a:t>tăng</a:t>
            </a:r>
            <a:r>
              <a:rPr lang="en-US" sz="2400" dirty="0"/>
              <a:t> </a:t>
            </a:r>
            <a:r>
              <a:rPr lang="en-US" sz="2400" dirty="0" err="1"/>
              <a:t>cường</a:t>
            </a:r>
            <a:r>
              <a:rPr lang="en-US" sz="2400" dirty="0"/>
              <a:t> </a:t>
            </a:r>
            <a:r>
              <a:rPr lang="en-US" sz="2400" dirty="0" err="1"/>
              <a:t>các</a:t>
            </a:r>
            <a:r>
              <a:rPr lang="en-US" sz="2400" dirty="0"/>
              <a:t> </a:t>
            </a:r>
            <a:r>
              <a:rPr lang="en-US" sz="2400" dirty="0" err="1"/>
              <a:t>nỗ</a:t>
            </a:r>
            <a:r>
              <a:rPr lang="en-US" sz="2400" dirty="0"/>
              <a:t> </a:t>
            </a:r>
            <a:r>
              <a:rPr lang="en-US" sz="2400" dirty="0" err="1"/>
              <a:t>lực</a:t>
            </a:r>
            <a:r>
              <a:rPr lang="en-US" sz="2400" dirty="0"/>
              <a:t> </a:t>
            </a:r>
            <a:r>
              <a:rPr lang="en-US" sz="2400" dirty="0" err="1"/>
              <a:t>bán</a:t>
            </a:r>
            <a:r>
              <a:rPr lang="en-US" sz="2400" dirty="0"/>
              <a:t>, </a:t>
            </a:r>
            <a:r>
              <a:rPr lang="en-US" sz="2400" dirty="0" err="1"/>
              <a:t>bền</a:t>
            </a:r>
            <a:r>
              <a:rPr lang="en-US" sz="2400" dirty="0"/>
              <a:t> </a:t>
            </a:r>
            <a:r>
              <a:rPr lang="en-US" sz="2400" dirty="0" err="1"/>
              <a:t>bỉ</a:t>
            </a:r>
            <a:r>
              <a:rPr lang="en-US" sz="2400" dirty="0"/>
              <a:t> </a:t>
            </a:r>
            <a:r>
              <a:rPr lang="en-US" sz="2400" dirty="0" err="1"/>
              <a:t>trong</a:t>
            </a:r>
            <a:r>
              <a:rPr lang="en-US" sz="2400" dirty="0"/>
              <a:t> </a:t>
            </a:r>
            <a:r>
              <a:rPr lang="en-US" sz="2400" dirty="0" err="1"/>
              <a:t>việc</a:t>
            </a:r>
            <a:r>
              <a:rPr lang="en-US" sz="2400" dirty="0"/>
              <a:t> </a:t>
            </a:r>
            <a:r>
              <a:rPr lang="en-US" sz="2400" dirty="0" err="1"/>
              <a:t>theo</a:t>
            </a:r>
            <a:r>
              <a:rPr lang="en-US" sz="2400" dirty="0"/>
              <a:t> </a:t>
            </a:r>
            <a:r>
              <a:rPr lang="en-US" sz="2400" dirty="0" err="1"/>
              <a:t>đuổi</a:t>
            </a:r>
            <a:r>
              <a:rPr lang="en-US" sz="2400" dirty="0"/>
              <a:t> </a:t>
            </a:r>
            <a:r>
              <a:rPr lang="en-US" sz="2400" dirty="0" err="1"/>
              <a:t>mục</a:t>
            </a:r>
            <a:r>
              <a:rPr lang="en-US" sz="2400" dirty="0"/>
              <a:t> </a:t>
            </a:r>
            <a:r>
              <a:rPr lang="en-US" sz="2400" dirty="0" err="1"/>
              <a:t>tiêu</a:t>
            </a:r>
            <a:r>
              <a:rPr lang="en-US" sz="2400" dirty="0"/>
              <a:t> </a:t>
            </a:r>
            <a:r>
              <a:rPr lang="en-US" sz="2400" dirty="0" err="1"/>
              <a:t>bán</a:t>
            </a:r>
            <a:r>
              <a:rPr lang="en-US" sz="2400" dirty="0"/>
              <a:t> </a:t>
            </a:r>
            <a:r>
              <a:rPr lang="en-US" sz="2400" dirty="0" err="1"/>
              <a:t>mà</a:t>
            </a:r>
            <a:r>
              <a:rPr lang="en-US" sz="2400" dirty="0"/>
              <a:t> </a:t>
            </a:r>
            <a:r>
              <a:rPr lang="en-US" sz="2400" dirty="0" err="1"/>
              <a:t>còn</a:t>
            </a:r>
            <a:r>
              <a:rPr lang="en-US" sz="2400" dirty="0"/>
              <a:t> </a:t>
            </a:r>
            <a:r>
              <a:rPr lang="en-US" sz="2400" dirty="0" err="1"/>
              <a:t>đảm</a:t>
            </a:r>
            <a:r>
              <a:rPr lang="en-US" sz="2400" dirty="0"/>
              <a:t> </a:t>
            </a:r>
            <a:r>
              <a:rPr lang="en-US" sz="2400" dirty="0" err="1"/>
              <a:t>bảo</a:t>
            </a:r>
            <a:r>
              <a:rPr lang="en-US" sz="2400" dirty="0"/>
              <a:t> </a:t>
            </a:r>
            <a:r>
              <a:rPr lang="en-US" sz="2400" dirty="0" err="1"/>
              <a:t>sự</a:t>
            </a:r>
            <a:r>
              <a:rPr lang="en-US" sz="2400" dirty="0"/>
              <a:t> </a:t>
            </a:r>
            <a:r>
              <a:rPr lang="en-US" sz="2400" dirty="0" err="1"/>
              <a:t>động</a:t>
            </a:r>
            <a:r>
              <a:rPr lang="en-US" sz="2400" dirty="0"/>
              <a:t> </a:t>
            </a:r>
            <a:r>
              <a:rPr lang="en-US" sz="2400" dirty="0" err="1"/>
              <a:t>viên</a:t>
            </a:r>
            <a:r>
              <a:rPr lang="en-US" sz="2400" dirty="0"/>
              <a:t> </a:t>
            </a:r>
            <a:r>
              <a:rPr lang="en-US" sz="2400" dirty="0" err="1"/>
              <a:t>khuyến</a:t>
            </a:r>
            <a:r>
              <a:rPr lang="en-US" sz="2400" dirty="0"/>
              <a:t> </a:t>
            </a:r>
            <a:r>
              <a:rPr lang="en-US" sz="2400" dirty="0" err="1"/>
              <a:t>khích</a:t>
            </a:r>
            <a:r>
              <a:rPr lang="en-US" sz="2400" dirty="0"/>
              <a:t> ở </a:t>
            </a:r>
            <a:r>
              <a:rPr lang="en-US" sz="2400" dirty="0" err="1"/>
              <a:t>những</a:t>
            </a:r>
            <a:r>
              <a:rPr lang="en-US" sz="2400" dirty="0"/>
              <a:t> </a:t>
            </a:r>
            <a:r>
              <a:rPr lang="en-US" sz="2400" dirty="0" err="1"/>
              <a:t>thời</a:t>
            </a:r>
            <a:r>
              <a:rPr lang="en-US" sz="2400" dirty="0"/>
              <a:t> </a:t>
            </a:r>
            <a:r>
              <a:rPr lang="en-US" sz="2400" dirty="0" err="1"/>
              <a:t>điểm</a:t>
            </a:r>
            <a:r>
              <a:rPr lang="en-US" sz="2400" dirty="0"/>
              <a:t>  </a:t>
            </a:r>
            <a:r>
              <a:rPr lang="en-US" sz="2400" dirty="0" err="1"/>
              <a:t>thích</a:t>
            </a:r>
            <a:r>
              <a:rPr lang="en-US" sz="2400" dirty="0"/>
              <a:t> </a:t>
            </a:r>
            <a:r>
              <a:rPr lang="en-US" sz="2400" dirty="0" err="1"/>
              <a:t>hợp</a:t>
            </a:r>
            <a:r>
              <a:rPr lang="en-US" sz="2400" dirty="0"/>
              <a:t>. </a:t>
            </a:r>
          </a:p>
          <a:p>
            <a:pPr algn="just">
              <a:lnSpc>
                <a:spcPct val="120000"/>
              </a:lnSpc>
              <a:buClr>
                <a:srgbClr val="FF0000"/>
              </a:buClr>
              <a:buFont typeface="Wingdings" pitchFamily="2" charset="2"/>
              <a:buChar char="v"/>
            </a:pPr>
            <a:r>
              <a:rPr lang="en-US" sz="2400" dirty="0" err="1"/>
              <a:t>Về</a:t>
            </a:r>
            <a:r>
              <a:rPr lang="en-US" sz="2400" dirty="0"/>
              <a:t> </a:t>
            </a:r>
            <a:r>
              <a:rPr lang="en-US" sz="2400" dirty="0" err="1"/>
              <a:t>bản</a:t>
            </a:r>
            <a:r>
              <a:rPr lang="en-US" sz="2400" dirty="0"/>
              <a:t> </a:t>
            </a:r>
            <a:r>
              <a:rPr lang="en-US" sz="2400" dirty="0" err="1"/>
              <a:t>chất</a:t>
            </a:r>
            <a:r>
              <a:rPr lang="en-US" sz="2400" dirty="0"/>
              <a:t>, </a:t>
            </a:r>
            <a:r>
              <a:rPr lang="en-US" sz="2400" dirty="0" err="1"/>
              <a:t>thúc</a:t>
            </a:r>
            <a:r>
              <a:rPr lang="en-US" sz="2400" dirty="0"/>
              <a:t> </a:t>
            </a:r>
            <a:r>
              <a:rPr lang="en-US" sz="2400" dirty="0" err="1"/>
              <a:t>đẩy</a:t>
            </a:r>
            <a:r>
              <a:rPr lang="en-US" sz="2400" dirty="0"/>
              <a:t> </a:t>
            </a:r>
            <a:r>
              <a:rPr lang="en-US" sz="2400" dirty="0" err="1"/>
              <a:t>bán</a:t>
            </a:r>
            <a:r>
              <a:rPr lang="en-US" sz="2400" dirty="0"/>
              <a:t> </a:t>
            </a:r>
            <a:r>
              <a:rPr lang="en-US" sz="2400" dirty="0" err="1"/>
              <a:t>hàng</a:t>
            </a:r>
            <a:r>
              <a:rPr lang="en-US" sz="2400" dirty="0"/>
              <a:t> </a:t>
            </a:r>
            <a:r>
              <a:rPr lang="en-US" sz="2400" dirty="0" err="1"/>
              <a:t>là</a:t>
            </a:r>
            <a:r>
              <a:rPr lang="en-US" sz="2400" dirty="0"/>
              <a:t> </a:t>
            </a:r>
            <a:r>
              <a:rPr lang="en-US" sz="2400" dirty="0" err="1"/>
              <a:t>việc</a:t>
            </a:r>
            <a:r>
              <a:rPr lang="en-US" sz="2400" dirty="0"/>
              <a:t> </a:t>
            </a:r>
            <a:r>
              <a:rPr lang="en-US" sz="2400" dirty="0" err="1"/>
              <a:t>tạo</a:t>
            </a:r>
            <a:r>
              <a:rPr lang="en-US" sz="2400" dirty="0"/>
              <a:t> </a:t>
            </a:r>
            <a:r>
              <a:rPr lang="en-US" sz="2400" dirty="0" err="1"/>
              <a:t>ra</a:t>
            </a:r>
            <a:r>
              <a:rPr lang="en-US" sz="2400" dirty="0"/>
              <a:t> </a:t>
            </a:r>
            <a:r>
              <a:rPr lang="en-US" sz="2400" dirty="0" err="1"/>
              <a:t>những</a:t>
            </a:r>
            <a:r>
              <a:rPr lang="en-US" sz="2400" dirty="0"/>
              <a:t> </a:t>
            </a:r>
            <a:r>
              <a:rPr lang="en-US" sz="2400" dirty="0" err="1"/>
              <a:t>lợi</a:t>
            </a:r>
            <a:r>
              <a:rPr lang="en-US" sz="2400" dirty="0"/>
              <a:t> </a:t>
            </a:r>
            <a:r>
              <a:rPr lang="en-US" sz="2400" dirty="0" err="1"/>
              <a:t>ích</a:t>
            </a:r>
            <a:r>
              <a:rPr lang="en-US" sz="2400" dirty="0"/>
              <a:t> </a:t>
            </a:r>
            <a:r>
              <a:rPr lang="en-US" sz="2400" dirty="0" err="1"/>
              <a:t>bằng</a:t>
            </a:r>
            <a:r>
              <a:rPr lang="en-US" sz="2400" dirty="0"/>
              <a:t> </a:t>
            </a:r>
            <a:r>
              <a:rPr lang="en-US" sz="2400" dirty="0" err="1"/>
              <a:t>tiền</a:t>
            </a:r>
            <a:r>
              <a:rPr lang="en-US" sz="2400" dirty="0"/>
              <a:t> </a:t>
            </a:r>
            <a:r>
              <a:rPr lang="en-US" sz="2400" dirty="0" err="1"/>
              <a:t>hoặc</a:t>
            </a:r>
            <a:r>
              <a:rPr lang="en-US" sz="2400" dirty="0"/>
              <a:t> </a:t>
            </a:r>
            <a:r>
              <a:rPr lang="en-US" sz="2400" dirty="0" err="1"/>
              <a:t>không</a:t>
            </a:r>
            <a:r>
              <a:rPr lang="en-US" sz="2400" dirty="0"/>
              <a:t> </a:t>
            </a:r>
            <a:r>
              <a:rPr lang="en-US" sz="2400" dirty="0" err="1"/>
              <a:t>bằng</a:t>
            </a:r>
            <a:r>
              <a:rPr lang="en-US" sz="2400" dirty="0"/>
              <a:t> </a:t>
            </a:r>
            <a:r>
              <a:rPr lang="en-US" sz="2400" dirty="0" err="1"/>
              <a:t>tiền</a:t>
            </a:r>
            <a:r>
              <a:rPr lang="en-US" sz="2400" dirty="0"/>
              <a:t> </a:t>
            </a:r>
            <a:r>
              <a:rPr lang="en-US" sz="2400" dirty="0" err="1"/>
              <a:t>dành</a:t>
            </a:r>
            <a:r>
              <a:rPr lang="en-US" sz="2400" dirty="0"/>
              <a:t> </a:t>
            </a:r>
            <a:r>
              <a:rPr lang="en-US" sz="2400" dirty="0" err="1"/>
              <a:t>cho</a:t>
            </a:r>
            <a:r>
              <a:rPr lang="en-US" sz="2400" dirty="0"/>
              <a:t> </a:t>
            </a:r>
            <a:r>
              <a:rPr lang="en-US" sz="2400" dirty="0" err="1"/>
              <a:t>người</a:t>
            </a:r>
            <a:r>
              <a:rPr lang="en-US" sz="2400" dirty="0"/>
              <a:t> </a:t>
            </a:r>
            <a:r>
              <a:rPr lang="en-US" sz="2400" dirty="0" err="1"/>
              <a:t>bán</a:t>
            </a:r>
            <a:r>
              <a:rPr lang="en-US" sz="2400" dirty="0"/>
              <a:t> </a:t>
            </a:r>
            <a:r>
              <a:rPr lang="en-US" sz="2400" dirty="0" err="1"/>
              <a:t>khi</a:t>
            </a:r>
            <a:r>
              <a:rPr lang="en-US" sz="2400" dirty="0"/>
              <a:t> </a:t>
            </a:r>
            <a:r>
              <a:rPr lang="en-US" sz="2400" dirty="0" err="1"/>
              <a:t>họ</a:t>
            </a:r>
            <a:r>
              <a:rPr lang="en-US" sz="2400" dirty="0"/>
              <a:t> </a:t>
            </a:r>
            <a:r>
              <a:rPr lang="en-US" sz="2400" dirty="0" err="1"/>
              <a:t>đạt</a:t>
            </a:r>
            <a:r>
              <a:rPr lang="en-US" sz="2400" dirty="0"/>
              <a:t> </a:t>
            </a:r>
            <a:r>
              <a:rPr lang="en-US" sz="2400" dirty="0" err="1"/>
              <a:t>được</a:t>
            </a:r>
            <a:r>
              <a:rPr lang="en-US" sz="2400" dirty="0"/>
              <a:t> </a:t>
            </a:r>
            <a:r>
              <a:rPr lang="en-US" sz="2400" dirty="0" err="1"/>
              <a:t>kết</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nhất</a:t>
            </a:r>
            <a:r>
              <a:rPr lang="en-US" sz="2400" dirty="0"/>
              <a:t> </a:t>
            </a:r>
            <a:r>
              <a:rPr lang="en-US" sz="2400" dirty="0" err="1"/>
              <a:t>định</a:t>
            </a:r>
            <a:r>
              <a:rPr lang="en-US" sz="2400" dirty="0"/>
              <a:t> </a:t>
            </a:r>
            <a:endParaRPr lang="vi-VN" sz="2400" dirty="0"/>
          </a:p>
          <a:p>
            <a:pPr marL="0" indent="0">
              <a:buNone/>
            </a:pPr>
            <a:endParaRPr lang="vi-VN" dirty="0"/>
          </a:p>
        </p:txBody>
      </p:sp>
    </p:spTree>
    <p:extLst>
      <p:ext uri="{BB962C8B-B14F-4D97-AF65-F5344CB8AC3E}">
        <p14:creationId xmlns:p14="http://schemas.microsoft.com/office/powerpoint/2010/main" val="309395569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t>2. </a:t>
            </a:r>
            <a:r>
              <a:rPr lang="en-US" sz="2800" dirty="0" err="1"/>
              <a:t>Tầm</a:t>
            </a:r>
            <a:r>
              <a:rPr lang="en-US" sz="2800" dirty="0"/>
              <a:t> </a:t>
            </a:r>
            <a:r>
              <a:rPr lang="en-US" sz="2800" dirty="0" err="1"/>
              <a:t>quan</a:t>
            </a:r>
            <a:r>
              <a:rPr lang="en-US" sz="2800" dirty="0"/>
              <a:t> </a:t>
            </a:r>
            <a:r>
              <a:rPr lang="en-US" sz="2800" dirty="0" err="1"/>
              <a:t>trọng</a:t>
            </a:r>
            <a:r>
              <a:rPr lang="en-US" sz="2800" dirty="0"/>
              <a:t> </a:t>
            </a:r>
            <a:r>
              <a:rPr lang="en-US" sz="2800" dirty="0" err="1"/>
              <a:t>của</a:t>
            </a:r>
            <a:r>
              <a:rPr lang="en-US" sz="2800" dirty="0"/>
              <a:t> </a:t>
            </a:r>
            <a:r>
              <a:rPr lang="en-US" sz="2800" dirty="0" err="1"/>
              <a:t>thúc</a:t>
            </a:r>
            <a:r>
              <a:rPr lang="en-US" sz="2800" dirty="0"/>
              <a:t> </a:t>
            </a:r>
            <a:r>
              <a:rPr lang="en-US" sz="2800" dirty="0" err="1"/>
              <a:t>đẩy</a:t>
            </a:r>
            <a:r>
              <a:rPr lang="en-US" sz="2800" dirty="0"/>
              <a:t> </a:t>
            </a:r>
            <a:r>
              <a:rPr lang="en-US" sz="2800" dirty="0" err="1"/>
              <a:t>bán</a:t>
            </a:r>
            <a:r>
              <a:rPr lang="en-US" sz="2800" dirty="0"/>
              <a:t> </a:t>
            </a:r>
            <a:r>
              <a:rPr lang="en-US" sz="2800" dirty="0" err="1"/>
              <a:t>hàng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229</a:t>
            </a:fld>
            <a:endParaRPr kumimoji="0" lang="en-US"/>
          </a:p>
        </p:txBody>
      </p:sp>
      <p:sp>
        <p:nvSpPr>
          <p:cNvPr id="4" name="Content Placeholder 3"/>
          <p:cNvSpPr>
            <a:spLocks noGrp="1"/>
          </p:cNvSpPr>
          <p:nvPr>
            <p:ph sz="quarter" idx="1"/>
          </p:nvPr>
        </p:nvSpPr>
        <p:spPr>
          <a:xfrm>
            <a:off x="476250" y="1492130"/>
            <a:ext cx="8382000" cy="4709160"/>
          </a:xfrm>
        </p:spPr>
        <p:txBody>
          <a:bodyPr>
            <a:noAutofit/>
          </a:bodyPr>
          <a:lstStyle/>
          <a:p>
            <a:pPr algn="just">
              <a:buClr>
                <a:srgbClr val="FF0000"/>
              </a:buClr>
              <a:buFont typeface="Wingdings" pitchFamily="2" charset="2"/>
              <a:buChar char="v"/>
            </a:pPr>
            <a:r>
              <a:rPr lang="en-US" sz="2200" dirty="0" err="1"/>
              <a:t>Trong</a:t>
            </a:r>
            <a:r>
              <a:rPr lang="en-US" sz="2200" dirty="0"/>
              <a:t> </a:t>
            </a:r>
            <a:r>
              <a:rPr lang="en-US" sz="2200" dirty="0" err="1"/>
              <a:t>điều</a:t>
            </a:r>
            <a:r>
              <a:rPr lang="en-US" sz="2200" dirty="0"/>
              <a:t> </a:t>
            </a:r>
            <a:r>
              <a:rPr lang="en-US" sz="2200" dirty="0" err="1"/>
              <a:t>kiện</a:t>
            </a:r>
            <a:r>
              <a:rPr lang="en-US" sz="2200" dirty="0"/>
              <a:t> </a:t>
            </a:r>
            <a:r>
              <a:rPr lang="en-US" sz="2200" dirty="0" err="1"/>
              <a:t>cạnh</a:t>
            </a:r>
            <a:r>
              <a:rPr lang="en-US" sz="2200" dirty="0"/>
              <a:t> </a:t>
            </a:r>
            <a:r>
              <a:rPr lang="en-US" sz="2200" dirty="0" err="1"/>
              <a:t>tranh</a:t>
            </a:r>
            <a:r>
              <a:rPr lang="en-US" sz="2200" dirty="0"/>
              <a:t> gay </a:t>
            </a:r>
            <a:r>
              <a:rPr lang="en-US" sz="2200" dirty="0" err="1"/>
              <a:t>gắt</a:t>
            </a:r>
            <a:r>
              <a:rPr lang="en-US" sz="2200" dirty="0"/>
              <a:t>, </a:t>
            </a:r>
            <a:r>
              <a:rPr lang="en-US" sz="2200" dirty="0" err="1"/>
              <a:t>những</a:t>
            </a:r>
            <a:r>
              <a:rPr lang="en-US" sz="2200" dirty="0"/>
              <a:t> </a:t>
            </a:r>
            <a:r>
              <a:rPr lang="en-US" sz="2200" dirty="0" err="1"/>
              <a:t>người</a:t>
            </a:r>
            <a:r>
              <a:rPr lang="en-US" sz="2200" dirty="0"/>
              <a:t> </a:t>
            </a:r>
            <a:r>
              <a:rPr lang="en-US" sz="2200" dirty="0" err="1"/>
              <a:t>bán</a:t>
            </a:r>
            <a:r>
              <a:rPr lang="en-US" sz="2200" dirty="0"/>
              <a:t> </a:t>
            </a:r>
            <a:r>
              <a:rPr lang="en-US" sz="2200" dirty="0" err="1"/>
              <a:t>hàng</a:t>
            </a:r>
            <a:r>
              <a:rPr lang="en-US" sz="2200" dirty="0"/>
              <a:t> </a:t>
            </a:r>
            <a:r>
              <a:rPr lang="en-US" sz="2200" dirty="0" err="1"/>
              <a:t>giỏi</a:t>
            </a:r>
            <a:r>
              <a:rPr lang="en-US" sz="2200" dirty="0"/>
              <a:t> </a:t>
            </a:r>
            <a:r>
              <a:rPr lang="en-US" sz="2200" dirty="0" err="1"/>
              <a:t>luôn</a:t>
            </a:r>
            <a:r>
              <a:rPr lang="en-US" sz="2200" dirty="0"/>
              <a:t> </a:t>
            </a:r>
            <a:r>
              <a:rPr lang="en-US" sz="2200" dirty="0" err="1"/>
              <a:t>là</a:t>
            </a:r>
            <a:r>
              <a:rPr lang="en-US" sz="2200" dirty="0"/>
              <a:t> </a:t>
            </a:r>
            <a:r>
              <a:rPr lang="en-US" sz="2200" dirty="0" err="1"/>
              <a:t>đối</a:t>
            </a:r>
            <a:r>
              <a:rPr lang="en-US" sz="2200" dirty="0"/>
              <a:t> </a:t>
            </a:r>
            <a:r>
              <a:rPr lang="en-US" sz="2200" dirty="0" err="1"/>
              <a:t>tượng</a:t>
            </a:r>
            <a:r>
              <a:rPr lang="en-US" sz="2200" dirty="0"/>
              <a:t> </a:t>
            </a:r>
            <a:r>
              <a:rPr lang="en-US" sz="2200" dirty="0" err="1"/>
              <a:t>được</a:t>
            </a:r>
            <a:r>
              <a:rPr lang="en-US" sz="2200" dirty="0"/>
              <a:t> </a:t>
            </a:r>
            <a:r>
              <a:rPr lang="en-US" sz="2200" dirty="0" err="1"/>
              <a:t>đối</a:t>
            </a:r>
            <a:r>
              <a:rPr lang="en-US" sz="2200" dirty="0"/>
              <a:t> </a:t>
            </a:r>
            <a:r>
              <a:rPr lang="en-US" sz="2200" dirty="0" err="1"/>
              <a:t>thủ</a:t>
            </a:r>
            <a:r>
              <a:rPr lang="en-US" sz="2200" dirty="0"/>
              <a:t> </a:t>
            </a:r>
            <a:r>
              <a:rPr lang="en-US" sz="2200" dirty="0" err="1"/>
              <a:t>canh</a:t>
            </a:r>
            <a:r>
              <a:rPr lang="en-US" sz="2200" dirty="0"/>
              <a:t> </a:t>
            </a:r>
            <a:r>
              <a:rPr lang="en-US" sz="2200" dirty="0" err="1"/>
              <a:t>tranh</a:t>
            </a:r>
            <a:r>
              <a:rPr lang="en-US" sz="2200" dirty="0"/>
              <a:t> </a:t>
            </a:r>
            <a:r>
              <a:rPr lang="en-US" sz="2200" dirty="0" err="1"/>
              <a:t>quan</a:t>
            </a:r>
            <a:r>
              <a:rPr lang="en-US" sz="2200" dirty="0"/>
              <a:t> </a:t>
            </a:r>
            <a:r>
              <a:rPr lang="en-US" sz="2200" dirty="0" err="1"/>
              <a:t>tâm</a:t>
            </a:r>
            <a:r>
              <a:rPr lang="en-US" sz="2200" dirty="0"/>
              <a:t>, </a:t>
            </a:r>
            <a:r>
              <a:rPr lang="en-US" sz="2200" dirty="0" err="1"/>
              <a:t>lôi</a:t>
            </a:r>
            <a:r>
              <a:rPr lang="en-US" sz="2200" dirty="0"/>
              <a:t> </a:t>
            </a:r>
            <a:r>
              <a:rPr lang="en-US" sz="2200" dirty="0" err="1"/>
              <a:t>kéo</a:t>
            </a:r>
            <a:r>
              <a:rPr lang="en-US" sz="2200" dirty="0"/>
              <a:t>. </a:t>
            </a:r>
          </a:p>
          <a:p>
            <a:pPr algn="just">
              <a:buClr>
                <a:srgbClr val="FF0000"/>
              </a:buClr>
              <a:buFont typeface="Wingdings" pitchFamily="2" charset="2"/>
              <a:buChar char="v"/>
            </a:pPr>
            <a:r>
              <a:rPr lang="en-US" sz="2200" dirty="0" err="1"/>
              <a:t>Nguy</a:t>
            </a:r>
            <a:r>
              <a:rPr lang="en-US" sz="2200" dirty="0"/>
              <a:t> </a:t>
            </a:r>
            <a:r>
              <a:rPr lang="en-US" sz="2200" dirty="0" err="1"/>
              <a:t>cơ</a:t>
            </a:r>
            <a:r>
              <a:rPr lang="en-US" sz="2200" dirty="0"/>
              <a:t> </a:t>
            </a:r>
            <a:r>
              <a:rPr lang="en-US" sz="2200" dirty="0" err="1"/>
              <a:t>thiếu</a:t>
            </a:r>
            <a:r>
              <a:rPr lang="en-US" sz="2200" dirty="0"/>
              <a:t> </a:t>
            </a:r>
            <a:r>
              <a:rPr lang="en-US" sz="2200" dirty="0" err="1"/>
              <a:t>hụt</a:t>
            </a:r>
            <a:r>
              <a:rPr lang="en-US" sz="2200" dirty="0"/>
              <a:t> </a:t>
            </a:r>
            <a:r>
              <a:rPr lang="en-US" sz="2200" dirty="0" err="1"/>
              <a:t>lực</a:t>
            </a:r>
            <a:r>
              <a:rPr lang="en-US" sz="2200" dirty="0"/>
              <a:t> </a:t>
            </a:r>
            <a:r>
              <a:rPr lang="en-US" sz="2200" dirty="0" err="1"/>
              <a:t>lượng</a:t>
            </a:r>
            <a:r>
              <a:rPr lang="en-US" sz="2200" dirty="0"/>
              <a:t> </a:t>
            </a:r>
            <a:r>
              <a:rPr lang="en-US" sz="2200" dirty="0" err="1"/>
              <a:t>bán</a:t>
            </a:r>
            <a:r>
              <a:rPr lang="en-US" sz="2200" dirty="0"/>
              <a:t> </a:t>
            </a:r>
            <a:r>
              <a:rPr lang="en-US" sz="2200" dirty="0" err="1"/>
              <a:t>hàng</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a:t>
            </a:r>
            <a:r>
              <a:rPr lang="en-US" sz="2200" dirty="0" err="1"/>
              <a:t>đến</a:t>
            </a:r>
            <a:r>
              <a:rPr lang="en-US" sz="2200" dirty="0"/>
              <a:t> </a:t>
            </a:r>
            <a:r>
              <a:rPr lang="en-US" sz="2200" dirty="0" err="1"/>
              <a:t>với</a:t>
            </a:r>
            <a:r>
              <a:rPr lang="en-US" sz="2200" dirty="0"/>
              <a:t> </a:t>
            </a:r>
            <a:r>
              <a:rPr lang="en-US" sz="2200" dirty="0" err="1"/>
              <a:t>công</a:t>
            </a:r>
            <a:r>
              <a:rPr lang="en-US" sz="2200" dirty="0"/>
              <a:t> </a:t>
            </a:r>
            <a:r>
              <a:rPr lang="en-US" sz="2200" dirty="0" err="1"/>
              <a:t>ty</a:t>
            </a:r>
            <a:r>
              <a:rPr lang="en-US" sz="2200" dirty="0"/>
              <a:t> </a:t>
            </a:r>
            <a:r>
              <a:rPr lang="en-US" sz="2200" dirty="0" err="1"/>
              <a:t>nếu</a:t>
            </a:r>
            <a:r>
              <a:rPr lang="en-US" sz="2200" dirty="0"/>
              <a:t> </a:t>
            </a:r>
            <a:r>
              <a:rPr lang="en-US" sz="2200" dirty="0" err="1"/>
              <a:t>không</a:t>
            </a:r>
            <a:r>
              <a:rPr lang="en-US" sz="2200" dirty="0"/>
              <a:t> </a:t>
            </a:r>
            <a:r>
              <a:rPr lang="en-US" sz="2200" dirty="0" err="1"/>
              <a:t>có</a:t>
            </a:r>
            <a:r>
              <a:rPr lang="en-US" sz="2200" dirty="0"/>
              <a:t> </a:t>
            </a:r>
            <a:r>
              <a:rPr lang="en-US" sz="2200" dirty="0" err="1"/>
              <a:t>một</a:t>
            </a:r>
            <a:r>
              <a:rPr lang="en-US" sz="2200" dirty="0"/>
              <a:t> </a:t>
            </a:r>
            <a:r>
              <a:rPr lang="en-US" sz="2200" dirty="0" err="1"/>
              <a:t>chính</a:t>
            </a:r>
            <a:r>
              <a:rPr lang="en-US" sz="2200" dirty="0"/>
              <a:t> </a:t>
            </a:r>
            <a:r>
              <a:rPr lang="en-US" sz="2200" dirty="0" err="1"/>
              <a:t>sách</a:t>
            </a:r>
            <a:r>
              <a:rPr lang="en-US" sz="2200" dirty="0"/>
              <a:t> </a:t>
            </a:r>
            <a:r>
              <a:rPr lang="en-US" sz="2200" dirty="0" err="1"/>
              <a:t>thúc</a:t>
            </a:r>
            <a:r>
              <a:rPr lang="en-US" sz="2200" dirty="0"/>
              <a:t> </a:t>
            </a:r>
            <a:r>
              <a:rPr lang="en-US" sz="2200" dirty="0" err="1"/>
              <a:t>đẩy</a:t>
            </a:r>
            <a:r>
              <a:rPr lang="en-US" sz="2200" dirty="0"/>
              <a:t>, </a:t>
            </a:r>
            <a:r>
              <a:rPr lang="en-US" sz="2200" dirty="0" err="1"/>
              <a:t>động</a:t>
            </a:r>
            <a:r>
              <a:rPr lang="en-US" sz="2200" dirty="0"/>
              <a:t> </a:t>
            </a:r>
            <a:r>
              <a:rPr lang="en-US" sz="2200" dirty="0" err="1"/>
              <a:t>viên</a:t>
            </a:r>
            <a:r>
              <a:rPr lang="en-US" sz="2200" dirty="0"/>
              <a:t> </a:t>
            </a:r>
            <a:r>
              <a:rPr lang="en-US" sz="2200" dirty="0" err="1"/>
              <a:t>và</a:t>
            </a:r>
            <a:r>
              <a:rPr lang="en-US" sz="2200" dirty="0"/>
              <a:t> </a:t>
            </a:r>
            <a:r>
              <a:rPr lang="en-US" sz="2200" dirty="0" err="1"/>
              <a:t>khen</a:t>
            </a:r>
            <a:r>
              <a:rPr lang="en-US" sz="2200" dirty="0"/>
              <a:t> </a:t>
            </a:r>
            <a:r>
              <a:rPr lang="en-US" sz="2200" dirty="0" err="1"/>
              <a:t>thưởng</a:t>
            </a:r>
            <a:r>
              <a:rPr lang="en-US" sz="2200" dirty="0"/>
              <a:t> </a:t>
            </a:r>
            <a:r>
              <a:rPr lang="en-US" sz="2200" dirty="0" err="1"/>
              <a:t>thích</a:t>
            </a:r>
            <a:r>
              <a:rPr lang="en-US" sz="2200" dirty="0"/>
              <a:t> </a:t>
            </a:r>
            <a:r>
              <a:rPr lang="en-US" sz="2200" dirty="0" err="1"/>
              <a:t>hợp</a:t>
            </a:r>
            <a:r>
              <a:rPr lang="en-US" sz="2200" dirty="0"/>
              <a:t>. </a:t>
            </a:r>
          </a:p>
          <a:p>
            <a:pPr algn="just">
              <a:buClr>
                <a:srgbClr val="FF0000"/>
              </a:buClr>
              <a:buFont typeface="Wingdings" pitchFamily="2" charset="2"/>
              <a:buChar char="v"/>
            </a:pPr>
            <a:r>
              <a:rPr lang="en-US" sz="2200" dirty="0" err="1"/>
              <a:t>Ngay</a:t>
            </a:r>
            <a:r>
              <a:rPr lang="en-US" sz="2200" dirty="0"/>
              <a:t> </a:t>
            </a:r>
            <a:r>
              <a:rPr lang="en-US" sz="2200" dirty="0" err="1"/>
              <a:t>cả</a:t>
            </a:r>
            <a:r>
              <a:rPr lang="en-US" sz="2200" dirty="0"/>
              <a:t> </a:t>
            </a:r>
            <a:r>
              <a:rPr lang="en-US" sz="2200" dirty="0" err="1"/>
              <a:t>trong</a:t>
            </a:r>
            <a:r>
              <a:rPr lang="en-US" sz="2200" dirty="0"/>
              <a:t> </a:t>
            </a:r>
            <a:r>
              <a:rPr lang="en-US" sz="2200" dirty="0" err="1"/>
              <a:t>lĩnh</a:t>
            </a:r>
            <a:r>
              <a:rPr lang="en-US" sz="2200" dirty="0"/>
              <a:t> </a:t>
            </a:r>
            <a:r>
              <a:rPr lang="en-US" sz="2200" dirty="0" err="1"/>
              <a:t>vực</a:t>
            </a:r>
            <a:r>
              <a:rPr lang="en-US" sz="2200" dirty="0"/>
              <a:t> </a:t>
            </a:r>
            <a:r>
              <a:rPr lang="en-US" sz="2200" dirty="0" err="1"/>
              <a:t>độc</a:t>
            </a:r>
            <a:r>
              <a:rPr lang="en-US" sz="2200" dirty="0"/>
              <a:t> </a:t>
            </a:r>
            <a:r>
              <a:rPr lang="en-US" sz="2200" dirty="0" err="1"/>
              <a:t>quyền</a:t>
            </a:r>
            <a:r>
              <a:rPr lang="en-US" sz="2200" dirty="0"/>
              <a:t>, </a:t>
            </a:r>
            <a:r>
              <a:rPr lang="en-US" sz="2200" dirty="0" err="1"/>
              <a:t>thúc</a:t>
            </a:r>
            <a:r>
              <a:rPr lang="en-US" sz="2200" dirty="0"/>
              <a:t> </a:t>
            </a:r>
            <a:r>
              <a:rPr lang="en-US" sz="2200" dirty="0" err="1"/>
              <a:t>đẩy</a:t>
            </a:r>
            <a:r>
              <a:rPr lang="en-US" sz="2200" dirty="0"/>
              <a:t> </a:t>
            </a:r>
            <a:r>
              <a:rPr lang="en-US" sz="2200" dirty="0" err="1"/>
              <a:t>bán</a:t>
            </a:r>
            <a:r>
              <a:rPr lang="en-US" sz="2200" dirty="0"/>
              <a:t> </a:t>
            </a:r>
            <a:r>
              <a:rPr lang="en-US" sz="2200" dirty="0" err="1"/>
              <a:t>hàng</a:t>
            </a:r>
            <a:r>
              <a:rPr lang="en-US" sz="2200" dirty="0"/>
              <a:t> </a:t>
            </a:r>
            <a:r>
              <a:rPr lang="en-US" sz="2200" dirty="0" err="1"/>
              <a:t>cũng</a:t>
            </a:r>
            <a:r>
              <a:rPr lang="en-US" sz="2200" dirty="0"/>
              <a:t> </a:t>
            </a:r>
            <a:r>
              <a:rPr lang="en-US" sz="2200" dirty="0" err="1"/>
              <a:t>có</a:t>
            </a:r>
            <a:r>
              <a:rPr lang="en-US" sz="2200" dirty="0"/>
              <a:t> </a:t>
            </a:r>
            <a:r>
              <a:rPr lang="en-US" sz="2200" dirty="0" err="1"/>
              <a:t>vai</a:t>
            </a:r>
            <a:r>
              <a:rPr lang="en-US" sz="2200" dirty="0"/>
              <a:t> </a:t>
            </a:r>
            <a:r>
              <a:rPr lang="en-US" sz="2200" dirty="0" err="1"/>
              <a:t>trò</a:t>
            </a:r>
            <a:r>
              <a:rPr lang="en-US" sz="2200" dirty="0"/>
              <a:t> </a:t>
            </a:r>
            <a:r>
              <a:rPr lang="en-US" sz="2200" dirty="0" err="1"/>
              <a:t>quan</a:t>
            </a:r>
            <a:r>
              <a:rPr lang="en-US" sz="2200" dirty="0"/>
              <a:t> </a:t>
            </a:r>
            <a:r>
              <a:rPr lang="en-US" sz="2200" dirty="0" err="1"/>
              <a:t>trọng</a:t>
            </a:r>
            <a:r>
              <a:rPr lang="en-US" sz="2200" dirty="0"/>
              <a:t> do </a:t>
            </a:r>
            <a:r>
              <a:rPr lang="en-US" sz="2200" dirty="0" err="1"/>
              <a:t>những</a:t>
            </a:r>
            <a:r>
              <a:rPr lang="en-US" sz="2200" dirty="0"/>
              <a:t> </a:t>
            </a:r>
            <a:r>
              <a:rPr lang="en-US" sz="2200" dirty="0" err="1"/>
              <a:t>tác</a:t>
            </a:r>
            <a:r>
              <a:rPr lang="en-US" sz="2200" dirty="0"/>
              <a:t> </a:t>
            </a:r>
            <a:r>
              <a:rPr lang="en-US" sz="2200" dirty="0" err="1"/>
              <a:t>động</a:t>
            </a:r>
            <a:r>
              <a:rPr lang="en-US" sz="2200" dirty="0"/>
              <a:t> </a:t>
            </a:r>
            <a:r>
              <a:rPr lang="en-US" sz="2200" dirty="0" err="1"/>
              <a:t>trực</a:t>
            </a:r>
            <a:r>
              <a:rPr lang="en-US" sz="2200" dirty="0"/>
              <a:t> </a:t>
            </a:r>
            <a:r>
              <a:rPr lang="en-US" sz="2200" dirty="0" err="1"/>
              <a:t>tiếp</a:t>
            </a:r>
            <a:r>
              <a:rPr lang="en-US" sz="2200" dirty="0"/>
              <a:t> </a:t>
            </a:r>
            <a:r>
              <a:rPr lang="en-US" sz="2200" dirty="0" err="1"/>
              <a:t>tới</a:t>
            </a:r>
            <a:r>
              <a:rPr lang="en-US" sz="2200" dirty="0"/>
              <a:t> </a:t>
            </a:r>
            <a:r>
              <a:rPr lang="en-US" sz="2200" dirty="0" err="1"/>
              <a:t>động</a:t>
            </a:r>
            <a:r>
              <a:rPr lang="en-US" sz="2200" dirty="0"/>
              <a:t> </a:t>
            </a:r>
            <a:r>
              <a:rPr lang="en-US" sz="2200" dirty="0" err="1"/>
              <a:t>cơ</a:t>
            </a:r>
            <a:r>
              <a:rPr lang="en-US" sz="2200" dirty="0"/>
              <a:t> </a:t>
            </a:r>
            <a:r>
              <a:rPr lang="en-US" sz="2200" dirty="0" err="1"/>
              <a:t>của</a:t>
            </a:r>
            <a:r>
              <a:rPr lang="en-US" sz="2200" dirty="0"/>
              <a:t> </a:t>
            </a:r>
            <a:r>
              <a:rPr lang="en-US" sz="2200" dirty="0" err="1"/>
              <a:t>người</a:t>
            </a:r>
            <a:r>
              <a:rPr lang="en-US" sz="2200" dirty="0"/>
              <a:t> </a:t>
            </a:r>
            <a:r>
              <a:rPr lang="en-US" sz="2200" dirty="0" err="1"/>
              <a:t>bán</a:t>
            </a:r>
            <a:r>
              <a:rPr lang="en-US" sz="2200" dirty="0"/>
              <a:t> </a:t>
            </a:r>
            <a:r>
              <a:rPr lang="en-US" sz="2200" dirty="0" err="1"/>
              <a:t>thông</a:t>
            </a:r>
            <a:r>
              <a:rPr lang="en-US" sz="2200" dirty="0"/>
              <a:t> qua </a:t>
            </a:r>
            <a:r>
              <a:rPr lang="en-US" sz="2200" dirty="0" err="1"/>
              <a:t>lợi</a:t>
            </a:r>
            <a:r>
              <a:rPr lang="en-US" sz="2200" dirty="0"/>
              <a:t> </a:t>
            </a:r>
            <a:r>
              <a:rPr lang="en-US" sz="2200" dirty="0" err="1"/>
              <a:t>ích</a:t>
            </a:r>
            <a:r>
              <a:rPr lang="en-US" sz="2200" dirty="0"/>
              <a:t> </a:t>
            </a:r>
            <a:r>
              <a:rPr lang="en-US" sz="2200" dirty="0" err="1"/>
              <a:t>vật</a:t>
            </a:r>
            <a:r>
              <a:rPr lang="en-US" sz="2200" dirty="0"/>
              <a:t> </a:t>
            </a:r>
            <a:r>
              <a:rPr lang="en-US" sz="2200" dirty="0" err="1"/>
              <a:t>chất</a:t>
            </a:r>
            <a:r>
              <a:rPr lang="en-US" sz="2200" dirty="0"/>
              <a:t> </a:t>
            </a:r>
            <a:r>
              <a:rPr lang="en-US" sz="2200" dirty="0" err="1"/>
              <a:t>hoặc</a:t>
            </a:r>
            <a:r>
              <a:rPr lang="en-US" sz="2200" dirty="0"/>
              <a:t> </a:t>
            </a:r>
            <a:r>
              <a:rPr lang="en-US" sz="2200" dirty="0" err="1"/>
              <a:t>tinh</a:t>
            </a:r>
            <a:r>
              <a:rPr lang="en-US" sz="2200" dirty="0"/>
              <a:t> </a:t>
            </a:r>
            <a:r>
              <a:rPr lang="en-US" sz="2200" dirty="0" err="1"/>
              <a:t>thần</a:t>
            </a:r>
            <a:r>
              <a:rPr lang="en-US" sz="2200" dirty="0"/>
              <a:t> </a:t>
            </a:r>
            <a:r>
              <a:rPr lang="en-US" sz="2200" dirty="0" err="1"/>
              <a:t>mà</a:t>
            </a:r>
            <a:r>
              <a:rPr lang="en-US" sz="2200" dirty="0"/>
              <a:t> </a:t>
            </a:r>
            <a:r>
              <a:rPr lang="en-US" sz="2200" dirty="0" err="1"/>
              <a:t>người</a:t>
            </a:r>
            <a:r>
              <a:rPr lang="en-US" sz="2200" dirty="0"/>
              <a:t> </a:t>
            </a:r>
            <a:r>
              <a:rPr lang="en-US" sz="2200" dirty="0" err="1"/>
              <a:t>bán</a:t>
            </a:r>
            <a:r>
              <a:rPr lang="en-US" sz="2200" dirty="0"/>
              <a:t> </a:t>
            </a:r>
            <a:r>
              <a:rPr lang="en-US" sz="2200" dirty="0" err="1"/>
              <a:t>cảm</a:t>
            </a:r>
            <a:r>
              <a:rPr lang="en-US" sz="2200" dirty="0"/>
              <a:t> </a:t>
            </a:r>
            <a:r>
              <a:rPr lang="en-US" sz="2200" dirty="0" err="1"/>
              <a:t>nhận</a:t>
            </a:r>
            <a:r>
              <a:rPr lang="en-US" sz="2200" dirty="0"/>
              <a:t> </a:t>
            </a:r>
            <a:r>
              <a:rPr lang="en-US" sz="2200" dirty="0" err="1"/>
              <a:t>và</a:t>
            </a:r>
            <a:r>
              <a:rPr lang="en-US" sz="2200" dirty="0"/>
              <a:t> </a:t>
            </a:r>
            <a:r>
              <a:rPr lang="en-US" sz="2200" dirty="0" err="1"/>
              <a:t>đánh</a:t>
            </a:r>
            <a:r>
              <a:rPr lang="en-US" sz="2200" dirty="0"/>
              <a:t> </a:t>
            </a:r>
            <a:r>
              <a:rPr lang="en-US" sz="2200" dirty="0" err="1"/>
              <a:t>giá</a:t>
            </a:r>
            <a:r>
              <a:rPr lang="en-US" sz="2200" dirty="0"/>
              <a:t>.</a:t>
            </a:r>
            <a:endParaRPr lang="vi-VN" sz="2200" dirty="0"/>
          </a:p>
          <a:p>
            <a:pPr algn="just">
              <a:buClr>
                <a:srgbClr val="FF0000"/>
              </a:buClr>
              <a:buFont typeface="Wingdings" pitchFamily="2" charset="2"/>
              <a:buChar char="v"/>
            </a:pPr>
            <a:r>
              <a:rPr lang="en-US" sz="2200" dirty="0" err="1"/>
              <a:t>Thúc</a:t>
            </a:r>
            <a:r>
              <a:rPr lang="en-US" sz="2200" dirty="0"/>
              <a:t> </a:t>
            </a:r>
            <a:r>
              <a:rPr lang="en-US" sz="2200" dirty="0" err="1"/>
              <a:t>đẩy</a:t>
            </a:r>
            <a:r>
              <a:rPr lang="en-US" sz="2200" dirty="0"/>
              <a:t> </a:t>
            </a:r>
            <a:r>
              <a:rPr lang="en-US" sz="2200" dirty="0" err="1"/>
              <a:t>bán</a:t>
            </a:r>
            <a:r>
              <a:rPr lang="en-US" sz="2200" dirty="0"/>
              <a:t> </a:t>
            </a:r>
            <a:r>
              <a:rPr lang="en-US" sz="2200" dirty="0" err="1"/>
              <a:t>hàng</a:t>
            </a:r>
            <a:r>
              <a:rPr lang="en-US" sz="2200" dirty="0"/>
              <a:t> </a:t>
            </a:r>
            <a:r>
              <a:rPr lang="en-US" sz="2200" dirty="0" err="1"/>
              <a:t>đặc</a:t>
            </a:r>
            <a:r>
              <a:rPr lang="en-US" sz="2200" dirty="0"/>
              <a:t> </a:t>
            </a:r>
            <a:r>
              <a:rPr lang="en-US" sz="2200" dirty="0" err="1"/>
              <a:t>biệt</a:t>
            </a:r>
            <a:r>
              <a:rPr lang="en-US" sz="2200" dirty="0"/>
              <a:t> </a:t>
            </a:r>
            <a:r>
              <a:rPr lang="en-US" sz="2200" dirty="0" err="1"/>
              <a:t>có</a:t>
            </a:r>
            <a:r>
              <a:rPr lang="en-US" sz="2200" dirty="0"/>
              <a:t> ý </a:t>
            </a:r>
            <a:r>
              <a:rPr lang="en-US" sz="2200" dirty="0" err="1"/>
              <a:t>nghĩa</a:t>
            </a:r>
            <a:r>
              <a:rPr lang="en-US" sz="2200" dirty="0"/>
              <a:t> </a:t>
            </a:r>
            <a:r>
              <a:rPr lang="en-US" sz="2200" dirty="0" err="1"/>
              <a:t>trong</a:t>
            </a:r>
            <a:r>
              <a:rPr lang="en-US" sz="2200" dirty="0"/>
              <a:t> </a:t>
            </a:r>
            <a:r>
              <a:rPr lang="en-US" sz="2200" dirty="0" err="1"/>
              <a:t>những</a:t>
            </a:r>
            <a:r>
              <a:rPr lang="en-US" sz="2200" dirty="0"/>
              <a:t> </a:t>
            </a:r>
            <a:r>
              <a:rPr lang="en-US" sz="2200" dirty="0" err="1"/>
              <a:t>hoàn</a:t>
            </a:r>
            <a:r>
              <a:rPr lang="en-US" sz="2200" dirty="0"/>
              <a:t> </a:t>
            </a:r>
            <a:r>
              <a:rPr lang="en-US" sz="2200" dirty="0" err="1"/>
              <a:t>cảnh</a:t>
            </a:r>
            <a:r>
              <a:rPr lang="en-US" sz="2200" dirty="0"/>
              <a:t> </a:t>
            </a:r>
            <a:r>
              <a:rPr lang="en-US" sz="2200" dirty="0" err="1"/>
              <a:t>khó</a:t>
            </a:r>
            <a:r>
              <a:rPr lang="en-US" sz="2200" dirty="0"/>
              <a:t> </a:t>
            </a:r>
            <a:r>
              <a:rPr lang="en-US" sz="2200" dirty="0" err="1"/>
              <a:t>khăn</a:t>
            </a:r>
            <a:r>
              <a:rPr lang="en-US" sz="2200" dirty="0"/>
              <a:t> </a:t>
            </a:r>
            <a:r>
              <a:rPr lang="en-US" sz="2200" dirty="0" err="1"/>
              <a:t>như</a:t>
            </a:r>
            <a:r>
              <a:rPr lang="en-US" sz="2200" dirty="0"/>
              <a:t> </a:t>
            </a:r>
            <a:r>
              <a:rPr lang="en-US" sz="2200" dirty="0" err="1"/>
              <a:t>doanh</a:t>
            </a:r>
            <a:r>
              <a:rPr lang="en-US" sz="2200" dirty="0"/>
              <a:t> </a:t>
            </a:r>
            <a:r>
              <a:rPr lang="en-US" sz="2200" dirty="0" err="1"/>
              <a:t>số</a:t>
            </a:r>
            <a:r>
              <a:rPr lang="en-US" sz="2200" dirty="0"/>
              <a:t> </a:t>
            </a:r>
            <a:r>
              <a:rPr lang="en-US" sz="2200" dirty="0" err="1"/>
              <a:t>sụt</a:t>
            </a:r>
            <a:r>
              <a:rPr lang="en-US" sz="2200" dirty="0"/>
              <a:t> </a:t>
            </a:r>
            <a:r>
              <a:rPr lang="en-US" sz="2200" dirty="0" err="1"/>
              <a:t>giảm</a:t>
            </a:r>
            <a:r>
              <a:rPr lang="en-US" sz="2200" dirty="0"/>
              <a:t> </a:t>
            </a:r>
            <a:r>
              <a:rPr lang="en-US" sz="2200" dirty="0" err="1"/>
              <a:t>hoặc</a:t>
            </a:r>
            <a:r>
              <a:rPr lang="en-US" sz="2200" dirty="0"/>
              <a:t> </a:t>
            </a:r>
            <a:r>
              <a:rPr lang="en-US" sz="2200" dirty="0" err="1"/>
              <a:t>khi</a:t>
            </a:r>
            <a:r>
              <a:rPr lang="en-US" sz="2200" dirty="0"/>
              <a:t> </a:t>
            </a:r>
            <a:r>
              <a:rPr lang="en-US" sz="2200" dirty="0" err="1"/>
              <a:t>xâm</a:t>
            </a:r>
            <a:r>
              <a:rPr lang="en-US" sz="2200" dirty="0"/>
              <a:t> </a:t>
            </a:r>
            <a:r>
              <a:rPr lang="en-US" sz="2200" dirty="0" err="1"/>
              <a:t>nhập</a:t>
            </a:r>
            <a:r>
              <a:rPr lang="en-US" sz="2200" dirty="0"/>
              <a:t> </a:t>
            </a:r>
            <a:r>
              <a:rPr lang="en-US" sz="2200" dirty="0" err="1"/>
              <a:t>thị</a:t>
            </a:r>
            <a:r>
              <a:rPr lang="en-US" sz="2200" dirty="0"/>
              <a:t> </a:t>
            </a:r>
            <a:r>
              <a:rPr lang="en-US" sz="2200" dirty="0" err="1"/>
              <a:t>trường</a:t>
            </a:r>
            <a:r>
              <a:rPr lang="en-US" sz="2200" dirty="0"/>
              <a:t> </a:t>
            </a:r>
            <a:r>
              <a:rPr lang="en-US" sz="2200" dirty="0" err="1"/>
              <a:t>mới</a:t>
            </a:r>
            <a:r>
              <a:rPr lang="en-US" sz="2200" dirty="0"/>
              <a:t>, </a:t>
            </a:r>
            <a:r>
              <a:rPr lang="en-US" sz="2200" dirty="0" err="1"/>
              <a:t>đưa</a:t>
            </a:r>
            <a:r>
              <a:rPr lang="en-US" sz="2200" dirty="0"/>
              <a:t> </a:t>
            </a:r>
            <a:r>
              <a:rPr lang="en-US" sz="2200" dirty="0" err="1"/>
              <a:t>sản</a:t>
            </a:r>
            <a:r>
              <a:rPr lang="en-US" sz="2200" dirty="0"/>
              <a:t> </a:t>
            </a:r>
            <a:r>
              <a:rPr lang="en-US" sz="2200" dirty="0" err="1"/>
              <a:t>phẩm</a:t>
            </a:r>
            <a:r>
              <a:rPr lang="en-US" sz="2200" dirty="0"/>
              <a:t> </a:t>
            </a:r>
            <a:r>
              <a:rPr lang="en-US" sz="2200" dirty="0" err="1"/>
              <a:t>mới</a:t>
            </a:r>
            <a:r>
              <a:rPr lang="en-US" sz="2200" dirty="0"/>
              <a:t> </a:t>
            </a:r>
            <a:r>
              <a:rPr lang="en-US" sz="2200" dirty="0" err="1"/>
              <a:t>vào</a:t>
            </a:r>
            <a:r>
              <a:rPr lang="en-US" sz="2200" dirty="0"/>
              <a:t> </a:t>
            </a:r>
            <a:r>
              <a:rPr lang="en-US" sz="2200" dirty="0" err="1"/>
              <a:t>thị</a:t>
            </a:r>
            <a:r>
              <a:rPr lang="en-US" sz="2200" dirty="0"/>
              <a:t> </a:t>
            </a:r>
            <a:r>
              <a:rPr lang="en-US" sz="2200" dirty="0" err="1"/>
              <a:t>trường</a:t>
            </a:r>
            <a:r>
              <a:rPr lang="en-US" sz="2200" dirty="0"/>
              <a:t>.</a:t>
            </a:r>
          </a:p>
        </p:txBody>
      </p:sp>
    </p:spTree>
    <p:extLst>
      <p:ext uri="{BB962C8B-B14F-4D97-AF65-F5344CB8AC3E}">
        <p14:creationId xmlns:p14="http://schemas.microsoft.com/office/powerpoint/2010/main" val="2479614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293A9A2-71D7-4850-A7A2-42CB1D12A64C}"/>
              </a:ext>
            </a:extLst>
          </p:cNvPr>
          <p:cNvSpPr>
            <a:spLocks noGrp="1"/>
          </p:cNvSpPr>
          <p:nvPr>
            <p:ph type="title"/>
          </p:nvPr>
        </p:nvSpPr>
        <p:spPr>
          <a:xfrm>
            <a:off x="323088" y="285888"/>
            <a:ext cx="8534400" cy="609600"/>
          </a:xfrm>
        </p:spPr>
        <p:txBody>
          <a:bodyPr>
            <a:normAutofit fontScale="90000"/>
          </a:bodyPr>
          <a:lstStyle/>
          <a:p>
            <a:pPr algn="ctr">
              <a:lnSpc>
                <a:spcPct val="100000"/>
              </a:lnSpc>
            </a:pPr>
            <a:r>
              <a:rPr lang="vi-VN" sz="2800" dirty="0">
                <a:solidFill>
                  <a:schemeClr val="tx1"/>
                </a:solidFill>
              </a:rPr>
              <a:t>13. </a:t>
            </a:r>
            <a:r>
              <a:rPr lang="vi-VN" sz="2800" dirty="0" err="1">
                <a:solidFill>
                  <a:schemeClr val="tx1"/>
                </a:solidFill>
              </a:rPr>
              <a:t>Đánh</a:t>
            </a:r>
            <a:r>
              <a:rPr lang="vi-VN" sz="2800" dirty="0">
                <a:solidFill>
                  <a:schemeClr val="tx1"/>
                </a:solidFill>
              </a:rPr>
              <a:t> </a:t>
            </a:r>
            <a:r>
              <a:rPr lang="vi-VN" sz="2800" dirty="0" err="1">
                <a:solidFill>
                  <a:schemeClr val="tx1"/>
                </a:solidFill>
              </a:rPr>
              <a:t>giá</a:t>
            </a:r>
            <a:r>
              <a:rPr lang="vi-VN" sz="2800" dirty="0">
                <a:solidFill>
                  <a:schemeClr val="tx1"/>
                </a:solidFill>
              </a:rPr>
              <a:t> </a:t>
            </a:r>
            <a:r>
              <a:rPr lang="vi-VN" sz="2800" dirty="0" err="1">
                <a:solidFill>
                  <a:schemeClr val="tx1"/>
                </a:solidFill>
              </a:rPr>
              <a:t>hiệu</a:t>
            </a:r>
            <a:r>
              <a:rPr lang="vi-VN" sz="2800" dirty="0">
                <a:solidFill>
                  <a:schemeClr val="tx1"/>
                </a:solidFill>
              </a:rPr>
              <a:t> </a:t>
            </a:r>
            <a:r>
              <a:rPr lang="vi-VN" sz="2800" dirty="0" err="1">
                <a:solidFill>
                  <a:schemeClr val="tx1"/>
                </a:solidFill>
              </a:rPr>
              <a:t>quả</a:t>
            </a:r>
            <a:r>
              <a:rPr lang="vi-VN" sz="2800" dirty="0">
                <a:solidFill>
                  <a:schemeClr val="tx1"/>
                </a:solidFill>
              </a:rPr>
              <a:t> </a:t>
            </a:r>
            <a:r>
              <a:rPr lang="vi-VN" sz="2800" dirty="0" err="1">
                <a:solidFill>
                  <a:schemeClr val="tx1"/>
                </a:solidFill>
              </a:rPr>
              <a:t>bán</a:t>
            </a:r>
            <a:r>
              <a:rPr lang="vi-VN" sz="2800" dirty="0">
                <a:solidFill>
                  <a:schemeClr val="tx1"/>
                </a:solidFill>
              </a:rPr>
              <a:t> </a:t>
            </a:r>
            <a:r>
              <a:rPr lang="vi-VN" sz="2800" dirty="0" err="1">
                <a:solidFill>
                  <a:schemeClr val="tx1"/>
                </a:solidFill>
              </a:rPr>
              <a:t>hàng</a:t>
            </a:r>
            <a:r>
              <a:rPr lang="vi-VN" sz="2800" dirty="0">
                <a:solidFill>
                  <a:schemeClr val="tx1"/>
                </a:solidFill>
              </a:rPr>
              <a:t> </a:t>
            </a:r>
            <a:r>
              <a:rPr lang="vi-VN" sz="2800" dirty="0" err="1">
                <a:solidFill>
                  <a:schemeClr val="tx1"/>
                </a:solidFill>
              </a:rPr>
              <a:t>và</a:t>
            </a:r>
            <a:r>
              <a:rPr lang="vi-VN" sz="2800" dirty="0">
                <a:solidFill>
                  <a:schemeClr val="tx1"/>
                </a:solidFill>
              </a:rPr>
              <a:t> </a:t>
            </a:r>
            <a:r>
              <a:rPr lang="vi-VN" sz="2800" dirty="0" err="1">
                <a:solidFill>
                  <a:schemeClr val="tx1"/>
                </a:solidFill>
              </a:rPr>
              <a:t>lực</a:t>
            </a:r>
            <a:r>
              <a:rPr lang="vi-VN" sz="2800" dirty="0">
                <a:solidFill>
                  <a:schemeClr val="tx1"/>
                </a:solidFill>
              </a:rPr>
              <a:t> </a:t>
            </a:r>
            <a:r>
              <a:rPr lang="vi-VN" sz="2800" dirty="0" err="1">
                <a:solidFill>
                  <a:schemeClr val="tx1"/>
                </a:solidFill>
              </a:rPr>
              <a:t>lượng</a:t>
            </a:r>
            <a:r>
              <a:rPr lang="vi-VN" sz="2800" dirty="0">
                <a:solidFill>
                  <a:schemeClr val="tx1"/>
                </a:solidFill>
              </a:rPr>
              <a:t> </a:t>
            </a:r>
            <a:r>
              <a:rPr lang="vi-VN" sz="2800" dirty="0" err="1">
                <a:solidFill>
                  <a:schemeClr val="tx1"/>
                </a:solidFill>
              </a:rPr>
              <a:t>bán</a:t>
            </a:r>
            <a:r>
              <a:rPr lang="vi-VN" sz="2800" dirty="0">
                <a:solidFill>
                  <a:schemeClr val="tx1"/>
                </a:solidFill>
              </a:rPr>
              <a:t> </a:t>
            </a:r>
            <a:r>
              <a:rPr lang="vi-VN" sz="2800" dirty="0" err="1">
                <a:solidFill>
                  <a:schemeClr val="tx1"/>
                </a:solidFill>
              </a:rPr>
              <a:t>hàng</a:t>
            </a:r>
            <a:endParaRPr lang="vi-VN" sz="2800" dirty="0">
              <a:solidFill>
                <a:schemeClr val="tx1"/>
              </a:solidFill>
            </a:endParaRPr>
          </a:p>
        </p:txBody>
      </p:sp>
      <p:sp>
        <p:nvSpPr>
          <p:cNvPr id="3" name="Chỗ dành sẵn cho Số hiệu Bản chiếu 2">
            <a:extLst>
              <a:ext uri="{FF2B5EF4-FFF2-40B4-BE49-F238E27FC236}">
                <a16:creationId xmlns:a16="http://schemas.microsoft.com/office/drawing/2014/main" id="{3A59E4C7-7C8A-4778-BFC3-A68F8B093520}"/>
              </a:ext>
            </a:extLst>
          </p:cNvPr>
          <p:cNvSpPr>
            <a:spLocks noGrp="1"/>
          </p:cNvSpPr>
          <p:nvPr>
            <p:ph type="sldNum" sz="quarter" idx="12"/>
          </p:nvPr>
        </p:nvSpPr>
        <p:spPr/>
        <p:txBody>
          <a:bodyPr/>
          <a:lstStyle/>
          <a:p>
            <a:pPr>
              <a:defRPr/>
            </a:pPr>
            <a:fld id="{BAE6BD3F-55D3-417E-AA1F-2AC3C49086BB}" type="slidenum">
              <a:rPr lang="en-US" smtClean="0"/>
              <a:pPr>
                <a:defRPr/>
              </a:pPr>
              <a:t>23</a:t>
            </a:fld>
            <a:endParaRPr lang="en-US"/>
          </a:p>
        </p:txBody>
      </p:sp>
      <p:sp>
        <p:nvSpPr>
          <p:cNvPr id="4" name="Chỗ dành sẵn cho Nội dung 3">
            <a:extLst>
              <a:ext uri="{FF2B5EF4-FFF2-40B4-BE49-F238E27FC236}">
                <a16:creationId xmlns:a16="http://schemas.microsoft.com/office/drawing/2014/main" id="{9CE7CA9C-D792-45DA-A0AD-C5277EB1534F}"/>
              </a:ext>
            </a:extLst>
          </p:cNvPr>
          <p:cNvSpPr>
            <a:spLocks noGrp="1"/>
          </p:cNvSpPr>
          <p:nvPr>
            <p:ph sz="quarter" idx="1"/>
          </p:nvPr>
        </p:nvSpPr>
        <p:spPr>
          <a:xfrm>
            <a:off x="475488" y="1328516"/>
            <a:ext cx="8382000" cy="4709160"/>
          </a:xfrm>
        </p:spPr>
        <p:txBody>
          <a:bodyPr>
            <a:normAutofit fontScale="62500" lnSpcReduction="20000"/>
          </a:bodyPr>
          <a:lstStyle/>
          <a:p>
            <a:pPr algn="just">
              <a:lnSpc>
                <a:spcPct val="140000"/>
              </a:lnSpc>
              <a:buClr>
                <a:srgbClr val="FF0000"/>
              </a:buClr>
              <a:buFont typeface="Wingdings" panose="05000000000000000000" pitchFamily="2" charset="2"/>
              <a:buChar char="v"/>
            </a:pPr>
            <a:r>
              <a:rPr lang="vi-VN" dirty="0" err="1"/>
              <a:t>Đánh</a:t>
            </a:r>
            <a:r>
              <a:rPr lang="vi-VN" dirty="0"/>
              <a:t> </a:t>
            </a:r>
            <a:r>
              <a:rPr lang="vi-VN" dirty="0" err="1"/>
              <a:t>giá</a:t>
            </a:r>
            <a:r>
              <a:rPr lang="vi-VN" dirty="0"/>
              <a:t> </a:t>
            </a:r>
            <a:r>
              <a:rPr lang="vi-VN" dirty="0" err="1"/>
              <a:t>tính</a:t>
            </a:r>
            <a:r>
              <a:rPr lang="vi-VN" dirty="0"/>
              <a:t> </a:t>
            </a:r>
            <a:r>
              <a:rPr lang="vi-VN" dirty="0" err="1"/>
              <a:t>hiệu</a:t>
            </a:r>
            <a:r>
              <a:rPr lang="vi-VN" dirty="0"/>
              <a:t> </a:t>
            </a:r>
            <a:r>
              <a:rPr lang="vi-VN" dirty="0" err="1"/>
              <a:t>quả</a:t>
            </a:r>
            <a:r>
              <a:rPr lang="vi-VN" dirty="0"/>
              <a:t> </a:t>
            </a:r>
            <a:r>
              <a:rPr lang="vi-VN" dirty="0" err="1"/>
              <a:t>của</a:t>
            </a:r>
            <a:r>
              <a:rPr lang="vi-VN" dirty="0"/>
              <a:t> </a:t>
            </a:r>
            <a:r>
              <a:rPr lang="vi-VN" dirty="0" err="1"/>
              <a:t>toàn</a:t>
            </a:r>
            <a:r>
              <a:rPr lang="vi-VN" dirty="0"/>
              <a:t> doanh </a:t>
            </a:r>
            <a:r>
              <a:rPr lang="vi-VN" dirty="0" err="1"/>
              <a:t>nghiệp</a:t>
            </a:r>
            <a:r>
              <a:rPr lang="vi-VN" dirty="0"/>
              <a:t> trong </a:t>
            </a:r>
            <a:r>
              <a:rPr lang="vi-VN" dirty="0" err="1"/>
              <a:t>hoạt</a:t>
            </a:r>
            <a:r>
              <a:rPr lang="vi-VN" dirty="0"/>
              <a:t> </a:t>
            </a:r>
            <a:r>
              <a:rPr lang="vi-VN" dirty="0" err="1"/>
              <a:t>động</a:t>
            </a:r>
            <a:r>
              <a:rPr lang="vi-VN" dirty="0"/>
              <a:t> </a:t>
            </a:r>
            <a:r>
              <a:rPr lang="vi-VN" dirty="0" err="1"/>
              <a:t>bán</a:t>
            </a:r>
            <a:r>
              <a:rPr lang="vi-VN" dirty="0"/>
              <a:t> </a:t>
            </a:r>
            <a:r>
              <a:rPr lang="vi-VN" dirty="0" err="1"/>
              <a:t>hàng</a:t>
            </a:r>
            <a:r>
              <a:rPr lang="vi-VN" dirty="0"/>
              <a:t> </a:t>
            </a:r>
            <a:r>
              <a:rPr lang="vi-VN" dirty="0" err="1"/>
              <a:t>và</a:t>
            </a:r>
            <a:r>
              <a:rPr lang="vi-VN" dirty="0"/>
              <a:t> </a:t>
            </a:r>
            <a:r>
              <a:rPr lang="vi-VN" dirty="0" err="1"/>
              <a:t>đánh</a:t>
            </a:r>
            <a:r>
              <a:rPr lang="vi-VN" dirty="0"/>
              <a:t> </a:t>
            </a:r>
            <a:r>
              <a:rPr lang="vi-VN" dirty="0" err="1"/>
              <a:t>giá</a:t>
            </a:r>
            <a:r>
              <a:rPr lang="vi-VN" dirty="0"/>
              <a:t> </a:t>
            </a:r>
            <a:r>
              <a:rPr lang="vi-VN" dirty="0" err="1"/>
              <a:t>việc</a:t>
            </a:r>
            <a:r>
              <a:rPr lang="vi-VN" dirty="0"/>
              <a:t> </a:t>
            </a:r>
            <a:r>
              <a:rPr lang="vi-VN" dirty="0" err="1"/>
              <a:t>thực</a:t>
            </a:r>
            <a:r>
              <a:rPr lang="vi-VN" dirty="0"/>
              <a:t> </a:t>
            </a:r>
            <a:r>
              <a:rPr lang="vi-VN" dirty="0" err="1"/>
              <a:t>hiện</a:t>
            </a:r>
            <a:r>
              <a:rPr lang="vi-VN" dirty="0"/>
              <a:t> công </a:t>
            </a:r>
            <a:r>
              <a:rPr lang="vi-VN" dirty="0" err="1"/>
              <a:t>việc</a:t>
            </a:r>
            <a:r>
              <a:rPr lang="vi-VN" dirty="0"/>
              <a:t> </a:t>
            </a:r>
            <a:r>
              <a:rPr lang="vi-VN" dirty="0" err="1"/>
              <a:t>của</a:t>
            </a:r>
            <a:r>
              <a:rPr lang="vi-VN" dirty="0"/>
              <a:t> </a:t>
            </a:r>
            <a:r>
              <a:rPr lang="vi-VN" dirty="0" err="1"/>
              <a:t>lực</a:t>
            </a:r>
            <a:r>
              <a:rPr lang="vi-VN" dirty="0"/>
              <a:t> </a:t>
            </a:r>
            <a:r>
              <a:rPr lang="vi-VN" dirty="0" err="1"/>
              <a:t>lượng</a:t>
            </a:r>
            <a:r>
              <a:rPr lang="vi-VN" dirty="0"/>
              <a:t> </a:t>
            </a:r>
            <a:r>
              <a:rPr lang="vi-VN" dirty="0" err="1"/>
              <a:t>bán</a:t>
            </a:r>
            <a:r>
              <a:rPr lang="vi-VN" dirty="0"/>
              <a:t> </a:t>
            </a:r>
            <a:r>
              <a:rPr lang="vi-VN" dirty="0" err="1"/>
              <a:t>hàng</a:t>
            </a:r>
            <a:endParaRPr lang="vi-VN" dirty="0"/>
          </a:p>
          <a:p>
            <a:pPr algn="just">
              <a:lnSpc>
                <a:spcPct val="140000"/>
              </a:lnSpc>
              <a:buClr>
                <a:srgbClr val="FF0000"/>
              </a:buClr>
              <a:buFont typeface="Wingdings" panose="05000000000000000000" pitchFamily="2" charset="2"/>
              <a:buChar char="v"/>
            </a:pPr>
            <a:r>
              <a:rPr lang="vi-VN" dirty="0" err="1"/>
              <a:t>Đánh</a:t>
            </a:r>
            <a:r>
              <a:rPr lang="vi-VN" dirty="0"/>
              <a:t> </a:t>
            </a:r>
            <a:r>
              <a:rPr lang="vi-VN" dirty="0" err="1"/>
              <a:t>giá</a:t>
            </a:r>
            <a:r>
              <a:rPr lang="vi-VN" dirty="0"/>
              <a:t> </a:t>
            </a:r>
            <a:r>
              <a:rPr lang="vi-VN" dirty="0" err="1"/>
              <a:t>hiệu</a:t>
            </a:r>
            <a:r>
              <a:rPr lang="vi-VN" dirty="0"/>
              <a:t> </a:t>
            </a:r>
            <a:r>
              <a:rPr lang="vi-VN" dirty="0" err="1"/>
              <a:t>quả</a:t>
            </a:r>
            <a:r>
              <a:rPr lang="vi-VN" dirty="0"/>
              <a:t> </a:t>
            </a:r>
            <a:r>
              <a:rPr lang="vi-VN" dirty="0" err="1"/>
              <a:t>bán</a:t>
            </a:r>
            <a:r>
              <a:rPr lang="vi-VN" dirty="0"/>
              <a:t> </a:t>
            </a:r>
            <a:r>
              <a:rPr lang="vi-VN" dirty="0" err="1"/>
              <a:t>hàng</a:t>
            </a:r>
            <a:r>
              <a:rPr lang="vi-VN" dirty="0"/>
              <a:t> </a:t>
            </a:r>
            <a:r>
              <a:rPr lang="vi-VN" dirty="0" err="1"/>
              <a:t>được</a:t>
            </a:r>
            <a:r>
              <a:rPr lang="vi-VN" dirty="0"/>
              <a:t> xem </a:t>
            </a:r>
            <a:r>
              <a:rPr lang="vi-VN" dirty="0" err="1"/>
              <a:t>xét</a:t>
            </a:r>
            <a:r>
              <a:rPr lang="vi-VN" dirty="0"/>
              <a:t> ở </a:t>
            </a:r>
            <a:r>
              <a:rPr lang="vi-VN" dirty="0" err="1"/>
              <a:t>nhiều</a:t>
            </a:r>
            <a:r>
              <a:rPr lang="vi-VN" dirty="0"/>
              <a:t> </a:t>
            </a:r>
            <a:r>
              <a:rPr lang="vi-VN" dirty="0" err="1"/>
              <a:t>khía</a:t>
            </a:r>
            <a:r>
              <a:rPr lang="vi-VN" dirty="0"/>
              <a:t> </a:t>
            </a:r>
            <a:r>
              <a:rPr lang="vi-VN" dirty="0" err="1"/>
              <a:t>cạnh</a:t>
            </a:r>
            <a:r>
              <a:rPr lang="vi-VN" dirty="0"/>
              <a:t> </a:t>
            </a:r>
            <a:r>
              <a:rPr lang="vi-VN" dirty="0" err="1"/>
              <a:t>khác</a:t>
            </a:r>
            <a:r>
              <a:rPr lang="vi-VN" dirty="0"/>
              <a:t> nhau bao </a:t>
            </a:r>
            <a:r>
              <a:rPr lang="vi-VN" dirty="0" err="1"/>
              <a:t>gồm</a:t>
            </a:r>
            <a:r>
              <a:rPr lang="vi-VN" dirty="0"/>
              <a:t> </a:t>
            </a:r>
            <a:r>
              <a:rPr lang="vi-VN" dirty="0" err="1"/>
              <a:t>cả</a:t>
            </a:r>
            <a:r>
              <a:rPr lang="vi-VN" dirty="0"/>
              <a:t> </a:t>
            </a:r>
            <a:r>
              <a:rPr lang="vi-VN" dirty="0" err="1"/>
              <a:t>đánh</a:t>
            </a:r>
            <a:r>
              <a:rPr lang="vi-VN" dirty="0"/>
              <a:t> </a:t>
            </a:r>
            <a:r>
              <a:rPr lang="vi-VN" dirty="0" err="1"/>
              <a:t>giá</a:t>
            </a:r>
            <a:r>
              <a:rPr lang="vi-VN" dirty="0"/>
              <a:t> </a:t>
            </a:r>
            <a:r>
              <a:rPr lang="vi-VN" dirty="0" err="1"/>
              <a:t>định</a:t>
            </a:r>
            <a:r>
              <a:rPr lang="vi-VN" dirty="0"/>
              <a:t> </a:t>
            </a:r>
            <a:r>
              <a:rPr lang="vi-VN" dirty="0" err="1"/>
              <a:t>tính</a:t>
            </a:r>
            <a:r>
              <a:rPr lang="vi-VN" dirty="0"/>
              <a:t> </a:t>
            </a:r>
            <a:r>
              <a:rPr lang="vi-VN" dirty="0" err="1"/>
              <a:t>và</a:t>
            </a:r>
            <a:r>
              <a:rPr lang="vi-VN" dirty="0"/>
              <a:t> </a:t>
            </a:r>
            <a:r>
              <a:rPr lang="vi-VN" dirty="0" err="1"/>
              <a:t>định</a:t>
            </a:r>
            <a:r>
              <a:rPr lang="vi-VN" dirty="0"/>
              <a:t> </a:t>
            </a:r>
            <a:r>
              <a:rPr lang="vi-VN" dirty="0" err="1"/>
              <a:t>lượng</a:t>
            </a:r>
            <a:endParaRPr lang="vi-VN" dirty="0"/>
          </a:p>
          <a:p>
            <a:pPr algn="just">
              <a:lnSpc>
                <a:spcPct val="140000"/>
              </a:lnSpc>
              <a:buClr>
                <a:srgbClr val="FF0000"/>
              </a:buClr>
              <a:buFont typeface="Wingdings" panose="05000000000000000000" pitchFamily="2" charset="2"/>
              <a:buChar char="v"/>
            </a:pPr>
            <a:r>
              <a:rPr lang="vi-VN" dirty="0" err="1"/>
              <a:t>Kết</a:t>
            </a:r>
            <a:r>
              <a:rPr lang="vi-VN" dirty="0"/>
              <a:t> </a:t>
            </a:r>
            <a:r>
              <a:rPr lang="vi-VN" dirty="0" err="1"/>
              <a:t>quả</a:t>
            </a:r>
            <a:r>
              <a:rPr lang="vi-VN" dirty="0"/>
              <a:t> </a:t>
            </a:r>
            <a:r>
              <a:rPr lang="vi-VN" dirty="0" err="1"/>
              <a:t>đánh</a:t>
            </a:r>
            <a:r>
              <a:rPr lang="vi-VN" dirty="0"/>
              <a:t> </a:t>
            </a:r>
            <a:r>
              <a:rPr lang="vi-VN" dirty="0" err="1"/>
              <a:t>giá</a:t>
            </a:r>
            <a:r>
              <a:rPr lang="vi-VN" dirty="0"/>
              <a:t> </a:t>
            </a:r>
            <a:r>
              <a:rPr lang="vi-VN" dirty="0" err="1"/>
              <a:t>được</a:t>
            </a:r>
            <a:r>
              <a:rPr lang="vi-VN" dirty="0"/>
              <a:t> </a:t>
            </a:r>
            <a:r>
              <a:rPr lang="vi-VN" dirty="0" err="1"/>
              <a:t>sử</a:t>
            </a:r>
            <a:r>
              <a:rPr lang="vi-VN" dirty="0"/>
              <a:t> </a:t>
            </a:r>
            <a:r>
              <a:rPr lang="vi-VN" dirty="0" err="1"/>
              <a:t>dụng</a:t>
            </a:r>
            <a:r>
              <a:rPr lang="vi-VN" dirty="0"/>
              <a:t> như </a:t>
            </a:r>
            <a:r>
              <a:rPr lang="vi-VN" dirty="0" err="1"/>
              <a:t>một</a:t>
            </a:r>
            <a:r>
              <a:rPr lang="vi-VN" dirty="0"/>
              <a:t> cơ </a:t>
            </a:r>
            <a:r>
              <a:rPr lang="vi-VN" dirty="0" err="1"/>
              <a:t>sở</a:t>
            </a:r>
            <a:r>
              <a:rPr lang="vi-VN" dirty="0"/>
              <a:t> </a:t>
            </a:r>
            <a:r>
              <a:rPr lang="vi-VN" dirty="0" err="1"/>
              <a:t>để</a:t>
            </a:r>
            <a:r>
              <a:rPr lang="vi-VN" dirty="0"/>
              <a:t> đưa ra </a:t>
            </a:r>
            <a:r>
              <a:rPr lang="vi-VN" dirty="0" err="1"/>
              <a:t>các</a:t>
            </a:r>
            <a:r>
              <a:rPr lang="vi-VN" dirty="0"/>
              <a:t> </a:t>
            </a:r>
            <a:r>
              <a:rPr lang="vi-VN" dirty="0" err="1"/>
              <a:t>quyết</a:t>
            </a:r>
            <a:r>
              <a:rPr lang="vi-VN" dirty="0"/>
              <a:t> </a:t>
            </a:r>
            <a:r>
              <a:rPr lang="vi-VN" dirty="0" err="1"/>
              <a:t>định</a:t>
            </a:r>
            <a:r>
              <a:rPr lang="vi-VN" dirty="0"/>
              <a:t> nhân </a:t>
            </a:r>
            <a:r>
              <a:rPr lang="vi-VN" dirty="0" err="1"/>
              <a:t>sự</a:t>
            </a:r>
            <a:r>
              <a:rPr lang="vi-VN" dirty="0"/>
              <a:t> </a:t>
            </a:r>
            <a:r>
              <a:rPr lang="vi-VN" dirty="0" err="1"/>
              <a:t>bán</a:t>
            </a:r>
            <a:r>
              <a:rPr lang="vi-VN" dirty="0"/>
              <a:t> </a:t>
            </a:r>
            <a:r>
              <a:rPr lang="vi-VN" dirty="0" err="1"/>
              <a:t>hàng</a:t>
            </a:r>
            <a:r>
              <a:rPr lang="vi-VN" dirty="0"/>
              <a:t> như </a:t>
            </a:r>
            <a:r>
              <a:rPr lang="vi-VN" dirty="0" err="1"/>
              <a:t>tuyển</a:t>
            </a:r>
            <a:r>
              <a:rPr lang="vi-VN" dirty="0"/>
              <a:t> </a:t>
            </a:r>
            <a:r>
              <a:rPr lang="vi-VN" dirty="0" err="1"/>
              <a:t>chọn</a:t>
            </a:r>
            <a:r>
              <a:rPr lang="vi-VN" dirty="0"/>
              <a:t>, </a:t>
            </a:r>
            <a:r>
              <a:rPr lang="vi-VN" dirty="0" err="1"/>
              <a:t>huấn</a:t>
            </a:r>
            <a:r>
              <a:rPr lang="vi-VN" dirty="0"/>
              <a:t> </a:t>
            </a:r>
            <a:r>
              <a:rPr lang="vi-VN" dirty="0" err="1"/>
              <a:t>luyện</a:t>
            </a:r>
            <a:r>
              <a:rPr lang="vi-VN" dirty="0"/>
              <a:t> </a:t>
            </a:r>
            <a:r>
              <a:rPr lang="vi-VN" dirty="0" err="1"/>
              <a:t>và</a:t>
            </a:r>
            <a:r>
              <a:rPr lang="vi-VN" dirty="0"/>
              <a:t> </a:t>
            </a:r>
            <a:r>
              <a:rPr lang="vi-VN" dirty="0" err="1"/>
              <a:t>đào</a:t>
            </a:r>
            <a:r>
              <a:rPr lang="vi-VN" dirty="0"/>
              <a:t> </a:t>
            </a:r>
            <a:r>
              <a:rPr lang="vi-VN" dirty="0" err="1"/>
              <a:t>tạo</a:t>
            </a:r>
            <a:r>
              <a:rPr lang="vi-VN" dirty="0"/>
              <a:t>, xây </a:t>
            </a:r>
            <a:r>
              <a:rPr lang="vi-VN" dirty="0" err="1"/>
              <a:t>dựng</a:t>
            </a:r>
            <a:r>
              <a:rPr lang="vi-VN" dirty="0"/>
              <a:t> </a:t>
            </a:r>
            <a:r>
              <a:rPr lang="vi-VN" dirty="0" err="1"/>
              <a:t>chính</a:t>
            </a:r>
            <a:r>
              <a:rPr lang="vi-VN" dirty="0"/>
              <a:t> </a:t>
            </a:r>
            <a:r>
              <a:rPr lang="vi-VN" dirty="0" err="1"/>
              <a:t>sách</a:t>
            </a:r>
            <a:r>
              <a:rPr lang="vi-VN" dirty="0"/>
              <a:t> </a:t>
            </a:r>
            <a:r>
              <a:rPr lang="vi-VN" dirty="0" err="1"/>
              <a:t>thù</a:t>
            </a:r>
            <a:r>
              <a:rPr lang="vi-VN" dirty="0"/>
              <a:t> lao, lên </a:t>
            </a:r>
            <a:r>
              <a:rPr lang="vi-VN" dirty="0" err="1"/>
              <a:t>kế</a:t>
            </a:r>
            <a:r>
              <a:rPr lang="vi-VN" dirty="0"/>
              <a:t> </a:t>
            </a:r>
            <a:r>
              <a:rPr lang="vi-VN" dirty="0" err="1"/>
              <a:t>hoạch</a:t>
            </a:r>
            <a:r>
              <a:rPr lang="vi-VN" dirty="0"/>
              <a:t> </a:t>
            </a:r>
            <a:r>
              <a:rPr lang="vi-VN" dirty="0" err="1"/>
              <a:t>và</a:t>
            </a:r>
            <a:r>
              <a:rPr lang="vi-VN" dirty="0"/>
              <a:t> </a:t>
            </a:r>
            <a:r>
              <a:rPr lang="vi-VN" dirty="0" err="1"/>
              <a:t>mục</a:t>
            </a:r>
            <a:r>
              <a:rPr lang="vi-VN" dirty="0"/>
              <a:t> tiêu</a:t>
            </a:r>
          </a:p>
          <a:p>
            <a:pPr algn="just">
              <a:lnSpc>
                <a:spcPct val="140000"/>
              </a:lnSpc>
              <a:buClr>
                <a:srgbClr val="FF0000"/>
              </a:buClr>
              <a:buFont typeface="Wingdings" panose="05000000000000000000" pitchFamily="2" charset="2"/>
              <a:buChar char="v"/>
            </a:pPr>
            <a:r>
              <a:rPr lang="vi-VN" dirty="0" err="1"/>
              <a:t>Đánh</a:t>
            </a:r>
            <a:r>
              <a:rPr lang="vi-VN" dirty="0"/>
              <a:t> </a:t>
            </a:r>
            <a:r>
              <a:rPr lang="vi-VN" dirty="0" err="1"/>
              <a:t>giá</a:t>
            </a:r>
            <a:r>
              <a:rPr lang="vi-VN" dirty="0"/>
              <a:t> </a:t>
            </a:r>
            <a:r>
              <a:rPr lang="vi-VN" dirty="0" err="1"/>
              <a:t>hiệu</a:t>
            </a:r>
            <a:r>
              <a:rPr lang="vi-VN" dirty="0"/>
              <a:t> </a:t>
            </a:r>
            <a:r>
              <a:rPr lang="vi-VN" dirty="0" err="1"/>
              <a:t>quả</a:t>
            </a:r>
            <a:r>
              <a:rPr lang="vi-VN" dirty="0"/>
              <a:t> </a:t>
            </a:r>
            <a:r>
              <a:rPr lang="vi-VN" dirty="0" err="1"/>
              <a:t>của</a:t>
            </a:r>
            <a:r>
              <a:rPr lang="vi-VN" dirty="0"/>
              <a:t> </a:t>
            </a:r>
            <a:r>
              <a:rPr lang="vi-VN" dirty="0" err="1"/>
              <a:t>lực</a:t>
            </a:r>
            <a:r>
              <a:rPr lang="vi-VN" dirty="0"/>
              <a:t> </a:t>
            </a:r>
            <a:r>
              <a:rPr lang="vi-VN" dirty="0" err="1"/>
              <a:t>lượng</a:t>
            </a:r>
            <a:r>
              <a:rPr lang="vi-VN" dirty="0"/>
              <a:t> </a:t>
            </a:r>
            <a:r>
              <a:rPr lang="vi-VN" dirty="0" err="1"/>
              <a:t>bán</a:t>
            </a:r>
            <a:r>
              <a:rPr lang="vi-VN" dirty="0"/>
              <a:t> </a:t>
            </a:r>
            <a:r>
              <a:rPr lang="vi-VN" dirty="0" err="1"/>
              <a:t>hàng</a:t>
            </a:r>
            <a:r>
              <a:rPr lang="vi-VN" dirty="0"/>
              <a:t> </a:t>
            </a:r>
            <a:r>
              <a:rPr lang="vi-VN" dirty="0" err="1"/>
              <a:t>thực</a:t>
            </a:r>
            <a:r>
              <a:rPr lang="vi-VN" dirty="0"/>
              <a:t> </a:t>
            </a:r>
            <a:r>
              <a:rPr lang="vi-VN" dirty="0" err="1"/>
              <a:t>hiện</a:t>
            </a:r>
            <a:r>
              <a:rPr lang="vi-VN" dirty="0"/>
              <a:t> ở hai </a:t>
            </a:r>
            <a:r>
              <a:rPr lang="vi-VN" dirty="0" err="1"/>
              <a:t>mức</a:t>
            </a:r>
            <a:r>
              <a:rPr lang="vi-VN" dirty="0"/>
              <a:t>: </a:t>
            </a:r>
            <a:r>
              <a:rPr lang="vi-VN" dirty="0" err="1"/>
              <a:t>cá</a:t>
            </a:r>
            <a:r>
              <a:rPr lang="vi-VN" dirty="0"/>
              <a:t> nhân </a:t>
            </a:r>
            <a:r>
              <a:rPr lang="vi-VN" dirty="0" err="1"/>
              <a:t>và</a:t>
            </a:r>
            <a:r>
              <a:rPr lang="vi-VN" dirty="0"/>
              <a:t> </a:t>
            </a:r>
            <a:r>
              <a:rPr lang="vi-VN" dirty="0" err="1"/>
              <a:t>nhóm</a:t>
            </a:r>
            <a:r>
              <a:rPr lang="vi-VN" dirty="0"/>
              <a:t> </a:t>
            </a:r>
            <a:r>
              <a:rPr lang="vi-VN" dirty="0" err="1"/>
              <a:t>bán</a:t>
            </a:r>
            <a:r>
              <a:rPr lang="vi-VN" dirty="0"/>
              <a:t> </a:t>
            </a:r>
            <a:r>
              <a:rPr lang="vi-VN" dirty="0" err="1"/>
              <a:t>hàng</a:t>
            </a:r>
            <a:r>
              <a:rPr lang="vi-VN" dirty="0"/>
              <a:t>.</a:t>
            </a:r>
          </a:p>
          <a:p>
            <a:pPr algn="just">
              <a:lnSpc>
                <a:spcPct val="140000"/>
              </a:lnSpc>
              <a:buClr>
                <a:srgbClr val="FF0000"/>
              </a:buClr>
              <a:buFont typeface="Wingdings" panose="05000000000000000000" pitchFamily="2" charset="2"/>
              <a:buChar char="v"/>
            </a:pPr>
            <a:r>
              <a:rPr lang="vi-VN" dirty="0" err="1"/>
              <a:t>Hoạt</a:t>
            </a:r>
            <a:r>
              <a:rPr lang="vi-VN" dirty="0"/>
              <a:t> </a:t>
            </a:r>
            <a:r>
              <a:rPr lang="vi-VN" dirty="0" err="1"/>
              <a:t>động</a:t>
            </a:r>
            <a:r>
              <a:rPr lang="vi-VN" dirty="0"/>
              <a:t> </a:t>
            </a:r>
            <a:r>
              <a:rPr lang="vi-VN" dirty="0" err="1"/>
              <a:t>đánh</a:t>
            </a:r>
            <a:r>
              <a:rPr lang="vi-VN" dirty="0"/>
              <a:t> </a:t>
            </a:r>
            <a:r>
              <a:rPr lang="vi-VN" dirty="0" err="1"/>
              <a:t>giá</a:t>
            </a:r>
            <a:r>
              <a:rPr lang="vi-VN" dirty="0"/>
              <a:t> </a:t>
            </a:r>
            <a:r>
              <a:rPr lang="vi-VN" dirty="0" err="1"/>
              <a:t>cần</a:t>
            </a:r>
            <a:r>
              <a:rPr lang="vi-VN" dirty="0"/>
              <a:t> </a:t>
            </a:r>
            <a:r>
              <a:rPr lang="vi-VN" dirty="0" err="1"/>
              <a:t>phải</a:t>
            </a:r>
            <a:r>
              <a:rPr lang="vi-VN" dirty="0"/>
              <a:t> </a:t>
            </a:r>
            <a:r>
              <a:rPr lang="vi-VN" dirty="0" err="1"/>
              <a:t>được</a:t>
            </a:r>
            <a:r>
              <a:rPr lang="vi-VN" dirty="0"/>
              <a:t> </a:t>
            </a:r>
            <a:r>
              <a:rPr lang="vi-VN" dirty="0" err="1"/>
              <a:t>thực</a:t>
            </a:r>
            <a:r>
              <a:rPr lang="vi-VN" dirty="0"/>
              <a:t> </a:t>
            </a:r>
            <a:r>
              <a:rPr lang="vi-VN" dirty="0" err="1"/>
              <a:t>hiện</a:t>
            </a:r>
            <a:r>
              <a:rPr lang="vi-VN" dirty="0"/>
              <a:t> theo </a:t>
            </a:r>
            <a:r>
              <a:rPr lang="vi-VN" dirty="0" err="1"/>
              <a:t>một</a:t>
            </a:r>
            <a:r>
              <a:rPr lang="vi-VN" dirty="0"/>
              <a:t> chu </a:t>
            </a:r>
            <a:r>
              <a:rPr lang="vi-VN" dirty="0" err="1"/>
              <a:t>trình</a:t>
            </a:r>
            <a:r>
              <a:rPr lang="vi-VN" dirty="0"/>
              <a:t>, phương </a:t>
            </a:r>
            <a:r>
              <a:rPr lang="vi-VN" dirty="0" err="1"/>
              <a:t>pháp</a:t>
            </a:r>
            <a:r>
              <a:rPr lang="vi-VN" dirty="0"/>
              <a:t> </a:t>
            </a:r>
            <a:r>
              <a:rPr lang="vi-VN" dirty="0" err="1"/>
              <a:t>và</a:t>
            </a:r>
            <a:r>
              <a:rPr lang="vi-VN" dirty="0"/>
              <a:t> </a:t>
            </a:r>
            <a:r>
              <a:rPr lang="vi-VN" dirty="0" err="1"/>
              <a:t>các</a:t>
            </a:r>
            <a:r>
              <a:rPr lang="vi-VN" dirty="0"/>
              <a:t> </a:t>
            </a:r>
            <a:r>
              <a:rPr lang="vi-VN" dirty="0" err="1"/>
              <a:t>hệ</a:t>
            </a:r>
            <a:r>
              <a:rPr lang="vi-VN" dirty="0"/>
              <a:t> </a:t>
            </a:r>
            <a:r>
              <a:rPr lang="vi-VN" dirty="0" err="1"/>
              <a:t>thống</a:t>
            </a:r>
            <a:r>
              <a:rPr lang="vi-VN" dirty="0"/>
              <a:t> </a:t>
            </a:r>
            <a:r>
              <a:rPr lang="vi-VN" dirty="0" err="1"/>
              <a:t>chỉ</a:t>
            </a:r>
            <a:r>
              <a:rPr lang="vi-VN" dirty="0"/>
              <a:t> tiêu </a:t>
            </a:r>
            <a:r>
              <a:rPr lang="vi-VN" dirty="0" err="1"/>
              <a:t>đánh</a:t>
            </a:r>
            <a:r>
              <a:rPr lang="vi-VN" dirty="0"/>
              <a:t> </a:t>
            </a:r>
            <a:r>
              <a:rPr lang="vi-VN" dirty="0" err="1"/>
              <a:t>giá</a:t>
            </a:r>
            <a:r>
              <a:rPr lang="vi-VN" dirty="0"/>
              <a:t> </a:t>
            </a:r>
            <a:r>
              <a:rPr lang="vi-VN" dirty="0" err="1"/>
              <a:t>phù</a:t>
            </a:r>
            <a:r>
              <a:rPr lang="vi-VN" dirty="0"/>
              <a:t> </a:t>
            </a:r>
            <a:r>
              <a:rPr lang="vi-VN" dirty="0" err="1"/>
              <a:t>hợp</a:t>
            </a:r>
            <a:r>
              <a:rPr lang="vi-VN" dirty="0"/>
              <a:t>.</a:t>
            </a:r>
          </a:p>
        </p:txBody>
      </p:sp>
    </p:spTree>
    <p:extLst>
      <p:ext uri="{BB962C8B-B14F-4D97-AF65-F5344CB8AC3E}">
        <p14:creationId xmlns:p14="http://schemas.microsoft.com/office/powerpoint/2010/main" val="37348775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838200"/>
          </a:xfrm>
        </p:spPr>
        <p:txBody>
          <a:bodyPr>
            <a:normAutofit fontScale="90000"/>
          </a:bodyPr>
          <a:lstStyle/>
          <a:p>
            <a:pPr algn="ctr"/>
            <a:r>
              <a:rPr lang="en-US" sz="3100" dirty="0"/>
              <a:t>3. </a:t>
            </a:r>
            <a:r>
              <a:rPr lang="en-US" sz="3100" dirty="0" err="1"/>
              <a:t>Hệ</a:t>
            </a:r>
            <a:r>
              <a:rPr lang="en-US" sz="3100" dirty="0"/>
              <a:t> </a:t>
            </a:r>
            <a:r>
              <a:rPr lang="en-US" sz="3100" dirty="0" err="1"/>
              <a:t>thống</a:t>
            </a:r>
            <a:r>
              <a:rPr lang="en-US" sz="3100" dirty="0"/>
              <a:t> </a:t>
            </a:r>
            <a:r>
              <a:rPr lang="en-US" sz="3100" dirty="0" err="1"/>
              <a:t>thúc</a:t>
            </a:r>
            <a:r>
              <a:rPr lang="en-US" sz="3100" dirty="0"/>
              <a:t> </a:t>
            </a:r>
            <a:r>
              <a:rPr lang="en-US" sz="3100" dirty="0" err="1"/>
              <a:t>đẩy</a:t>
            </a:r>
            <a:r>
              <a:rPr lang="en-US" sz="3100" dirty="0"/>
              <a:t> </a:t>
            </a:r>
            <a:r>
              <a:rPr lang="en-US" sz="3100" dirty="0" err="1"/>
              <a:t>bán</a:t>
            </a:r>
            <a:r>
              <a:rPr lang="en-US" sz="3100" dirty="0"/>
              <a:t> </a:t>
            </a:r>
            <a:r>
              <a:rPr lang="en-US" sz="3100" dirty="0" err="1"/>
              <a:t>hàng</a:t>
            </a:r>
            <a:br>
              <a:rPr lang="vi-VN" dirty="0"/>
            </a:b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230</a:t>
            </a:fld>
            <a:endParaRPr kumimoji="0" lang="en-US"/>
          </a:p>
        </p:txBody>
      </p:sp>
      <p:sp>
        <p:nvSpPr>
          <p:cNvPr id="4" name="Content Placeholder 3"/>
          <p:cNvSpPr>
            <a:spLocks noGrp="1"/>
          </p:cNvSpPr>
          <p:nvPr>
            <p:ph sz="quarter" idx="1"/>
          </p:nvPr>
        </p:nvSpPr>
        <p:spPr/>
        <p:txBody>
          <a:bodyPr>
            <a:normAutofit/>
          </a:bodyPr>
          <a:lstStyle/>
          <a:p>
            <a:pPr>
              <a:buClr>
                <a:srgbClr val="FF0000"/>
              </a:buClr>
              <a:buFont typeface="Wingdings" pitchFamily="2" charset="2"/>
              <a:buChar char="v"/>
            </a:pPr>
            <a:r>
              <a:rPr lang="en-US" sz="2400" dirty="0" err="1"/>
              <a:t>Hai</a:t>
            </a:r>
            <a:r>
              <a:rPr lang="en-US" sz="2400" dirty="0"/>
              <a:t> </a:t>
            </a:r>
            <a:r>
              <a:rPr lang="en-US" sz="2400" dirty="0" err="1"/>
              <a:t>hệ</a:t>
            </a:r>
            <a:r>
              <a:rPr lang="en-US" sz="2400" dirty="0"/>
              <a:t> </a:t>
            </a:r>
            <a:r>
              <a:rPr lang="en-US" sz="2400" dirty="0" err="1"/>
              <a:t>thống</a:t>
            </a:r>
            <a:r>
              <a:rPr lang="en-US" sz="2400" dirty="0"/>
              <a:t> </a:t>
            </a:r>
            <a:r>
              <a:rPr lang="en-US" sz="2400" dirty="0" err="1"/>
              <a:t>thúc</a:t>
            </a:r>
            <a:r>
              <a:rPr lang="en-US" sz="2400" dirty="0"/>
              <a:t> </a:t>
            </a:r>
            <a:r>
              <a:rPr lang="en-US" sz="2400" dirty="0" err="1"/>
              <a:t>đẩy</a:t>
            </a:r>
            <a:r>
              <a:rPr lang="en-US" sz="2400" dirty="0"/>
              <a:t> </a:t>
            </a:r>
            <a:r>
              <a:rPr lang="en-US" sz="2400" dirty="0" err="1"/>
              <a:t>bán</a:t>
            </a:r>
            <a:r>
              <a:rPr lang="en-US" sz="2400" dirty="0"/>
              <a:t> </a:t>
            </a:r>
            <a:r>
              <a:rPr lang="en-US" sz="2400" dirty="0" err="1"/>
              <a:t>hàng</a:t>
            </a:r>
            <a:endParaRPr lang="en-US" sz="2400" dirty="0"/>
          </a:p>
          <a:p>
            <a:pPr>
              <a:buClr>
                <a:srgbClr val="FF0000"/>
              </a:buClr>
              <a:buFont typeface="Wingdings" pitchFamily="2" charset="2"/>
              <a:buChar char="v"/>
            </a:pPr>
            <a:r>
              <a:rPr lang="en-US" sz="2400" dirty="0" err="1"/>
              <a:t>Các</a:t>
            </a:r>
            <a:r>
              <a:rPr lang="en-US" sz="2400" dirty="0"/>
              <a:t> </a:t>
            </a:r>
            <a:r>
              <a:rPr lang="en-US" sz="2400" dirty="0" err="1"/>
              <a:t>yêu</a:t>
            </a:r>
            <a:r>
              <a:rPr lang="en-US" sz="2400" dirty="0"/>
              <a:t> </a:t>
            </a:r>
            <a:r>
              <a:rPr lang="en-US" sz="2400" dirty="0" err="1"/>
              <a:t>cầu</a:t>
            </a:r>
            <a:r>
              <a:rPr lang="en-US" sz="2400" dirty="0"/>
              <a:t> </a:t>
            </a:r>
            <a:r>
              <a:rPr lang="en-US" sz="2400" dirty="0" err="1"/>
              <a:t>đối</a:t>
            </a:r>
            <a:r>
              <a:rPr lang="en-US" sz="2400" dirty="0"/>
              <a:t> </a:t>
            </a:r>
            <a:r>
              <a:rPr lang="en-US" sz="2400" dirty="0" err="1"/>
              <a:t>với</a:t>
            </a:r>
            <a:r>
              <a:rPr lang="en-US" sz="2400" dirty="0"/>
              <a:t> </a:t>
            </a:r>
            <a:r>
              <a:rPr lang="en-US" sz="2400" dirty="0" err="1"/>
              <a:t>hệ</a:t>
            </a:r>
            <a:r>
              <a:rPr lang="en-US" sz="2400" dirty="0"/>
              <a:t> </a:t>
            </a:r>
            <a:r>
              <a:rPr lang="en-US" sz="2400" dirty="0" err="1"/>
              <a:t>thống</a:t>
            </a:r>
            <a:r>
              <a:rPr lang="en-US" sz="2400" dirty="0"/>
              <a:t> </a:t>
            </a:r>
            <a:r>
              <a:rPr lang="en-US" sz="2400" dirty="0" err="1"/>
              <a:t>thúc</a:t>
            </a:r>
            <a:r>
              <a:rPr lang="en-US" sz="2400" dirty="0"/>
              <a:t> </a:t>
            </a:r>
            <a:r>
              <a:rPr lang="en-US" sz="2400" dirty="0" err="1"/>
              <a:t>đẩy</a:t>
            </a:r>
            <a:r>
              <a:rPr lang="en-US" sz="2400" dirty="0"/>
              <a:t> </a:t>
            </a:r>
            <a:r>
              <a:rPr lang="en-US" sz="2400" dirty="0" err="1"/>
              <a:t>bán</a:t>
            </a:r>
            <a:r>
              <a:rPr lang="en-US" sz="2400" dirty="0"/>
              <a:t> </a:t>
            </a:r>
            <a:r>
              <a:rPr lang="en-US" sz="2400" dirty="0" err="1"/>
              <a:t>hàng</a:t>
            </a:r>
            <a:endParaRPr lang="en-US" sz="2400" dirty="0"/>
          </a:p>
          <a:p>
            <a:pPr>
              <a:buClr>
                <a:srgbClr val="FF0000"/>
              </a:buClr>
              <a:buFont typeface="Wingdings" pitchFamily="2" charset="2"/>
              <a:buChar char="v"/>
            </a:pP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khen</a:t>
            </a:r>
            <a:r>
              <a:rPr lang="en-US" sz="2400" dirty="0"/>
              <a:t> </a:t>
            </a:r>
            <a:r>
              <a:rPr lang="en-US" sz="2400" dirty="0" err="1"/>
              <a:t>thưởng</a:t>
            </a:r>
            <a:r>
              <a:rPr lang="en-US" sz="2400" dirty="0"/>
              <a:t> </a:t>
            </a:r>
            <a:r>
              <a:rPr lang="en-US" sz="2400" dirty="0" err="1"/>
              <a:t>phổ</a:t>
            </a:r>
            <a:r>
              <a:rPr lang="en-US" sz="2400" dirty="0"/>
              <a:t> </a:t>
            </a:r>
            <a:r>
              <a:rPr lang="en-US" sz="2400" dirty="0" err="1"/>
              <a:t>biến</a:t>
            </a:r>
            <a:endParaRPr lang="vi-VN" sz="2400" dirty="0"/>
          </a:p>
        </p:txBody>
      </p:sp>
    </p:spTree>
    <p:extLst>
      <p:ext uri="{BB962C8B-B14F-4D97-AF65-F5344CB8AC3E}">
        <p14:creationId xmlns:p14="http://schemas.microsoft.com/office/powerpoint/2010/main" val="223265589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4. </a:t>
            </a:r>
            <a:r>
              <a:rPr lang="en-US" sz="2800" dirty="0" err="1"/>
              <a:t>Khen</a:t>
            </a:r>
            <a:r>
              <a:rPr lang="en-US" sz="2800" dirty="0"/>
              <a:t> </a:t>
            </a:r>
            <a:r>
              <a:rPr lang="en-US" sz="2800" dirty="0" err="1"/>
              <a:t>thưởng</a:t>
            </a:r>
            <a:r>
              <a:rPr lang="en-US" sz="2800" dirty="0"/>
              <a:t> </a:t>
            </a:r>
            <a:r>
              <a:rPr lang="en-US" sz="2800" dirty="0" err="1"/>
              <a:t>bằng</a:t>
            </a:r>
            <a:r>
              <a:rPr lang="en-US" sz="2800" dirty="0"/>
              <a:t> </a:t>
            </a:r>
            <a:r>
              <a:rPr lang="en-US" sz="2800" dirty="0" err="1"/>
              <a:t>tiền</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231</a:t>
            </a:fld>
            <a:endParaRPr kumimoji="0" lang="en-US"/>
          </a:p>
        </p:txBody>
      </p:sp>
      <p:sp>
        <p:nvSpPr>
          <p:cNvPr id="4" name="Content Placeholder 3"/>
          <p:cNvSpPr>
            <a:spLocks noGrp="1"/>
          </p:cNvSpPr>
          <p:nvPr>
            <p:ph sz="quarter" idx="1"/>
          </p:nvPr>
        </p:nvSpPr>
        <p:spPr/>
        <p:txBody>
          <a:bodyPr>
            <a:normAutofit/>
          </a:bodyPr>
          <a:lstStyle/>
          <a:p>
            <a:pPr>
              <a:buClr>
                <a:srgbClr val="FF0000"/>
              </a:buClr>
              <a:buFont typeface="Wingdings" pitchFamily="2" charset="2"/>
              <a:buChar char="v"/>
            </a:pPr>
            <a:r>
              <a:rPr lang="en-US" sz="2400" dirty="0" err="1"/>
              <a:t>Thưởng</a:t>
            </a:r>
            <a:r>
              <a:rPr lang="en-US" sz="2400" dirty="0"/>
              <a:t> </a:t>
            </a:r>
            <a:r>
              <a:rPr lang="en-US" sz="2400" dirty="0" err="1"/>
              <a:t>tính</a:t>
            </a:r>
            <a:r>
              <a:rPr lang="en-US" sz="2400" dirty="0"/>
              <a:t> </a:t>
            </a:r>
            <a:r>
              <a:rPr lang="en-US" sz="2400" dirty="0" err="1"/>
              <a:t>trên</a:t>
            </a:r>
            <a:r>
              <a:rPr lang="en-US" sz="2400" dirty="0"/>
              <a:t> </a:t>
            </a:r>
            <a:r>
              <a:rPr lang="en-US" sz="2400" dirty="0" err="1"/>
              <a:t>tiền</a:t>
            </a:r>
            <a:r>
              <a:rPr lang="en-US" sz="2400" dirty="0"/>
              <a:t> </a:t>
            </a:r>
            <a:r>
              <a:rPr lang="en-US" sz="2400" dirty="0" err="1"/>
              <a:t>lương</a:t>
            </a:r>
            <a:r>
              <a:rPr lang="en-US" sz="2400" dirty="0"/>
              <a:t> </a:t>
            </a:r>
          </a:p>
          <a:p>
            <a:pPr>
              <a:buClr>
                <a:srgbClr val="FF0000"/>
              </a:buClr>
              <a:buFont typeface="Wingdings" pitchFamily="2" charset="2"/>
              <a:buChar char="v"/>
            </a:pPr>
            <a:r>
              <a:rPr lang="en-US" sz="2400" dirty="0" err="1"/>
              <a:t>Phần</a:t>
            </a:r>
            <a:r>
              <a:rPr lang="en-US" sz="2400" dirty="0"/>
              <a:t> </a:t>
            </a:r>
            <a:r>
              <a:rPr lang="en-US" sz="2400" dirty="0" err="1"/>
              <a:t>thưởng</a:t>
            </a:r>
            <a:r>
              <a:rPr lang="en-US" sz="2400" dirty="0"/>
              <a:t> </a:t>
            </a:r>
            <a:r>
              <a:rPr lang="en-US" sz="2400" dirty="0" err="1"/>
              <a:t>theo</a:t>
            </a:r>
            <a:r>
              <a:rPr lang="en-US" sz="2400" dirty="0"/>
              <a:t> </a:t>
            </a:r>
            <a:r>
              <a:rPr lang="en-US" sz="2400" dirty="0" err="1"/>
              <a:t>kết</a:t>
            </a:r>
            <a:r>
              <a:rPr lang="en-US" sz="2400" dirty="0"/>
              <a:t> </a:t>
            </a:r>
            <a:r>
              <a:rPr lang="en-US" sz="2400" dirty="0" err="1"/>
              <a:t>quả</a:t>
            </a:r>
            <a:r>
              <a:rPr lang="en-US" sz="2400" dirty="0"/>
              <a:t> </a:t>
            </a:r>
            <a:r>
              <a:rPr lang="en-US" sz="2400" dirty="0" err="1"/>
              <a:t>bán</a:t>
            </a:r>
            <a:endParaRPr lang="en-US" sz="2400" dirty="0"/>
          </a:p>
          <a:p>
            <a:pPr>
              <a:buClr>
                <a:srgbClr val="FF0000"/>
              </a:buClr>
              <a:buFont typeface="Wingdings" pitchFamily="2" charset="2"/>
              <a:buChar char="v"/>
            </a:pPr>
            <a:r>
              <a:rPr lang="en-US" sz="2400" dirty="0" err="1"/>
              <a:t>Hình</a:t>
            </a:r>
            <a:r>
              <a:rPr lang="en-US" sz="2400" dirty="0"/>
              <a:t> </a:t>
            </a:r>
            <a:r>
              <a:rPr lang="en-US" sz="2400" dirty="0" err="1"/>
              <a:t>thức</a:t>
            </a:r>
            <a:r>
              <a:rPr lang="en-US" sz="2400" dirty="0"/>
              <a:t> </a:t>
            </a:r>
            <a:r>
              <a:rPr lang="en-US" sz="2400" dirty="0" err="1"/>
              <a:t>kết</a:t>
            </a:r>
            <a:r>
              <a:rPr lang="en-US" sz="2400" dirty="0"/>
              <a:t> </a:t>
            </a:r>
            <a:r>
              <a:rPr lang="en-US" sz="2400" dirty="0" err="1"/>
              <a:t>hợp</a:t>
            </a:r>
            <a:r>
              <a:rPr lang="en-US" sz="2400" dirty="0"/>
              <a:t> </a:t>
            </a:r>
            <a:endParaRPr lang="vi-VN" sz="2400" dirty="0"/>
          </a:p>
        </p:txBody>
      </p:sp>
    </p:spTree>
    <p:extLst>
      <p:ext uri="{BB962C8B-B14F-4D97-AF65-F5344CB8AC3E}">
        <p14:creationId xmlns:p14="http://schemas.microsoft.com/office/powerpoint/2010/main" val="285919107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t>5. </a:t>
            </a:r>
            <a:r>
              <a:rPr lang="en-US" sz="2800" dirty="0" err="1"/>
              <a:t>Các</a:t>
            </a:r>
            <a:r>
              <a:rPr lang="en-US" sz="2800" dirty="0"/>
              <a:t> </a:t>
            </a:r>
            <a:r>
              <a:rPr lang="en-US" sz="2800" dirty="0" err="1"/>
              <a:t>hình</a:t>
            </a:r>
            <a:r>
              <a:rPr lang="en-US" sz="2800" dirty="0"/>
              <a:t> </a:t>
            </a:r>
            <a:r>
              <a:rPr lang="en-US" sz="2800" dirty="0" err="1"/>
              <a:t>thức</a:t>
            </a:r>
            <a:r>
              <a:rPr lang="en-US" sz="2800" dirty="0"/>
              <a:t> </a:t>
            </a:r>
            <a:r>
              <a:rPr lang="en-US" sz="2800" dirty="0" err="1"/>
              <a:t>thúc</a:t>
            </a:r>
            <a:r>
              <a:rPr lang="en-US" sz="2800" dirty="0"/>
              <a:t> </a:t>
            </a:r>
            <a:r>
              <a:rPr lang="en-US" sz="2800" dirty="0" err="1"/>
              <a:t>đẩy</a:t>
            </a:r>
            <a:r>
              <a:rPr lang="en-US" sz="2800" dirty="0"/>
              <a:t> </a:t>
            </a:r>
            <a:r>
              <a:rPr lang="en-US" sz="2800" dirty="0" err="1"/>
              <a:t>và</a:t>
            </a:r>
            <a:r>
              <a:rPr lang="en-US" sz="2800" dirty="0"/>
              <a:t> </a:t>
            </a:r>
            <a:r>
              <a:rPr lang="en-US" sz="2800" dirty="0" err="1"/>
              <a:t>khen</a:t>
            </a:r>
            <a:r>
              <a:rPr lang="en-US" sz="2800" dirty="0"/>
              <a:t> </a:t>
            </a:r>
            <a:r>
              <a:rPr lang="en-US" sz="2800" dirty="0" err="1"/>
              <a:t>thưởng</a:t>
            </a:r>
            <a:r>
              <a:rPr lang="en-US" sz="2800" dirty="0"/>
              <a:t> </a:t>
            </a:r>
            <a:r>
              <a:rPr lang="en-US" sz="2800" dirty="0" err="1"/>
              <a:t>khác</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232</a:t>
            </a:fld>
            <a:endParaRPr kumimoji="0" lang="en-US"/>
          </a:p>
        </p:txBody>
      </p:sp>
      <p:sp>
        <p:nvSpPr>
          <p:cNvPr id="4" name="Content Placeholder 3"/>
          <p:cNvSpPr>
            <a:spLocks noGrp="1"/>
          </p:cNvSpPr>
          <p:nvPr>
            <p:ph sz="quarter" idx="1"/>
          </p:nvPr>
        </p:nvSpPr>
        <p:spPr/>
        <p:txBody>
          <a:bodyPr/>
          <a:lstStyle/>
          <a:p>
            <a:pPr>
              <a:buClr>
                <a:srgbClr val="FF0000"/>
              </a:buClr>
              <a:buFont typeface="Wingdings" pitchFamily="2" charset="2"/>
              <a:buChar char="v"/>
            </a:pPr>
            <a:r>
              <a:rPr lang="en-US" sz="2400" dirty="0" err="1"/>
              <a:t>Cơ</a:t>
            </a:r>
            <a:r>
              <a:rPr lang="en-US" sz="2400" dirty="0"/>
              <a:t> </a:t>
            </a:r>
            <a:r>
              <a:rPr lang="en-US" sz="2400" dirty="0" err="1"/>
              <a:t>hội</a:t>
            </a:r>
            <a:r>
              <a:rPr lang="en-US" sz="2400" dirty="0"/>
              <a:t> </a:t>
            </a:r>
            <a:r>
              <a:rPr lang="en-US" sz="2400" dirty="0" err="1"/>
              <a:t>thăng</a:t>
            </a:r>
            <a:r>
              <a:rPr lang="en-US" sz="2400" dirty="0"/>
              <a:t> </a:t>
            </a:r>
            <a:r>
              <a:rPr lang="en-US" sz="2400" dirty="0" err="1"/>
              <a:t>tiến</a:t>
            </a:r>
            <a:endParaRPr lang="en-US" sz="2400" dirty="0"/>
          </a:p>
          <a:p>
            <a:pPr>
              <a:buClr>
                <a:srgbClr val="FF0000"/>
              </a:buClr>
              <a:buFont typeface="Wingdings" pitchFamily="2" charset="2"/>
              <a:buChar char="v"/>
            </a:pPr>
            <a:r>
              <a:rPr lang="en-US" sz="2400" dirty="0" err="1"/>
              <a:t>Cơ</a:t>
            </a:r>
            <a:r>
              <a:rPr lang="en-US" sz="2400" dirty="0"/>
              <a:t> </a:t>
            </a:r>
            <a:r>
              <a:rPr lang="en-US" sz="2400" dirty="0" err="1"/>
              <a:t>hội</a:t>
            </a:r>
            <a:r>
              <a:rPr lang="en-US" sz="2400" dirty="0"/>
              <a:t> </a:t>
            </a:r>
            <a:r>
              <a:rPr lang="en-US" sz="2400" dirty="0" err="1"/>
              <a:t>phát</a:t>
            </a:r>
            <a:r>
              <a:rPr lang="en-US" sz="2400" dirty="0"/>
              <a:t> </a:t>
            </a:r>
            <a:r>
              <a:rPr lang="en-US" sz="2400" dirty="0" err="1"/>
              <a:t>triển</a:t>
            </a:r>
            <a:r>
              <a:rPr lang="en-US" sz="2400" dirty="0"/>
              <a:t> </a:t>
            </a:r>
            <a:r>
              <a:rPr lang="en-US" sz="2400" dirty="0" err="1"/>
              <a:t>cá</a:t>
            </a:r>
            <a:r>
              <a:rPr lang="en-US" sz="2400" dirty="0"/>
              <a:t> </a:t>
            </a:r>
            <a:r>
              <a:rPr lang="en-US" sz="2400" dirty="0" err="1"/>
              <a:t>nhân</a:t>
            </a:r>
            <a:endParaRPr lang="en-US" sz="2400" dirty="0"/>
          </a:p>
          <a:p>
            <a:pPr>
              <a:buClr>
                <a:srgbClr val="FF0000"/>
              </a:buClr>
              <a:buFont typeface="Wingdings" pitchFamily="2" charset="2"/>
              <a:buChar char="v"/>
            </a:pPr>
            <a:r>
              <a:rPr lang="en-US" sz="2400" dirty="0" err="1"/>
              <a:t>Ghi</a:t>
            </a:r>
            <a:r>
              <a:rPr lang="en-US" sz="2400" dirty="0"/>
              <a:t> </a:t>
            </a:r>
            <a:r>
              <a:rPr lang="en-US" sz="2400" dirty="0" err="1"/>
              <a:t>nhận</a:t>
            </a:r>
            <a:r>
              <a:rPr lang="en-US" sz="2400" dirty="0"/>
              <a:t> </a:t>
            </a:r>
            <a:r>
              <a:rPr lang="en-US" sz="2400" dirty="0" err="1"/>
              <a:t>kết</a:t>
            </a:r>
            <a:r>
              <a:rPr lang="en-US" sz="2400" dirty="0"/>
              <a:t> </a:t>
            </a:r>
            <a:r>
              <a:rPr lang="en-US" sz="2400" dirty="0" err="1"/>
              <a:t>quả</a:t>
            </a:r>
            <a:endParaRPr lang="en-US" sz="2400" dirty="0"/>
          </a:p>
          <a:p>
            <a:pPr>
              <a:buClr>
                <a:srgbClr val="FF0000"/>
              </a:buClr>
              <a:buFont typeface="Wingdings" pitchFamily="2" charset="2"/>
              <a:buChar char="v"/>
            </a:pPr>
            <a:r>
              <a:rPr lang="en-US" sz="2400" dirty="0"/>
              <a:t>An </a:t>
            </a:r>
            <a:r>
              <a:rPr lang="en-US" sz="2400" dirty="0" err="1"/>
              <a:t>toàn</a:t>
            </a:r>
            <a:r>
              <a:rPr lang="en-US" sz="2400" dirty="0"/>
              <a:t> </a:t>
            </a:r>
            <a:r>
              <a:rPr lang="en-US" sz="2400" dirty="0" err="1"/>
              <a:t>về</a:t>
            </a:r>
            <a:r>
              <a:rPr lang="en-US" sz="2400" dirty="0"/>
              <a:t> </a:t>
            </a:r>
            <a:r>
              <a:rPr lang="en-US" sz="2400" dirty="0" err="1"/>
              <a:t>công</a:t>
            </a:r>
            <a:r>
              <a:rPr lang="en-US" sz="2400" dirty="0"/>
              <a:t> </a:t>
            </a:r>
            <a:r>
              <a:rPr lang="en-US" sz="2400" dirty="0" err="1"/>
              <a:t>việc</a:t>
            </a:r>
            <a:r>
              <a:rPr lang="en-US" sz="2400" dirty="0"/>
              <a:t> </a:t>
            </a:r>
            <a:endParaRPr lang="vi-VN" sz="2400" dirty="0"/>
          </a:p>
          <a:p>
            <a:pPr>
              <a:buClr>
                <a:srgbClr val="FF0000"/>
              </a:buClr>
              <a:buFont typeface="Wingdings" pitchFamily="2" charset="2"/>
              <a:buChar char="v"/>
            </a:pPr>
            <a:r>
              <a:rPr lang="en-US" sz="2400" dirty="0" err="1"/>
              <a:t>Phần</a:t>
            </a:r>
            <a:r>
              <a:rPr lang="en-US" sz="2400" dirty="0"/>
              <a:t> </a:t>
            </a:r>
            <a:r>
              <a:rPr lang="en-US" sz="2400" dirty="0" err="1"/>
              <a:t>thưởng</a:t>
            </a:r>
            <a:r>
              <a:rPr lang="en-US" sz="2400" dirty="0"/>
              <a:t> </a:t>
            </a:r>
            <a:r>
              <a:rPr lang="en-US" sz="2400" dirty="0" err="1"/>
              <a:t>đột</a:t>
            </a:r>
            <a:r>
              <a:rPr lang="en-US" sz="2400" dirty="0"/>
              <a:t> </a:t>
            </a:r>
            <a:r>
              <a:rPr lang="en-US" sz="2400" dirty="0" err="1"/>
              <a:t>xuất</a:t>
            </a:r>
            <a:endParaRPr lang="en-US" sz="2400" dirty="0"/>
          </a:p>
          <a:p>
            <a:pPr>
              <a:buClr>
                <a:srgbClr val="FF0000"/>
              </a:buClr>
              <a:buFont typeface="Wingdings" pitchFamily="2" charset="2"/>
              <a:buChar char="v"/>
            </a:pPr>
            <a:r>
              <a:rPr lang="en-US" sz="2400" dirty="0" err="1"/>
              <a:t>Phụ</a:t>
            </a:r>
            <a:r>
              <a:rPr lang="en-US" sz="2400" dirty="0"/>
              <a:t> </a:t>
            </a:r>
            <a:r>
              <a:rPr lang="en-US" sz="2400" dirty="0" err="1"/>
              <a:t>cấp</a:t>
            </a:r>
            <a:r>
              <a:rPr lang="en-US" sz="2400" dirty="0"/>
              <a:t> </a:t>
            </a:r>
            <a:r>
              <a:rPr lang="en-US" sz="2400" dirty="0" err="1"/>
              <a:t>bán</a:t>
            </a:r>
            <a:r>
              <a:rPr lang="en-US" sz="2400" dirty="0"/>
              <a:t> </a:t>
            </a:r>
            <a:r>
              <a:rPr lang="en-US" sz="2400" dirty="0" err="1"/>
              <a:t>hàng</a:t>
            </a:r>
            <a:r>
              <a:rPr lang="en-US" sz="2400" dirty="0"/>
              <a:t> </a:t>
            </a:r>
            <a:endParaRPr lang="vi-VN" sz="2400" dirty="0"/>
          </a:p>
          <a:p>
            <a:pPr marL="0" indent="0">
              <a:buNone/>
            </a:pPr>
            <a:endParaRPr lang="en-US" dirty="0"/>
          </a:p>
        </p:txBody>
      </p:sp>
    </p:spTree>
    <p:extLst>
      <p:ext uri="{BB962C8B-B14F-4D97-AF65-F5344CB8AC3E}">
        <p14:creationId xmlns:p14="http://schemas.microsoft.com/office/powerpoint/2010/main" val="95147326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838200"/>
          </a:xfrm>
        </p:spPr>
        <p:txBody>
          <a:bodyPr>
            <a:normAutofit fontScale="90000"/>
          </a:bodyPr>
          <a:lstStyle/>
          <a:p>
            <a:pPr algn="ctr"/>
            <a:r>
              <a:rPr lang="en-US" sz="3100" dirty="0"/>
              <a:t>5.1. </a:t>
            </a:r>
            <a:r>
              <a:rPr lang="en-US" sz="3100" dirty="0" err="1"/>
              <a:t>Cơ</a:t>
            </a:r>
            <a:r>
              <a:rPr lang="en-US" sz="3100" dirty="0"/>
              <a:t> </a:t>
            </a:r>
            <a:r>
              <a:rPr lang="en-US" sz="3100" dirty="0" err="1"/>
              <a:t>hội</a:t>
            </a:r>
            <a:r>
              <a:rPr lang="en-US" sz="3100" dirty="0"/>
              <a:t> </a:t>
            </a:r>
            <a:r>
              <a:rPr lang="en-US" sz="3100" dirty="0" err="1"/>
              <a:t>thăng</a:t>
            </a:r>
            <a:r>
              <a:rPr lang="en-US" sz="3100" dirty="0"/>
              <a:t> </a:t>
            </a:r>
            <a:r>
              <a:rPr lang="en-US" sz="3100" dirty="0" err="1"/>
              <a:t>tiến</a:t>
            </a:r>
            <a:br>
              <a:rPr lang="en-US" dirty="0"/>
            </a:b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233</a:t>
            </a:fld>
            <a:endParaRPr kumimoji="0" lang="en-US"/>
          </a:p>
        </p:txBody>
      </p:sp>
      <p:sp>
        <p:nvSpPr>
          <p:cNvPr id="4" name="Content Placeholder 3"/>
          <p:cNvSpPr>
            <a:spLocks noGrp="1"/>
          </p:cNvSpPr>
          <p:nvPr>
            <p:ph sz="quarter" idx="1"/>
          </p:nvPr>
        </p:nvSpPr>
        <p:spPr>
          <a:xfrm>
            <a:off x="439908" y="1295400"/>
            <a:ext cx="8382000" cy="4709160"/>
          </a:xfrm>
        </p:spPr>
        <p:txBody>
          <a:bodyPr>
            <a:normAutofit/>
          </a:bodyPr>
          <a:lstStyle/>
          <a:p>
            <a:pPr algn="just">
              <a:lnSpc>
                <a:spcPct val="120000"/>
              </a:lnSpc>
              <a:buClr>
                <a:srgbClr val="FF0000"/>
              </a:buClr>
              <a:buFont typeface="Wingdings" pitchFamily="2" charset="2"/>
              <a:buChar char="v"/>
            </a:pPr>
            <a:r>
              <a:rPr lang="en-US" sz="2400" dirty="0" err="1"/>
              <a:t>Cơ</a:t>
            </a:r>
            <a:r>
              <a:rPr lang="en-US" sz="2400" dirty="0"/>
              <a:t> </a:t>
            </a:r>
            <a:r>
              <a:rPr lang="en-US" sz="2400" dirty="0" err="1"/>
              <a:t>hội</a:t>
            </a:r>
            <a:r>
              <a:rPr lang="en-US" sz="2400" dirty="0"/>
              <a:t> </a:t>
            </a:r>
            <a:r>
              <a:rPr lang="en-US" sz="2400" dirty="0" err="1"/>
              <a:t>thăng</a:t>
            </a:r>
            <a:r>
              <a:rPr lang="en-US" sz="2400" dirty="0"/>
              <a:t> </a:t>
            </a:r>
            <a:r>
              <a:rPr lang="en-US" sz="2400" dirty="0" err="1"/>
              <a:t>tiến</a:t>
            </a:r>
            <a:r>
              <a:rPr lang="en-US" sz="2400" dirty="0"/>
              <a:t> </a:t>
            </a:r>
            <a:r>
              <a:rPr lang="en-US" sz="2400" dirty="0" err="1"/>
              <a:t>là</a:t>
            </a:r>
            <a:r>
              <a:rPr lang="en-US" sz="2400" dirty="0"/>
              <a:t> </a:t>
            </a:r>
            <a:r>
              <a:rPr lang="en-US" sz="2400" dirty="0" err="1"/>
              <a:t>hình</a:t>
            </a:r>
            <a:r>
              <a:rPr lang="en-US" sz="2400" dirty="0"/>
              <a:t> </a:t>
            </a:r>
            <a:r>
              <a:rPr lang="en-US" sz="2400" dirty="0" err="1"/>
              <a:t>thức</a:t>
            </a:r>
            <a:r>
              <a:rPr lang="en-US" sz="2400" dirty="0"/>
              <a:t> </a:t>
            </a:r>
            <a:r>
              <a:rPr lang="en-US" sz="2400" dirty="0" err="1"/>
              <a:t>khen</a:t>
            </a:r>
            <a:r>
              <a:rPr lang="en-US" sz="2400" dirty="0"/>
              <a:t> </a:t>
            </a:r>
            <a:r>
              <a:rPr lang="en-US" sz="2400" dirty="0" err="1"/>
              <a:t>thưởng</a:t>
            </a:r>
            <a:r>
              <a:rPr lang="en-US" sz="2400" dirty="0"/>
              <a:t> </a:t>
            </a:r>
            <a:r>
              <a:rPr lang="en-US" sz="2400" dirty="0" err="1"/>
              <a:t>rất</a:t>
            </a:r>
            <a:r>
              <a:rPr lang="en-US" sz="2400" dirty="0"/>
              <a:t> </a:t>
            </a:r>
            <a:r>
              <a:rPr lang="en-US" sz="2400" dirty="0" err="1"/>
              <a:t>có</a:t>
            </a:r>
            <a:r>
              <a:rPr lang="en-US" sz="2400" dirty="0"/>
              <a:t> </a:t>
            </a:r>
            <a:r>
              <a:rPr lang="en-US" sz="2400" dirty="0" err="1"/>
              <a:t>giá</a:t>
            </a:r>
            <a:r>
              <a:rPr lang="en-US" sz="2400" dirty="0"/>
              <a:t> </a:t>
            </a:r>
            <a:r>
              <a:rPr lang="en-US" sz="2400" dirty="0" err="1"/>
              <a:t>trị</a:t>
            </a:r>
            <a:r>
              <a:rPr lang="en-US" sz="2400" dirty="0"/>
              <a:t> </a:t>
            </a:r>
            <a:r>
              <a:rPr lang="en-US" sz="2400" dirty="0" err="1"/>
              <a:t>đối</a:t>
            </a:r>
            <a:r>
              <a:rPr lang="en-US" sz="2400" dirty="0"/>
              <a:t> </a:t>
            </a:r>
            <a:r>
              <a:rPr lang="en-US" sz="2400" dirty="0" err="1"/>
              <a:t>với</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Đối</a:t>
            </a:r>
            <a:r>
              <a:rPr lang="en-US" sz="2400" dirty="0"/>
              <a:t> </a:t>
            </a:r>
            <a:r>
              <a:rPr lang="en-US" sz="2400" dirty="0" err="1"/>
              <a:t>với</a:t>
            </a:r>
            <a:r>
              <a:rPr lang="en-US" sz="2400" dirty="0"/>
              <a:t> </a:t>
            </a:r>
            <a:r>
              <a:rPr lang="en-US" sz="2400" dirty="0" err="1"/>
              <a:t>những</a:t>
            </a:r>
            <a:r>
              <a:rPr lang="en-US" sz="2400" dirty="0"/>
              <a:t> </a:t>
            </a:r>
            <a:r>
              <a:rPr lang="en-US" sz="2400" dirty="0" err="1"/>
              <a:t>người</a:t>
            </a:r>
            <a:r>
              <a:rPr lang="en-US" sz="2400" dirty="0"/>
              <a:t> </a:t>
            </a:r>
            <a:r>
              <a:rPr lang="en-US" sz="2400" dirty="0" err="1"/>
              <a:t>bán</a:t>
            </a:r>
            <a:r>
              <a:rPr lang="en-US" sz="2400" dirty="0"/>
              <a:t> </a:t>
            </a:r>
            <a:r>
              <a:rPr lang="en-US" sz="2400" dirty="0" err="1"/>
              <a:t>hàng</a:t>
            </a:r>
            <a:r>
              <a:rPr lang="en-US" sz="2400" dirty="0"/>
              <a:t> </a:t>
            </a:r>
            <a:r>
              <a:rPr lang="en-US" sz="2400" dirty="0" err="1"/>
              <a:t>trẻ</a:t>
            </a:r>
            <a:r>
              <a:rPr lang="en-US" sz="2400" dirty="0"/>
              <a:t> </a:t>
            </a:r>
            <a:r>
              <a:rPr lang="en-US" sz="2400" dirty="0" err="1"/>
              <a:t>tuổi</a:t>
            </a:r>
            <a:r>
              <a:rPr lang="en-US" sz="2400" dirty="0"/>
              <a:t>, </a:t>
            </a:r>
            <a:r>
              <a:rPr lang="en-US" sz="2400" dirty="0" err="1"/>
              <a:t>cơ</a:t>
            </a:r>
            <a:r>
              <a:rPr lang="en-US" sz="2400" dirty="0"/>
              <a:t> </a:t>
            </a:r>
            <a:r>
              <a:rPr lang="en-US" sz="2400" dirty="0" err="1"/>
              <a:t>hội</a:t>
            </a:r>
            <a:r>
              <a:rPr lang="en-US" sz="2400" dirty="0"/>
              <a:t> </a:t>
            </a:r>
            <a:r>
              <a:rPr lang="en-US" sz="2400" dirty="0" err="1"/>
              <a:t>thăng</a:t>
            </a:r>
            <a:r>
              <a:rPr lang="en-US" sz="2400" dirty="0"/>
              <a:t> </a:t>
            </a:r>
            <a:r>
              <a:rPr lang="en-US" sz="2400" dirty="0" err="1"/>
              <a:t>tiến</a:t>
            </a:r>
            <a:r>
              <a:rPr lang="en-US" sz="2400" dirty="0"/>
              <a:t> </a:t>
            </a:r>
            <a:r>
              <a:rPr lang="en-US" sz="2400" dirty="0" err="1"/>
              <a:t>thường</a:t>
            </a:r>
            <a:r>
              <a:rPr lang="en-US" sz="2400" dirty="0"/>
              <a:t> </a:t>
            </a:r>
            <a:r>
              <a:rPr lang="en-US" sz="2400" dirty="0" err="1"/>
              <a:t>được</a:t>
            </a:r>
            <a:r>
              <a:rPr lang="en-US" sz="2400" dirty="0"/>
              <a:t> </a:t>
            </a:r>
            <a:r>
              <a:rPr lang="en-US" sz="2400" dirty="0" err="1"/>
              <a:t>đánh</a:t>
            </a:r>
            <a:r>
              <a:rPr lang="en-US" sz="2400" dirty="0"/>
              <a:t> </a:t>
            </a:r>
            <a:r>
              <a:rPr lang="en-US" sz="2400" dirty="0" err="1"/>
              <a:t>giá</a:t>
            </a:r>
            <a:r>
              <a:rPr lang="en-US" sz="2400" dirty="0"/>
              <a:t> </a:t>
            </a:r>
            <a:r>
              <a:rPr lang="en-US" sz="2400" dirty="0" err="1"/>
              <a:t>là</a:t>
            </a:r>
            <a:r>
              <a:rPr lang="en-US" sz="2400" dirty="0"/>
              <a:t> </a:t>
            </a:r>
            <a:r>
              <a:rPr lang="en-US" sz="2400" dirty="0" err="1"/>
              <a:t>phần</a:t>
            </a:r>
            <a:r>
              <a:rPr lang="en-US" sz="2400" dirty="0"/>
              <a:t> </a:t>
            </a:r>
            <a:r>
              <a:rPr lang="en-US" sz="2400" dirty="0" err="1"/>
              <a:t>thưởng</a:t>
            </a:r>
            <a:r>
              <a:rPr lang="en-US" sz="2400" dirty="0"/>
              <a:t> </a:t>
            </a:r>
            <a:r>
              <a:rPr lang="en-US" sz="2400" dirty="0" err="1"/>
              <a:t>có</a:t>
            </a:r>
            <a:r>
              <a:rPr lang="en-US" sz="2400" dirty="0"/>
              <a:t> </a:t>
            </a:r>
            <a:r>
              <a:rPr lang="en-US" sz="2400" dirty="0" err="1"/>
              <a:t>giá</a:t>
            </a:r>
            <a:r>
              <a:rPr lang="en-US" sz="2400" dirty="0"/>
              <a:t> </a:t>
            </a:r>
            <a:r>
              <a:rPr lang="en-US" sz="2400" dirty="0" err="1"/>
              <a:t>trị</a:t>
            </a:r>
            <a:r>
              <a:rPr lang="en-US" sz="2400" dirty="0"/>
              <a:t> </a:t>
            </a:r>
            <a:r>
              <a:rPr lang="en-US" sz="2400" dirty="0" err="1"/>
              <a:t>nhất</a:t>
            </a:r>
            <a:r>
              <a:rPr lang="en-US" sz="2400" dirty="0"/>
              <a:t>. </a:t>
            </a:r>
          </a:p>
          <a:p>
            <a:pPr algn="just">
              <a:lnSpc>
                <a:spcPct val="120000"/>
              </a:lnSpc>
              <a:buClr>
                <a:srgbClr val="FF0000"/>
              </a:buClr>
              <a:buFont typeface="Wingdings" pitchFamily="2" charset="2"/>
              <a:buChar char="v"/>
            </a:pPr>
            <a:r>
              <a:rPr lang="en-US" sz="2400" dirty="0" err="1"/>
              <a:t>Cơ</a:t>
            </a:r>
            <a:r>
              <a:rPr lang="en-US" sz="2400" dirty="0"/>
              <a:t> </a:t>
            </a:r>
            <a:r>
              <a:rPr lang="en-US" sz="2400" dirty="0" err="1"/>
              <a:t>hội</a:t>
            </a:r>
            <a:r>
              <a:rPr lang="en-US" sz="2400" dirty="0"/>
              <a:t> </a:t>
            </a:r>
            <a:r>
              <a:rPr lang="en-US" sz="2400" dirty="0" err="1"/>
              <a:t>thăng</a:t>
            </a:r>
            <a:r>
              <a:rPr lang="en-US" sz="2400" dirty="0"/>
              <a:t> </a:t>
            </a:r>
            <a:r>
              <a:rPr lang="en-US" sz="2400" dirty="0" err="1"/>
              <a:t>tiến</a:t>
            </a:r>
            <a:r>
              <a:rPr lang="en-US" sz="2400" dirty="0"/>
              <a:t> </a:t>
            </a:r>
            <a:r>
              <a:rPr lang="en-US" sz="2400" dirty="0" err="1"/>
              <a:t>đối</a:t>
            </a:r>
            <a:r>
              <a:rPr lang="en-US" sz="2400" dirty="0"/>
              <a:t> </a:t>
            </a:r>
            <a:r>
              <a:rPr lang="en-US" sz="2400" dirty="0" err="1"/>
              <a:t>với</a:t>
            </a:r>
            <a:r>
              <a:rPr lang="en-US" sz="2400" dirty="0"/>
              <a:t> </a:t>
            </a:r>
            <a:r>
              <a:rPr lang="en-US" sz="2400" dirty="0" err="1"/>
              <a:t>người</a:t>
            </a:r>
            <a:r>
              <a:rPr lang="en-US" sz="2400" dirty="0"/>
              <a:t> </a:t>
            </a:r>
            <a:r>
              <a:rPr lang="en-US" sz="2400" dirty="0" err="1"/>
              <a:t>bán</a:t>
            </a:r>
            <a:r>
              <a:rPr lang="en-US" sz="2400" dirty="0"/>
              <a:t> </a:t>
            </a:r>
            <a:r>
              <a:rPr lang="en-US" sz="2400" dirty="0" err="1"/>
              <a:t>thường</a:t>
            </a:r>
            <a:r>
              <a:rPr lang="en-US" sz="2400" dirty="0"/>
              <a:t> </a:t>
            </a:r>
            <a:r>
              <a:rPr lang="en-US" sz="2400" dirty="0" err="1"/>
              <a:t>được</a:t>
            </a:r>
            <a:r>
              <a:rPr lang="en-US" sz="2400" dirty="0"/>
              <a:t> </a:t>
            </a:r>
            <a:r>
              <a:rPr lang="en-US" sz="2400" dirty="0" err="1"/>
              <a:t>áp</a:t>
            </a:r>
            <a:r>
              <a:rPr lang="en-US" sz="2400" dirty="0"/>
              <a:t> </a:t>
            </a:r>
            <a:r>
              <a:rPr lang="en-US" sz="2400" dirty="0" err="1"/>
              <a:t>dụng</a:t>
            </a:r>
            <a:r>
              <a:rPr lang="en-US" sz="2400" dirty="0"/>
              <a:t> </a:t>
            </a:r>
            <a:r>
              <a:rPr lang="en-US" sz="2400" dirty="0" err="1"/>
              <a:t>trong</a:t>
            </a:r>
            <a:r>
              <a:rPr lang="en-US" sz="2400" dirty="0"/>
              <a:t> </a:t>
            </a:r>
            <a:r>
              <a:rPr lang="en-US" sz="2400" dirty="0" err="1"/>
              <a:t>dài</a:t>
            </a:r>
            <a:r>
              <a:rPr lang="en-US" sz="2400" dirty="0"/>
              <a:t> </a:t>
            </a:r>
            <a:r>
              <a:rPr lang="en-US" sz="2400" dirty="0" err="1"/>
              <a:t>hạn</a:t>
            </a:r>
            <a:r>
              <a:rPr lang="en-US" sz="2400" dirty="0"/>
              <a:t> </a:t>
            </a:r>
            <a:r>
              <a:rPr lang="en-US" sz="2400" dirty="0" err="1"/>
              <a:t>hơn</a:t>
            </a:r>
            <a:r>
              <a:rPr lang="en-US" sz="2400" dirty="0"/>
              <a:t> </a:t>
            </a:r>
            <a:r>
              <a:rPr lang="en-US" sz="2400" dirty="0" err="1"/>
              <a:t>là</a:t>
            </a:r>
            <a:r>
              <a:rPr lang="en-US" sz="2400" dirty="0"/>
              <a:t> </a:t>
            </a:r>
            <a:r>
              <a:rPr lang="en-US" sz="2400" dirty="0" err="1"/>
              <a:t>trong</a:t>
            </a:r>
            <a:r>
              <a:rPr lang="en-US" sz="2400" dirty="0"/>
              <a:t> </a:t>
            </a:r>
            <a:r>
              <a:rPr lang="en-US" sz="2400" dirty="0" err="1"/>
              <a:t>ngắn</a:t>
            </a:r>
            <a:r>
              <a:rPr lang="en-US" sz="2400" dirty="0"/>
              <a:t> </a:t>
            </a:r>
            <a:r>
              <a:rPr lang="en-US" sz="2400" dirty="0" err="1"/>
              <a:t>hạn</a:t>
            </a:r>
            <a:r>
              <a:rPr lang="en-US" sz="2400" dirty="0"/>
              <a:t> do </a:t>
            </a:r>
            <a:r>
              <a:rPr lang="en-US" sz="2400" dirty="0" err="1"/>
              <a:t>nó</a:t>
            </a:r>
            <a:r>
              <a:rPr lang="en-US" sz="2400" dirty="0"/>
              <a:t> </a:t>
            </a:r>
            <a:r>
              <a:rPr lang="en-US" sz="2400" dirty="0" err="1"/>
              <a:t>phải</a:t>
            </a:r>
            <a:r>
              <a:rPr lang="en-US" sz="2400" dirty="0"/>
              <a:t> </a:t>
            </a:r>
            <a:r>
              <a:rPr lang="en-US" sz="2400" dirty="0" err="1"/>
              <a:t>được</a:t>
            </a:r>
            <a:r>
              <a:rPr lang="en-US" sz="2400" dirty="0"/>
              <a:t> </a:t>
            </a:r>
            <a:r>
              <a:rPr lang="en-US" sz="2400" dirty="0" err="1"/>
              <a:t>xem</a:t>
            </a:r>
            <a:r>
              <a:rPr lang="en-US" sz="2400" dirty="0"/>
              <a:t> </a:t>
            </a:r>
            <a:r>
              <a:rPr lang="en-US" sz="2400" dirty="0" err="1"/>
              <a:t>xét</a:t>
            </a:r>
            <a:r>
              <a:rPr lang="en-US" sz="2400" dirty="0"/>
              <a:t> </a:t>
            </a:r>
            <a:r>
              <a:rPr lang="en-US" sz="2400" dirty="0" err="1"/>
              <a:t>trong</a:t>
            </a:r>
            <a:r>
              <a:rPr lang="en-US" sz="2400" dirty="0"/>
              <a:t> </a:t>
            </a:r>
            <a:r>
              <a:rPr lang="en-US" sz="2400" dirty="0" err="1"/>
              <a:t>một</a:t>
            </a:r>
            <a:r>
              <a:rPr lang="en-US" sz="2400" dirty="0"/>
              <a:t> </a:t>
            </a:r>
            <a:r>
              <a:rPr lang="en-US" sz="2400" dirty="0" err="1"/>
              <a:t>quá</a:t>
            </a:r>
            <a:r>
              <a:rPr lang="en-US" sz="2400" dirty="0"/>
              <a:t> </a:t>
            </a:r>
            <a:r>
              <a:rPr lang="en-US" sz="2400" dirty="0" err="1"/>
              <a:t>trình</a:t>
            </a:r>
            <a:r>
              <a:rPr lang="en-US" sz="2400" dirty="0"/>
              <a:t> </a:t>
            </a:r>
            <a:r>
              <a:rPr lang="en-US" sz="2400" dirty="0" err="1"/>
              <a:t>đủ</a:t>
            </a:r>
            <a:r>
              <a:rPr lang="en-US" sz="2400" dirty="0"/>
              <a:t> </a:t>
            </a:r>
            <a:r>
              <a:rPr lang="en-US" sz="2400" dirty="0" err="1"/>
              <a:t>dài</a:t>
            </a:r>
            <a:r>
              <a:rPr lang="en-US" sz="2400" dirty="0"/>
              <a:t> </a:t>
            </a:r>
            <a:r>
              <a:rPr lang="en-US" sz="2400" dirty="0" err="1"/>
              <a:t>để</a:t>
            </a:r>
            <a:r>
              <a:rPr lang="en-US" sz="2400" dirty="0"/>
              <a:t> </a:t>
            </a:r>
            <a:r>
              <a:rPr lang="en-US" sz="2400" dirty="0" err="1"/>
              <a:t>khẳng</a:t>
            </a:r>
            <a:r>
              <a:rPr lang="en-US" sz="2400" dirty="0"/>
              <a:t> </a:t>
            </a:r>
            <a:r>
              <a:rPr lang="en-US" sz="2400" dirty="0" err="1"/>
              <a:t>định</a:t>
            </a:r>
            <a:r>
              <a:rPr lang="en-US" sz="2400" dirty="0"/>
              <a:t> </a:t>
            </a:r>
            <a:r>
              <a:rPr lang="en-US" sz="2400" dirty="0" err="1"/>
              <a:t>năng</a:t>
            </a:r>
            <a:r>
              <a:rPr lang="en-US" sz="2400" dirty="0"/>
              <a:t> </a:t>
            </a:r>
            <a:r>
              <a:rPr lang="en-US" sz="2400" dirty="0" err="1"/>
              <a:t>lực</a:t>
            </a:r>
            <a:r>
              <a:rPr lang="en-US" sz="2400" dirty="0"/>
              <a:t> </a:t>
            </a:r>
            <a:r>
              <a:rPr lang="en-US" sz="2400" dirty="0" err="1"/>
              <a:t>và</a:t>
            </a:r>
            <a:r>
              <a:rPr lang="en-US" sz="2400" dirty="0"/>
              <a:t> </a:t>
            </a:r>
            <a:r>
              <a:rPr lang="en-US" sz="2400" dirty="0" err="1"/>
              <a:t>phẩm</a:t>
            </a:r>
            <a:r>
              <a:rPr lang="en-US" sz="2400" dirty="0"/>
              <a:t> </a:t>
            </a:r>
            <a:r>
              <a:rPr lang="en-US" sz="2400" dirty="0" err="1"/>
              <a:t>chất</a:t>
            </a:r>
            <a:r>
              <a:rPr lang="en-US" sz="2400" dirty="0"/>
              <a:t> </a:t>
            </a:r>
            <a:r>
              <a:rPr lang="en-US" sz="2400" dirty="0" err="1"/>
              <a:t>của</a:t>
            </a:r>
            <a:r>
              <a:rPr lang="en-US" sz="2400" dirty="0"/>
              <a:t> </a:t>
            </a:r>
            <a:r>
              <a:rPr lang="en-US" sz="2400" dirty="0" err="1"/>
              <a:t>người</a:t>
            </a:r>
            <a:r>
              <a:rPr lang="en-US" sz="2400" dirty="0"/>
              <a:t> </a:t>
            </a:r>
            <a:r>
              <a:rPr lang="en-US" sz="2400" dirty="0" err="1"/>
              <a:t>được</a:t>
            </a:r>
            <a:r>
              <a:rPr lang="en-US" sz="2400" dirty="0"/>
              <a:t> </a:t>
            </a:r>
            <a:r>
              <a:rPr lang="en-US" sz="2400" dirty="0" err="1"/>
              <a:t>đề</a:t>
            </a:r>
            <a:r>
              <a:rPr lang="en-US" sz="2400" dirty="0"/>
              <a:t> </a:t>
            </a:r>
            <a:r>
              <a:rPr lang="en-US" sz="2400" dirty="0" err="1"/>
              <a:t>bạt</a:t>
            </a:r>
            <a:r>
              <a:rPr lang="en-US" sz="2400" dirty="0"/>
              <a:t>. </a:t>
            </a:r>
          </a:p>
          <a:p>
            <a:pPr marL="0" indent="0">
              <a:buNone/>
            </a:pPr>
            <a:endParaRPr lang="vi-VN" dirty="0"/>
          </a:p>
        </p:txBody>
      </p:sp>
    </p:spTree>
    <p:extLst>
      <p:ext uri="{BB962C8B-B14F-4D97-AF65-F5344CB8AC3E}">
        <p14:creationId xmlns:p14="http://schemas.microsoft.com/office/powerpoint/2010/main" val="294533420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5.2. </a:t>
            </a:r>
            <a:r>
              <a:rPr lang="en-US" sz="2800" dirty="0" err="1"/>
              <a:t>Cơ</a:t>
            </a:r>
            <a:r>
              <a:rPr lang="en-US" sz="2800" dirty="0"/>
              <a:t> </a:t>
            </a:r>
            <a:r>
              <a:rPr lang="en-US" sz="2800" dirty="0" err="1"/>
              <a:t>hội</a:t>
            </a:r>
            <a:r>
              <a:rPr lang="en-US" sz="2800" dirty="0"/>
              <a:t> </a:t>
            </a:r>
            <a:r>
              <a:rPr lang="en-US" sz="2800" dirty="0" err="1"/>
              <a:t>phát</a:t>
            </a:r>
            <a:r>
              <a:rPr lang="en-US" sz="2800" dirty="0"/>
              <a:t> </a:t>
            </a:r>
            <a:r>
              <a:rPr lang="en-US" sz="2800" dirty="0" err="1"/>
              <a:t>triển</a:t>
            </a:r>
            <a:r>
              <a:rPr lang="en-US" sz="2800" dirty="0"/>
              <a:t> </a:t>
            </a:r>
            <a:r>
              <a:rPr lang="en-US" sz="2800" dirty="0" err="1"/>
              <a:t>cá</a:t>
            </a:r>
            <a:r>
              <a:rPr lang="en-US" sz="2800" dirty="0"/>
              <a:t> </a:t>
            </a:r>
            <a:r>
              <a:rPr lang="en-US" sz="2800" dirty="0" err="1"/>
              <a:t>nhân</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234</a:t>
            </a:fld>
            <a:endParaRPr kumimoji="0" lang="en-US"/>
          </a:p>
        </p:txBody>
      </p:sp>
      <p:sp>
        <p:nvSpPr>
          <p:cNvPr id="4" name="Content Placeholder 3"/>
          <p:cNvSpPr>
            <a:spLocks noGrp="1"/>
          </p:cNvSpPr>
          <p:nvPr>
            <p:ph sz="quarter" idx="1"/>
          </p:nvPr>
        </p:nvSpPr>
        <p:spPr>
          <a:xfrm>
            <a:off x="468044" y="1271954"/>
            <a:ext cx="8382000" cy="4709160"/>
          </a:xfrm>
        </p:spPr>
        <p:txBody>
          <a:bodyPr>
            <a:normAutofit fontScale="92500"/>
          </a:bodyPr>
          <a:lstStyle/>
          <a:p>
            <a:pPr algn="just">
              <a:lnSpc>
                <a:spcPct val="120000"/>
              </a:lnSpc>
              <a:buClr>
                <a:srgbClr val="FF0000"/>
              </a:buClr>
              <a:buFont typeface="Wingdings" pitchFamily="2" charset="2"/>
              <a:buChar char="v"/>
            </a:pPr>
            <a:r>
              <a:rPr lang="en-US" sz="2400" dirty="0" err="1"/>
              <a:t>Ưu</a:t>
            </a:r>
            <a:r>
              <a:rPr lang="en-US" sz="2400" dirty="0"/>
              <a:t> </a:t>
            </a:r>
            <a:r>
              <a:rPr lang="en-US" sz="2400" dirty="0" err="1"/>
              <a:t>điểm</a:t>
            </a:r>
            <a:r>
              <a:rPr lang="en-US" sz="2400" dirty="0"/>
              <a:t>: </a:t>
            </a:r>
            <a:r>
              <a:rPr lang="en-US" sz="2400" dirty="0" err="1"/>
              <a:t>tạo</a:t>
            </a:r>
            <a:r>
              <a:rPr lang="en-US" sz="2400" dirty="0"/>
              <a:t> </a:t>
            </a:r>
            <a:r>
              <a:rPr lang="en-US" sz="2400" dirty="0" err="1"/>
              <a:t>lập</a:t>
            </a:r>
            <a:r>
              <a:rPr lang="en-US" sz="2400" dirty="0"/>
              <a:t> </a:t>
            </a:r>
            <a:r>
              <a:rPr lang="en-US" sz="2400" dirty="0" err="1"/>
              <a:t>sự</a:t>
            </a:r>
            <a:r>
              <a:rPr lang="en-US" sz="2400" dirty="0"/>
              <a:t> </a:t>
            </a:r>
            <a:r>
              <a:rPr lang="en-US" sz="2400" dirty="0" err="1"/>
              <a:t>trung</a:t>
            </a:r>
            <a:r>
              <a:rPr lang="en-US" sz="2400" dirty="0"/>
              <a:t> </a:t>
            </a:r>
            <a:r>
              <a:rPr lang="en-US" sz="2400" dirty="0" err="1"/>
              <a:t>thành</a:t>
            </a:r>
            <a:r>
              <a:rPr lang="en-US" sz="2400" dirty="0"/>
              <a:t> </a:t>
            </a:r>
            <a:r>
              <a:rPr lang="en-US" sz="2400" dirty="0" err="1"/>
              <a:t>của</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với</a:t>
            </a:r>
            <a:r>
              <a:rPr lang="en-US" sz="2400" dirty="0"/>
              <a:t> </a:t>
            </a:r>
            <a:r>
              <a:rPr lang="en-US" sz="2400" dirty="0" err="1"/>
              <a:t>công</a:t>
            </a:r>
            <a:r>
              <a:rPr lang="en-US" sz="2400" dirty="0"/>
              <a:t> </a:t>
            </a:r>
            <a:r>
              <a:rPr lang="en-US" sz="2400" dirty="0" err="1"/>
              <a:t>ty</a:t>
            </a:r>
            <a:r>
              <a:rPr lang="en-US" sz="2400" dirty="0"/>
              <a:t> </a:t>
            </a:r>
            <a:r>
              <a:rPr lang="en-US" sz="2400" dirty="0" err="1"/>
              <a:t>dựa</a:t>
            </a:r>
            <a:r>
              <a:rPr lang="en-US" sz="2400" dirty="0"/>
              <a:t> </a:t>
            </a:r>
            <a:r>
              <a:rPr lang="en-US" sz="2400" dirty="0" err="1"/>
              <a:t>trên</a:t>
            </a:r>
            <a:r>
              <a:rPr lang="en-US" sz="2400" dirty="0"/>
              <a:t> </a:t>
            </a:r>
            <a:r>
              <a:rPr lang="en-US" sz="2400" dirty="0" err="1"/>
              <a:t>những</a:t>
            </a:r>
            <a:r>
              <a:rPr lang="en-US" sz="2400" dirty="0"/>
              <a:t> cam </a:t>
            </a:r>
            <a:r>
              <a:rPr lang="en-US" sz="2400" dirty="0" err="1"/>
              <a:t>kết</a:t>
            </a:r>
            <a:r>
              <a:rPr lang="en-US" sz="2400" dirty="0"/>
              <a:t> </a:t>
            </a:r>
            <a:r>
              <a:rPr lang="en-US" sz="2400" dirty="0" err="1"/>
              <a:t>dài</a:t>
            </a:r>
            <a:r>
              <a:rPr lang="en-US" sz="2400" dirty="0"/>
              <a:t> </a:t>
            </a:r>
            <a:r>
              <a:rPr lang="en-US" sz="2400" dirty="0" err="1"/>
              <a:t>hạn</a:t>
            </a:r>
            <a:r>
              <a:rPr lang="en-US" sz="2400" dirty="0"/>
              <a:t> </a:t>
            </a:r>
            <a:r>
              <a:rPr lang="en-US" sz="2400" dirty="0" err="1"/>
              <a:t>về</a:t>
            </a:r>
            <a:r>
              <a:rPr lang="en-US" sz="2400" dirty="0"/>
              <a:t> </a:t>
            </a:r>
            <a:r>
              <a:rPr lang="en-US" sz="2400" dirty="0" err="1"/>
              <a:t>sự</a:t>
            </a:r>
            <a:r>
              <a:rPr lang="en-US" sz="2400" dirty="0"/>
              <a:t> </a:t>
            </a:r>
            <a:r>
              <a:rPr lang="en-US" sz="2400" dirty="0" err="1"/>
              <a:t>phục</a:t>
            </a:r>
            <a:r>
              <a:rPr lang="en-US" sz="2400" dirty="0"/>
              <a:t> </a:t>
            </a:r>
            <a:r>
              <a:rPr lang="en-US" sz="2400" dirty="0" err="1"/>
              <a:t>vụ</a:t>
            </a:r>
            <a:r>
              <a:rPr lang="en-US" sz="2400" dirty="0"/>
              <a:t> </a:t>
            </a:r>
            <a:r>
              <a:rPr lang="en-US" sz="2400" dirty="0" err="1"/>
              <a:t>của</a:t>
            </a:r>
            <a:r>
              <a:rPr lang="en-US" sz="2400" dirty="0"/>
              <a:t> </a:t>
            </a:r>
            <a:r>
              <a:rPr lang="en-US" sz="2400" dirty="0" err="1"/>
              <a:t>người</a:t>
            </a:r>
            <a:r>
              <a:rPr lang="en-US" sz="2400" dirty="0"/>
              <a:t> </a:t>
            </a:r>
            <a:r>
              <a:rPr lang="en-US" sz="2400" dirty="0" err="1"/>
              <a:t>bán</a:t>
            </a:r>
            <a:endParaRPr lang="en-US" sz="2400" dirty="0"/>
          </a:p>
          <a:p>
            <a:pPr algn="just">
              <a:lnSpc>
                <a:spcPct val="120000"/>
              </a:lnSpc>
              <a:buClr>
                <a:srgbClr val="FF0000"/>
              </a:buClr>
              <a:buFont typeface="Wingdings" pitchFamily="2" charset="2"/>
              <a:buChar char="v"/>
            </a:pPr>
            <a:r>
              <a:rPr lang="en-US" sz="2400" dirty="0" err="1"/>
              <a:t>Hạn</a:t>
            </a:r>
            <a:r>
              <a:rPr lang="en-US" sz="2400" dirty="0"/>
              <a:t> </a:t>
            </a:r>
            <a:r>
              <a:rPr lang="en-US" sz="2400" dirty="0" err="1"/>
              <a:t>chế</a:t>
            </a:r>
            <a:r>
              <a:rPr lang="en-US" sz="2400" dirty="0"/>
              <a:t>: </a:t>
            </a:r>
            <a:r>
              <a:rPr lang="en-US" sz="2400" dirty="0" err="1"/>
              <a:t>khó</a:t>
            </a:r>
            <a:r>
              <a:rPr lang="en-US" sz="2400" dirty="0"/>
              <a:t> </a:t>
            </a:r>
            <a:r>
              <a:rPr lang="en-US" sz="2400" dirty="0" err="1"/>
              <a:t>có</a:t>
            </a:r>
            <a:r>
              <a:rPr lang="en-US" sz="2400" dirty="0"/>
              <a:t> </a:t>
            </a:r>
            <a:r>
              <a:rPr lang="en-US" sz="2400" dirty="0" err="1"/>
              <a:t>thể</a:t>
            </a:r>
            <a:r>
              <a:rPr lang="en-US" sz="2400" dirty="0"/>
              <a:t> </a:t>
            </a:r>
            <a:r>
              <a:rPr lang="en-US" sz="2400" dirty="0" err="1"/>
              <a:t>áp</a:t>
            </a:r>
            <a:r>
              <a:rPr lang="en-US" sz="2400" dirty="0"/>
              <a:t> </a:t>
            </a:r>
            <a:r>
              <a:rPr lang="en-US" sz="2400" dirty="0" err="1"/>
              <a:t>dụng</a:t>
            </a:r>
            <a:r>
              <a:rPr lang="en-US" sz="2400" dirty="0"/>
              <a:t> </a:t>
            </a:r>
            <a:r>
              <a:rPr lang="en-US" sz="2400" dirty="0" err="1"/>
              <a:t>cho</a:t>
            </a:r>
            <a:r>
              <a:rPr lang="en-US" sz="2400" dirty="0"/>
              <a:t> </a:t>
            </a:r>
            <a:r>
              <a:rPr lang="en-US" sz="2400" dirty="0" err="1"/>
              <a:t>nhiều</a:t>
            </a:r>
            <a:r>
              <a:rPr lang="en-US" sz="2400" dirty="0"/>
              <a:t> </a:t>
            </a:r>
            <a:r>
              <a:rPr lang="en-US" sz="2400" dirty="0" err="1"/>
              <a:t>người</a:t>
            </a:r>
            <a:r>
              <a:rPr lang="en-US" sz="2400" dirty="0"/>
              <a:t> </a:t>
            </a:r>
            <a:r>
              <a:rPr lang="en-US" sz="2400" dirty="0" err="1"/>
              <a:t>bán</a:t>
            </a:r>
            <a:r>
              <a:rPr lang="en-US" sz="2400" dirty="0"/>
              <a:t> </a:t>
            </a:r>
            <a:r>
              <a:rPr lang="en-US" sz="2400" dirty="0" err="1"/>
              <a:t>khi</a:t>
            </a:r>
            <a:r>
              <a:rPr lang="en-US" sz="2400" dirty="0"/>
              <a:t> </a:t>
            </a:r>
            <a:r>
              <a:rPr lang="en-US" sz="2400" dirty="0" err="1"/>
              <a:t>mà</a:t>
            </a:r>
            <a:r>
              <a:rPr lang="en-US" sz="2400" dirty="0"/>
              <a:t> </a:t>
            </a:r>
            <a:r>
              <a:rPr lang="en-US" sz="2400" dirty="0" err="1"/>
              <a:t>việc</a:t>
            </a:r>
            <a:r>
              <a:rPr lang="en-US" sz="2400" dirty="0"/>
              <a:t> </a:t>
            </a:r>
            <a:r>
              <a:rPr lang="en-US" sz="2400" dirty="0" err="1"/>
              <a:t>tham</a:t>
            </a:r>
            <a:r>
              <a:rPr lang="en-US" sz="2400" dirty="0"/>
              <a:t> </a:t>
            </a:r>
            <a:r>
              <a:rPr lang="en-US" sz="2400" dirty="0" err="1"/>
              <a:t>gia</a:t>
            </a:r>
            <a:r>
              <a:rPr lang="en-US" sz="2400" dirty="0"/>
              <a:t> </a:t>
            </a:r>
            <a:r>
              <a:rPr lang="en-US" sz="2400" dirty="0" err="1"/>
              <a:t>các</a:t>
            </a:r>
            <a:r>
              <a:rPr lang="en-US" sz="2400" dirty="0"/>
              <a:t> </a:t>
            </a:r>
            <a:r>
              <a:rPr lang="en-US" sz="2400" dirty="0" err="1"/>
              <a:t>chương</a:t>
            </a:r>
            <a:r>
              <a:rPr lang="en-US" sz="2400" dirty="0"/>
              <a:t> </a:t>
            </a:r>
            <a:r>
              <a:rPr lang="en-US" sz="2400" dirty="0" err="1"/>
              <a:t>trình</a:t>
            </a:r>
            <a:r>
              <a:rPr lang="en-US" sz="2400" dirty="0"/>
              <a:t> </a:t>
            </a:r>
            <a:r>
              <a:rPr lang="en-US" sz="2400" dirty="0" err="1"/>
              <a:t>đào</a:t>
            </a:r>
            <a:r>
              <a:rPr lang="en-US" sz="2400" dirty="0"/>
              <a:t> </a:t>
            </a:r>
            <a:r>
              <a:rPr lang="en-US" sz="2400" dirty="0" err="1"/>
              <a:t>tạo</a:t>
            </a:r>
            <a:r>
              <a:rPr lang="en-US" sz="2400" dirty="0"/>
              <a:t>, </a:t>
            </a:r>
            <a:r>
              <a:rPr lang="en-US" sz="2400" dirty="0" err="1"/>
              <a:t>huấn</a:t>
            </a:r>
            <a:r>
              <a:rPr lang="en-US" sz="2400" dirty="0"/>
              <a:t> </a:t>
            </a:r>
            <a:r>
              <a:rPr lang="en-US" sz="2400" dirty="0" err="1"/>
              <a:t>luyện</a:t>
            </a:r>
            <a:r>
              <a:rPr lang="en-US" sz="2400" dirty="0"/>
              <a:t> hay </a:t>
            </a:r>
            <a:r>
              <a:rPr lang="en-US" sz="2400" dirty="0" err="1"/>
              <a:t>hội</a:t>
            </a:r>
            <a:r>
              <a:rPr lang="en-US" sz="2400" dirty="0"/>
              <a:t> </a:t>
            </a:r>
            <a:r>
              <a:rPr lang="en-US" sz="2400" dirty="0" err="1"/>
              <a:t>thảo</a:t>
            </a:r>
            <a:r>
              <a:rPr lang="en-US" sz="2400" dirty="0"/>
              <a:t> </a:t>
            </a:r>
            <a:r>
              <a:rPr lang="en-US" sz="2400" dirty="0" err="1"/>
              <a:t>đòi</a:t>
            </a:r>
            <a:r>
              <a:rPr lang="en-US" sz="2400" dirty="0"/>
              <a:t> </a:t>
            </a:r>
            <a:r>
              <a:rPr lang="en-US" sz="2400" dirty="0" err="1"/>
              <a:t>hỏi</a:t>
            </a:r>
            <a:r>
              <a:rPr lang="en-US" sz="2400" dirty="0"/>
              <a:t> </a:t>
            </a:r>
            <a:r>
              <a:rPr lang="en-US" sz="2400" dirty="0" err="1"/>
              <a:t>nhiều</a:t>
            </a:r>
            <a:r>
              <a:rPr lang="en-US" sz="2400" dirty="0"/>
              <a:t> </a:t>
            </a:r>
            <a:r>
              <a:rPr lang="en-US" sz="2400" dirty="0" err="1"/>
              <a:t>thời</a:t>
            </a:r>
            <a:r>
              <a:rPr lang="en-US" sz="2400" dirty="0"/>
              <a:t> </a:t>
            </a:r>
            <a:r>
              <a:rPr lang="en-US" sz="2400" dirty="0" err="1"/>
              <a:t>gian</a:t>
            </a:r>
            <a:r>
              <a:rPr lang="en-US" sz="2400" dirty="0"/>
              <a:t> </a:t>
            </a:r>
            <a:r>
              <a:rPr lang="en-US" sz="2400" dirty="0" err="1"/>
              <a:t>có</a:t>
            </a:r>
            <a:r>
              <a:rPr lang="en-US" sz="2400" dirty="0"/>
              <a:t> </a:t>
            </a:r>
            <a:r>
              <a:rPr lang="en-US" sz="2400" dirty="0" err="1"/>
              <a:t>thể</a:t>
            </a:r>
            <a:r>
              <a:rPr lang="en-US" sz="2400" dirty="0"/>
              <a:t> </a:t>
            </a:r>
            <a:r>
              <a:rPr lang="en-US" sz="2400" dirty="0" err="1"/>
              <a:t>ảnh</a:t>
            </a:r>
            <a:r>
              <a:rPr lang="en-US" sz="2400" dirty="0"/>
              <a:t> </a:t>
            </a:r>
            <a:r>
              <a:rPr lang="en-US" sz="2400" dirty="0" err="1"/>
              <a:t>hưởng</a:t>
            </a:r>
            <a:r>
              <a:rPr lang="en-US" sz="2400" dirty="0"/>
              <a:t> </a:t>
            </a:r>
            <a:r>
              <a:rPr lang="en-US" sz="2400" dirty="0" err="1"/>
              <a:t>tới</a:t>
            </a:r>
            <a:r>
              <a:rPr lang="en-US" sz="2400" dirty="0"/>
              <a:t> </a:t>
            </a:r>
            <a:r>
              <a:rPr lang="en-US" sz="2400" dirty="0" err="1"/>
              <a:t>số</a:t>
            </a:r>
            <a:r>
              <a:rPr lang="en-US" sz="2400" dirty="0"/>
              <a:t> </a:t>
            </a:r>
            <a:r>
              <a:rPr lang="en-US" sz="2400" dirty="0" err="1"/>
              <a:t>lượng</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thực</a:t>
            </a:r>
            <a:r>
              <a:rPr lang="en-US" sz="2400" dirty="0"/>
              <a:t> </a:t>
            </a:r>
            <a:r>
              <a:rPr lang="en-US" sz="2400" dirty="0" err="1"/>
              <a:t>sự</a:t>
            </a:r>
            <a:r>
              <a:rPr lang="en-US" sz="2400" dirty="0"/>
              <a:t> </a:t>
            </a:r>
            <a:r>
              <a:rPr lang="en-US" sz="2400" dirty="0" err="1"/>
              <a:t>làm</a:t>
            </a:r>
            <a:r>
              <a:rPr lang="en-US" sz="2400" dirty="0"/>
              <a:t> </a:t>
            </a:r>
            <a:r>
              <a:rPr lang="en-US" sz="2400" dirty="0" err="1"/>
              <a:t>việc</a:t>
            </a:r>
            <a:r>
              <a:rPr lang="en-US" sz="2400" dirty="0"/>
              <a:t>. </a:t>
            </a:r>
          </a:p>
          <a:p>
            <a:pPr algn="just">
              <a:lnSpc>
                <a:spcPct val="120000"/>
              </a:lnSpc>
              <a:buClr>
                <a:srgbClr val="FF0000"/>
              </a:buClr>
              <a:buFont typeface="Wingdings" pitchFamily="2" charset="2"/>
              <a:buChar char="v"/>
            </a:pPr>
            <a:r>
              <a:rPr lang="en-US" sz="2400" dirty="0" err="1"/>
              <a:t>Mặt</a:t>
            </a:r>
            <a:r>
              <a:rPr lang="en-US" sz="2400" dirty="0"/>
              <a:t> </a:t>
            </a:r>
            <a:r>
              <a:rPr lang="en-US" sz="2400" dirty="0" err="1"/>
              <a:t>khác</a:t>
            </a:r>
            <a:r>
              <a:rPr lang="en-US" sz="2400" dirty="0"/>
              <a:t>, </a:t>
            </a:r>
            <a:r>
              <a:rPr lang="en-US" sz="2400" dirty="0" err="1"/>
              <a:t>chỉ</a:t>
            </a:r>
            <a:r>
              <a:rPr lang="en-US" sz="2400" dirty="0"/>
              <a:t> </a:t>
            </a:r>
            <a:r>
              <a:rPr lang="en-US" sz="2400" dirty="0" err="1"/>
              <a:t>có</a:t>
            </a:r>
            <a:r>
              <a:rPr lang="en-US" sz="2400" dirty="0"/>
              <a:t> </a:t>
            </a:r>
            <a:r>
              <a:rPr lang="en-US" sz="2400" dirty="0" err="1"/>
              <a:t>số</a:t>
            </a:r>
            <a:r>
              <a:rPr lang="en-US" sz="2400" dirty="0"/>
              <a:t> </a:t>
            </a:r>
            <a:r>
              <a:rPr lang="en-US" sz="2400" dirty="0" err="1"/>
              <a:t>lượng</a:t>
            </a:r>
            <a:r>
              <a:rPr lang="en-US" sz="2400" dirty="0"/>
              <a:t> </a:t>
            </a:r>
            <a:r>
              <a:rPr lang="en-US" sz="2400" dirty="0" err="1"/>
              <a:t>ít</a:t>
            </a:r>
            <a:r>
              <a:rPr lang="en-US" sz="2400" dirty="0"/>
              <a:t> </a:t>
            </a:r>
            <a:r>
              <a:rPr lang="en-US" sz="2400" dirty="0" err="1"/>
              <a:t>người</a:t>
            </a:r>
            <a:r>
              <a:rPr lang="en-US" sz="2400" dirty="0"/>
              <a:t> </a:t>
            </a:r>
            <a:r>
              <a:rPr lang="en-US" sz="2400" dirty="0" err="1"/>
              <a:t>bán</a:t>
            </a:r>
            <a:r>
              <a:rPr lang="en-US" sz="2400" dirty="0"/>
              <a:t> </a:t>
            </a:r>
            <a:r>
              <a:rPr lang="en-US" sz="2400" dirty="0" err="1"/>
              <a:t>nhận</a:t>
            </a:r>
            <a:r>
              <a:rPr lang="en-US" sz="2400" dirty="0"/>
              <a:t> </a:t>
            </a:r>
            <a:r>
              <a:rPr lang="en-US" sz="2400" dirty="0" err="1"/>
              <a:t>được</a:t>
            </a:r>
            <a:r>
              <a:rPr lang="en-US" sz="2400" dirty="0"/>
              <a:t> </a:t>
            </a:r>
            <a:r>
              <a:rPr lang="en-US" sz="2400" dirty="0" err="1"/>
              <a:t>sự</a:t>
            </a:r>
            <a:r>
              <a:rPr lang="en-US" sz="2400" dirty="0"/>
              <a:t> </a:t>
            </a:r>
            <a:r>
              <a:rPr lang="en-US" sz="2400" dirty="0" err="1"/>
              <a:t>tài</a:t>
            </a:r>
            <a:r>
              <a:rPr lang="en-US" sz="2400" dirty="0"/>
              <a:t> </a:t>
            </a:r>
            <a:r>
              <a:rPr lang="en-US" sz="2400" dirty="0" err="1"/>
              <a:t>trợ</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a:t>
            </a:r>
            <a:r>
              <a:rPr lang="en-US" sz="2400" dirty="0" err="1"/>
              <a:t>trong</a:t>
            </a:r>
            <a:r>
              <a:rPr lang="en-US" sz="2400" dirty="0"/>
              <a:t> </a:t>
            </a:r>
            <a:r>
              <a:rPr lang="en-US" sz="2400" dirty="0" err="1"/>
              <a:t>khi</a:t>
            </a:r>
            <a:r>
              <a:rPr lang="en-US" sz="2400" dirty="0"/>
              <a:t> chi </a:t>
            </a:r>
            <a:r>
              <a:rPr lang="en-US" sz="2400" dirty="0" err="1"/>
              <a:t>phí</a:t>
            </a:r>
            <a:r>
              <a:rPr lang="en-US" sz="2400" dirty="0"/>
              <a:t> </a:t>
            </a:r>
            <a:r>
              <a:rPr lang="en-US" sz="2400" dirty="0" err="1"/>
              <a:t>lại</a:t>
            </a:r>
            <a:r>
              <a:rPr lang="en-US" sz="2400" dirty="0"/>
              <a:t> </a:t>
            </a:r>
            <a:r>
              <a:rPr lang="en-US" sz="2400" dirty="0" err="1"/>
              <a:t>đòi</a:t>
            </a:r>
            <a:r>
              <a:rPr lang="en-US" sz="2400" dirty="0"/>
              <a:t> </a:t>
            </a:r>
            <a:r>
              <a:rPr lang="en-US" sz="2400" dirty="0" err="1"/>
              <a:t>hỏi</a:t>
            </a:r>
            <a:r>
              <a:rPr lang="en-US" sz="2400" dirty="0"/>
              <a:t> </a:t>
            </a:r>
            <a:r>
              <a:rPr lang="en-US" sz="2400" dirty="0" err="1"/>
              <a:t>cao</a:t>
            </a:r>
            <a:r>
              <a:rPr lang="en-US" sz="2400" dirty="0"/>
              <a:t>. </a:t>
            </a:r>
          </a:p>
          <a:p>
            <a:pPr algn="just">
              <a:lnSpc>
                <a:spcPct val="120000"/>
              </a:lnSpc>
              <a:buClr>
                <a:srgbClr val="FF0000"/>
              </a:buClr>
              <a:buFont typeface="Wingdings" pitchFamily="2" charset="2"/>
              <a:buChar char="v"/>
            </a:pPr>
            <a:r>
              <a:rPr lang="en-US" sz="2400" dirty="0" err="1"/>
              <a:t>Ngoài</a:t>
            </a:r>
            <a:r>
              <a:rPr lang="en-US" sz="2400" dirty="0"/>
              <a:t> </a:t>
            </a:r>
            <a:r>
              <a:rPr lang="en-US" sz="2400" dirty="0" err="1"/>
              <a:t>ra</a:t>
            </a:r>
            <a:r>
              <a:rPr lang="en-US" sz="2400" dirty="0"/>
              <a:t>, </a:t>
            </a:r>
            <a:r>
              <a:rPr lang="en-US" sz="2400" dirty="0" err="1"/>
              <a:t>tác</a:t>
            </a:r>
            <a:r>
              <a:rPr lang="en-US" sz="2400" dirty="0"/>
              <a:t> </a:t>
            </a:r>
            <a:r>
              <a:rPr lang="en-US" sz="2400" dirty="0" err="1"/>
              <a:t>động</a:t>
            </a:r>
            <a:r>
              <a:rPr lang="en-US" sz="2400" dirty="0"/>
              <a:t> </a:t>
            </a:r>
            <a:r>
              <a:rPr lang="en-US" sz="2400" dirty="0" err="1"/>
              <a:t>của</a:t>
            </a:r>
            <a:r>
              <a:rPr lang="en-US" sz="2400" dirty="0"/>
              <a:t> </a:t>
            </a:r>
            <a:r>
              <a:rPr lang="en-US" sz="2400" dirty="0" err="1"/>
              <a:t>công</a:t>
            </a:r>
            <a:r>
              <a:rPr lang="en-US" sz="2400" dirty="0"/>
              <a:t> </a:t>
            </a:r>
            <a:r>
              <a:rPr lang="en-US" sz="2400" dirty="0" err="1"/>
              <a:t>cụ</a:t>
            </a:r>
            <a:r>
              <a:rPr lang="en-US" sz="2400" dirty="0"/>
              <a:t> </a:t>
            </a:r>
            <a:r>
              <a:rPr lang="en-US" sz="2400" dirty="0" err="1"/>
              <a:t>thúc</a:t>
            </a:r>
            <a:r>
              <a:rPr lang="en-US" sz="2400" dirty="0"/>
              <a:t> </a:t>
            </a:r>
            <a:r>
              <a:rPr lang="en-US" sz="2400" dirty="0" err="1"/>
              <a:t>đẩy</a:t>
            </a:r>
            <a:r>
              <a:rPr lang="en-US" sz="2400" dirty="0"/>
              <a:t> </a:t>
            </a:r>
            <a:r>
              <a:rPr lang="en-US" sz="2400" dirty="0" err="1"/>
              <a:t>này</a:t>
            </a:r>
            <a:r>
              <a:rPr lang="en-US" sz="2400" dirty="0"/>
              <a:t> </a:t>
            </a:r>
            <a:r>
              <a:rPr lang="en-US" sz="2400" dirty="0" err="1"/>
              <a:t>thường</a:t>
            </a:r>
            <a:r>
              <a:rPr lang="en-US" sz="2400" dirty="0"/>
              <a:t> </a:t>
            </a:r>
            <a:r>
              <a:rPr lang="en-US" sz="2400" dirty="0" err="1"/>
              <a:t>chỉ</a:t>
            </a:r>
            <a:r>
              <a:rPr lang="en-US" sz="2400" dirty="0"/>
              <a:t> </a:t>
            </a:r>
            <a:r>
              <a:rPr lang="en-US" sz="2400" dirty="0" err="1"/>
              <a:t>được</a:t>
            </a:r>
            <a:r>
              <a:rPr lang="en-US" sz="2400" dirty="0"/>
              <a:t> </a:t>
            </a:r>
            <a:r>
              <a:rPr lang="en-US" sz="2400" dirty="0" err="1"/>
              <a:t>thể</a:t>
            </a:r>
            <a:r>
              <a:rPr lang="en-US" sz="2400" dirty="0"/>
              <a:t> </a:t>
            </a:r>
            <a:r>
              <a:rPr lang="en-US" sz="2400" dirty="0" err="1"/>
              <a:t>hiện</a:t>
            </a:r>
            <a:r>
              <a:rPr lang="en-US" sz="2400" dirty="0"/>
              <a:t> </a:t>
            </a:r>
            <a:r>
              <a:rPr lang="en-US" sz="2400" dirty="0" err="1"/>
              <a:t>và</a:t>
            </a:r>
            <a:r>
              <a:rPr lang="en-US" sz="2400" dirty="0"/>
              <a:t> </a:t>
            </a:r>
            <a:r>
              <a:rPr lang="en-US" sz="2400" dirty="0" err="1"/>
              <a:t>nhận</a:t>
            </a:r>
            <a:r>
              <a:rPr lang="en-US" sz="2400" dirty="0"/>
              <a:t> </a:t>
            </a:r>
            <a:r>
              <a:rPr lang="en-US" sz="2400" dirty="0" err="1"/>
              <a:t>ra</a:t>
            </a:r>
            <a:r>
              <a:rPr lang="en-US" sz="2400" dirty="0"/>
              <a:t> </a:t>
            </a:r>
            <a:r>
              <a:rPr lang="en-US" sz="2400" dirty="0" err="1"/>
              <a:t>trong</a:t>
            </a:r>
            <a:r>
              <a:rPr lang="en-US" sz="2400" dirty="0"/>
              <a:t> </a:t>
            </a:r>
            <a:r>
              <a:rPr lang="en-US" sz="2400" dirty="0" err="1"/>
              <a:t>dài</a:t>
            </a:r>
            <a:r>
              <a:rPr lang="en-US" sz="2400" dirty="0"/>
              <a:t> </a:t>
            </a:r>
            <a:r>
              <a:rPr lang="en-US" sz="2400" dirty="0" err="1"/>
              <a:t>hạn</a:t>
            </a:r>
            <a:r>
              <a:rPr lang="en-US" sz="2400" dirty="0"/>
              <a:t>.</a:t>
            </a:r>
            <a:endParaRPr lang="vi-VN" sz="2400" dirty="0"/>
          </a:p>
          <a:p>
            <a:pPr marL="0" indent="0">
              <a:buNone/>
            </a:pPr>
            <a:endParaRPr lang="vi-VN" dirty="0"/>
          </a:p>
        </p:txBody>
      </p:sp>
    </p:spTree>
    <p:extLst>
      <p:ext uri="{BB962C8B-B14F-4D97-AF65-F5344CB8AC3E}">
        <p14:creationId xmlns:p14="http://schemas.microsoft.com/office/powerpoint/2010/main" val="216144911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5.3. </a:t>
            </a:r>
            <a:r>
              <a:rPr lang="en-US" sz="2800" dirty="0" err="1"/>
              <a:t>Ghi</a:t>
            </a:r>
            <a:r>
              <a:rPr lang="en-US" sz="2800" dirty="0"/>
              <a:t> </a:t>
            </a:r>
            <a:r>
              <a:rPr lang="en-US" sz="2800" dirty="0" err="1"/>
              <a:t>nhận</a:t>
            </a:r>
            <a:r>
              <a:rPr lang="en-US" sz="2800" dirty="0"/>
              <a:t> </a:t>
            </a:r>
            <a:r>
              <a:rPr lang="en-US" sz="2800" dirty="0" err="1"/>
              <a:t>kết</a:t>
            </a:r>
            <a:r>
              <a:rPr lang="en-US" sz="2800" dirty="0"/>
              <a:t> </a:t>
            </a:r>
            <a:r>
              <a:rPr lang="en-US" sz="2800" dirty="0" err="1"/>
              <a:t>quả</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235</a:t>
            </a:fld>
            <a:endParaRPr kumimoji="0" lang="en-US"/>
          </a:p>
        </p:txBody>
      </p:sp>
      <p:sp>
        <p:nvSpPr>
          <p:cNvPr id="4" name="Content Placeholder 3"/>
          <p:cNvSpPr>
            <a:spLocks noGrp="1"/>
          </p:cNvSpPr>
          <p:nvPr>
            <p:ph sz="quarter" idx="1"/>
          </p:nvPr>
        </p:nvSpPr>
        <p:spPr>
          <a:xfrm>
            <a:off x="533400" y="1143000"/>
            <a:ext cx="8382000" cy="5206956"/>
          </a:xfrm>
        </p:spPr>
        <p:txBody>
          <a:bodyPr>
            <a:normAutofit fontScale="70000" lnSpcReduction="20000"/>
          </a:bodyPr>
          <a:lstStyle/>
          <a:p>
            <a:pPr algn="just">
              <a:lnSpc>
                <a:spcPct val="130000"/>
              </a:lnSpc>
              <a:buClr>
                <a:srgbClr val="FF0000"/>
              </a:buClr>
              <a:buFont typeface="Wingdings" pitchFamily="2" charset="2"/>
              <a:buChar char="v"/>
            </a:pPr>
            <a:r>
              <a:rPr lang="en-US" dirty="0" err="1"/>
              <a:t>Các</a:t>
            </a:r>
            <a:r>
              <a:rPr lang="en-US" dirty="0"/>
              <a:t> </a:t>
            </a:r>
            <a:r>
              <a:rPr lang="en-US" dirty="0" err="1"/>
              <a:t>hình</a:t>
            </a:r>
            <a:r>
              <a:rPr lang="en-US" dirty="0"/>
              <a:t> </a:t>
            </a:r>
            <a:r>
              <a:rPr lang="en-US" dirty="0" err="1"/>
              <a:t>thức</a:t>
            </a:r>
            <a:r>
              <a:rPr lang="en-US" dirty="0"/>
              <a:t> </a:t>
            </a:r>
            <a:r>
              <a:rPr lang="en-US" dirty="0" err="1"/>
              <a:t>ghi</a:t>
            </a:r>
            <a:r>
              <a:rPr lang="en-US" dirty="0"/>
              <a:t> </a:t>
            </a:r>
            <a:r>
              <a:rPr lang="en-US" dirty="0" err="1"/>
              <a:t>nhận</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phân</a:t>
            </a:r>
            <a:r>
              <a:rPr lang="en-US" dirty="0"/>
              <a:t> </a:t>
            </a:r>
            <a:r>
              <a:rPr lang="en-US" dirty="0" err="1"/>
              <a:t>biệt</a:t>
            </a:r>
            <a:r>
              <a:rPr lang="en-US" dirty="0"/>
              <a:t> </a:t>
            </a:r>
            <a:r>
              <a:rPr lang="en-US" dirty="0" err="1"/>
              <a:t>thành</a:t>
            </a:r>
            <a:r>
              <a:rPr lang="en-US" dirty="0"/>
              <a:t> </a:t>
            </a:r>
            <a:r>
              <a:rPr lang="en-US" dirty="0" err="1"/>
              <a:t>hai</a:t>
            </a:r>
            <a:r>
              <a:rPr lang="en-US" dirty="0"/>
              <a:t> </a:t>
            </a:r>
            <a:r>
              <a:rPr lang="en-US" dirty="0" err="1"/>
              <a:t>loại</a:t>
            </a:r>
            <a:r>
              <a:rPr lang="en-US" dirty="0"/>
              <a:t>:  </a:t>
            </a:r>
            <a:r>
              <a:rPr lang="en-US" dirty="0" err="1"/>
              <a:t>chính</a:t>
            </a:r>
            <a:r>
              <a:rPr lang="en-US" dirty="0"/>
              <a:t> </a:t>
            </a:r>
            <a:r>
              <a:rPr lang="en-US" dirty="0" err="1"/>
              <a:t>thức</a:t>
            </a:r>
            <a:r>
              <a:rPr lang="en-US" dirty="0"/>
              <a:t> </a:t>
            </a:r>
            <a:r>
              <a:rPr lang="en-US" dirty="0" err="1"/>
              <a:t>và</a:t>
            </a:r>
            <a:r>
              <a:rPr lang="en-US" dirty="0"/>
              <a:t> </a:t>
            </a:r>
            <a:r>
              <a:rPr lang="en-US" dirty="0" err="1"/>
              <a:t>không</a:t>
            </a:r>
            <a:r>
              <a:rPr lang="en-US" dirty="0"/>
              <a:t> </a:t>
            </a:r>
            <a:r>
              <a:rPr lang="en-US" dirty="0" err="1"/>
              <a:t>chính</a:t>
            </a:r>
            <a:r>
              <a:rPr lang="en-US" dirty="0"/>
              <a:t> </a:t>
            </a:r>
            <a:r>
              <a:rPr lang="en-US" dirty="0" err="1"/>
              <a:t>thức</a:t>
            </a:r>
            <a:endParaRPr lang="en-US" dirty="0"/>
          </a:p>
          <a:p>
            <a:pPr algn="just">
              <a:lnSpc>
                <a:spcPct val="130000"/>
              </a:lnSpc>
              <a:buClr>
                <a:srgbClr val="FF0000"/>
              </a:buClr>
              <a:buFont typeface="Wingdings" pitchFamily="2" charset="2"/>
              <a:buChar char="v"/>
            </a:pPr>
            <a:r>
              <a:rPr lang="en-US" dirty="0"/>
              <a:t> </a:t>
            </a:r>
            <a:r>
              <a:rPr lang="en-US" dirty="0" err="1"/>
              <a:t>Ghi</a:t>
            </a:r>
            <a:r>
              <a:rPr lang="en-US" dirty="0"/>
              <a:t> </a:t>
            </a:r>
            <a:r>
              <a:rPr lang="en-US" dirty="0" err="1"/>
              <a:t>nhận</a:t>
            </a:r>
            <a:r>
              <a:rPr lang="en-US" dirty="0"/>
              <a:t> </a:t>
            </a:r>
            <a:r>
              <a:rPr lang="en-US" dirty="0" err="1"/>
              <a:t>chính</a:t>
            </a:r>
            <a:r>
              <a:rPr lang="en-US" dirty="0"/>
              <a:t> </a:t>
            </a:r>
            <a:r>
              <a:rPr lang="en-US" dirty="0" err="1"/>
              <a:t>thức</a:t>
            </a:r>
            <a:r>
              <a:rPr lang="en-US" dirty="0"/>
              <a:t> </a:t>
            </a:r>
            <a:r>
              <a:rPr lang="en-US" dirty="0" err="1"/>
              <a:t>căn</a:t>
            </a:r>
            <a:r>
              <a:rPr lang="en-US" dirty="0"/>
              <a:t> </a:t>
            </a:r>
            <a:r>
              <a:rPr lang="en-US" dirty="0" err="1"/>
              <a:t>bản</a:t>
            </a:r>
            <a:r>
              <a:rPr lang="en-US" dirty="0"/>
              <a:t> </a:t>
            </a:r>
            <a:r>
              <a:rPr lang="en-US" dirty="0" err="1"/>
              <a:t>dựa</a:t>
            </a:r>
            <a:r>
              <a:rPr lang="en-US" dirty="0"/>
              <a:t> </a:t>
            </a:r>
            <a:r>
              <a:rPr lang="en-US" dirty="0" err="1"/>
              <a:t>trên</a:t>
            </a:r>
            <a:r>
              <a:rPr lang="en-US" dirty="0"/>
              <a:t> </a:t>
            </a:r>
            <a:r>
              <a:rPr lang="en-US" dirty="0" err="1"/>
              <a:t>cạnh</a:t>
            </a:r>
            <a:r>
              <a:rPr lang="en-US" dirty="0"/>
              <a:t> </a:t>
            </a:r>
            <a:r>
              <a:rPr lang="en-US" dirty="0" err="1"/>
              <a:t>tranh</a:t>
            </a:r>
            <a:r>
              <a:rPr lang="en-US" dirty="0"/>
              <a:t> </a:t>
            </a:r>
            <a:r>
              <a:rPr lang="en-US" dirty="0" err="1"/>
              <a:t>nhóm</a:t>
            </a:r>
            <a:r>
              <a:rPr lang="en-US" dirty="0"/>
              <a:t> </a:t>
            </a:r>
            <a:r>
              <a:rPr lang="en-US" dirty="0" err="1"/>
              <a:t>hoặc</a:t>
            </a:r>
            <a:r>
              <a:rPr lang="en-US" dirty="0"/>
              <a:t> </a:t>
            </a:r>
            <a:r>
              <a:rPr lang="en-US" dirty="0" err="1"/>
              <a:t>sự</a:t>
            </a:r>
            <a:r>
              <a:rPr lang="en-US" dirty="0"/>
              <a:t> </a:t>
            </a:r>
            <a:r>
              <a:rPr lang="en-US" dirty="0" err="1"/>
              <a:t>hoàn</a:t>
            </a:r>
            <a:r>
              <a:rPr lang="en-US" dirty="0"/>
              <a:t> </a:t>
            </a:r>
            <a:r>
              <a:rPr lang="en-US" dirty="0" err="1"/>
              <a:t>thành</a:t>
            </a:r>
            <a:r>
              <a:rPr lang="en-US" dirty="0"/>
              <a:t> </a:t>
            </a:r>
            <a:r>
              <a:rPr lang="en-US" dirty="0" err="1"/>
              <a:t>của</a:t>
            </a:r>
            <a:r>
              <a:rPr lang="en-US" dirty="0"/>
              <a:t> </a:t>
            </a:r>
            <a:r>
              <a:rPr lang="en-US" dirty="0" err="1"/>
              <a:t>cá</a:t>
            </a:r>
            <a:r>
              <a:rPr lang="en-US" dirty="0"/>
              <a:t> </a:t>
            </a:r>
            <a:r>
              <a:rPr lang="en-US" dirty="0" err="1"/>
              <a:t>nhân</a:t>
            </a:r>
            <a:r>
              <a:rPr lang="en-US" dirty="0"/>
              <a:t> </a:t>
            </a:r>
            <a:r>
              <a:rPr lang="en-US" dirty="0" err="1"/>
              <a:t>tiêu</a:t>
            </a:r>
            <a:r>
              <a:rPr lang="en-US" dirty="0"/>
              <a:t> </a:t>
            </a:r>
            <a:r>
              <a:rPr lang="en-US" dirty="0" err="1"/>
              <a:t>biểu</a:t>
            </a:r>
            <a:r>
              <a:rPr lang="en-US" dirty="0"/>
              <a:t> </a:t>
            </a:r>
            <a:r>
              <a:rPr lang="en-US" dirty="0" err="1"/>
              <a:t>về</a:t>
            </a:r>
            <a:r>
              <a:rPr lang="en-US" dirty="0"/>
              <a:t> </a:t>
            </a:r>
            <a:r>
              <a:rPr lang="en-US" dirty="0" err="1"/>
              <a:t>kết</a:t>
            </a:r>
            <a:r>
              <a:rPr lang="en-US" dirty="0"/>
              <a:t> </a:t>
            </a:r>
            <a:r>
              <a:rPr lang="en-US" dirty="0" err="1"/>
              <a:t>quả</a:t>
            </a:r>
            <a:r>
              <a:rPr lang="en-US" dirty="0"/>
              <a:t> </a:t>
            </a:r>
            <a:r>
              <a:rPr lang="en-US" dirty="0" err="1"/>
              <a:t>bán</a:t>
            </a:r>
            <a:r>
              <a:rPr lang="en-US" dirty="0"/>
              <a:t> </a:t>
            </a:r>
            <a:r>
              <a:rPr lang="en-US" dirty="0" err="1"/>
              <a:t>hàng</a:t>
            </a:r>
            <a:endParaRPr lang="en-US" dirty="0"/>
          </a:p>
          <a:p>
            <a:pPr algn="just">
              <a:lnSpc>
                <a:spcPct val="130000"/>
              </a:lnSpc>
              <a:buClr>
                <a:srgbClr val="FF0000"/>
              </a:buClr>
              <a:buFont typeface="Wingdings" pitchFamily="2" charset="2"/>
              <a:buChar char="v"/>
            </a:pPr>
            <a:r>
              <a:rPr lang="en-US" dirty="0" err="1"/>
              <a:t>Ghi</a:t>
            </a:r>
            <a:r>
              <a:rPr lang="en-US" dirty="0"/>
              <a:t> </a:t>
            </a:r>
            <a:r>
              <a:rPr lang="en-US" dirty="0" err="1"/>
              <a:t>nhận</a:t>
            </a:r>
            <a:r>
              <a:rPr lang="en-US" dirty="0"/>
              <a:t> </a:t>
            </a:r>
            <a:r>
              <a:rPr lang="en-US" dirty="0" err="1"/>
              <a:t>chính</a:t>
            </a:r>
            <a:r>
              <a:rPr lang="en-US" dirty="0"/>
              <a:t> </a:t>
            </a:r>
            <a:r>
              <a:rPr lang="en-US" dirty="0" err="1"/>
              <a:t>thức</a:t>
            </a:r>
            <a:r>
              <a:rPr lang="en-US" dirty="0"/>
              <a:t> </a:t>
            </a:r>
            <a:r>
              <a:rPr lang="en-US" dirty="0" err="1"/>
              <a:t>cũng</a:t>
            </a:r>
            <a:r>
              <a:rPr lang="en-US" dirty="0"/>
              <a:t> </a:t>
            </a:r>
            <a:r>
              <a:rPr lang="en-US" dirty="0" err="1"/>
              <a:t>được</a:t>
            </a:r>
            <a:r>
              <a:rPr lang="en-US" dirty="0"/>
              <a:t> </a:t>
            </a:r>
            <a:r>
              <a:rPr lang="en-US" dirty="0" err="1"/>
              <a:t>kết</a:t>
            </a:r>
            <a:r>
              <a:rPr lang="en-US" dirty="0"/>
              <a:t> </a:t>
            </a:r>
            <a:r>
              <a:rPr lang="en-US" dirty="0" err="1"/>
              <a:t>hợp</a:t>
            </a:r>
            <a:r>
              <a:rPr lang="en-US" dirty="0"/>
              <a:t> </a:t>
            </a:r>
            <a:r>
              <a:rPr lang="en-US" dirty="0" err="1"/>
              <a:t>với</a:t>
            </a:r>
            <a:r>
              <a:rPr lang="en-US" dirty="0"/>
              <a:t> </a:t>
            </a:r>
            <a:r>
              <a:rPr lang="en-US" dirty="0" err="1"/>
              <a:t>phần</a:t>
            </a:r>
            <a:r>
              <a:rPr lang="en-US" dirty="0"/>
              <a:t> </a:t>
            </a:r>
            <a:r>
              <a:rPr lang="en-US" dirty="0" err="1"/>
              <a:t>thưởng</a:t>
            </a:r>
            <a:r>
              <a:rPr lang="en-US" dirty="0"/>
              <a:t> </a:t>
            </a:r>
            <a:r>
              <a:rPr lang="en-US" dirty="0" err="1"/>
              <a:t>bằng</a:t>
            </a:r>
            <a:r>
              <a:rPr lang="en-US" dirty="0"/>
              <a:t> </a:t>
            </a:r>
            <a:r>
              <a:rPr lang="en-US" dirty="0" err="1"/>
              <a:t>tiền</a:t>
            </a:r>
            <a:r>
              <a:rPr lang="en-US" dirty="0"/>
              <a:t>, </a:t>
            </a:r>
            <a:r>
              <a:rPr lang="en-US" dirty="0" err="1"/>
              <a:t>chuyến</a:t>
            </a:r>
            <a:r>
              <a:rPr lang="en-US" dirty="0"/>
              <a:t> </a:t>
            </a:r>
            <a:r>
              <a:rPr lang="en-US" dirty="0" err="1"/>
              <a:t>nghỉ</a:t>
            </a:r>
            <a:r>
              <a:rPr lang="en-US" dirty="0"/>
              <a:t> </a:t>
            </a:r>
            <a:r>
              <a:rPr lang="en-US" dirty="0" err="1"/>
              <a:t>dưỡng</a:t>
            </a:r>
            <a:r>
              <a:rPr lang="en-US" dirty="0"/>
              <a:t> hay du </a:t>
            </a:r>
            <a:r>
              <a:rPr lang="en-US" dirty="0" err="1"/>
              <a:t>lịch</a:t>
            </a:r>
            <a:r>
              <a:rPr lang="en-US" dirty="0"/>
              <a:t> </a:t>
            </a:r>
            <a:r>
              <a:rPr lang="en-US" dirty="0" err="1"/>
              <a:t>nhưng</a:t>
            </a:r>
            <a:r>
              <a:rPr lang="en-US" dirty="0"/>
              <a:t> </a:t>
            </a:r>
            <a:r>
              <a:rPr lang="en-US" dirty="0" err="1"/>
              <a:t>nó</a:t>
            </a:r>
            <a:r>
              <a:rPr lang="en-US" dirty="0"/>
              <a:t> </a:t>
            </a:r>
            <a:r>
              <a:rPr lang="en-US" dirty="0" err="1"/>
              <a:t>được</a:t>
            </a:r>
            <a:r>
              <a:rPr lang="en-US" dirty="0"/>
              <a:t> </a:t>
            </a:r>
            <a:r>
              <a:rPr lang="en-US" dirty="0" err="1"/>
              <a:t>phân</a:t>
            </a:r>
            <a:r>
              <a:rPr lang="en-US" dirty="0"/>
              <a:t> </a:t>
            </a:r>
            <a:r>
              <a:rPr lang="en-US" dirty="0" err="1"/>
              <a:t>biệt</a:t>
            </a:r>
            <a:r>
              <a:rPr lang="en-US" dirty="0"/>
              <a:t> </a:t>
            </a:r>
            <a:r>
              <a:rPr lang="en-US" dirty="0" err="1"/>
              <a:t>với</a:t>
            </a:r>
            <a:r>
              <a:rPr lang="en-US" dirty="0"/>
              <a:t> </a:t>
            </a:r>
            <a:r>
              <a:rPr lang="en-US" dirty="0" err="1"/>
              <a:t>các</a:t>
            </a:r>
            <a:r>
              <a:rPr lang="en-US" dirty="0"/>
              <a:t> </a:t>
            </a:r>
            <a:r>
              <a:rPr lang="en-US" dirty="0" err="1"/>
              <a:t>phần</a:t>
            </a:r>
            <a:r>
              <a:rPr lang="en-US" dirty="0"/>
              <a:t> </a:t>
            </a:r>
            <a:r>
              <a:rPr lang="en-US" dirty="0" err="1"/>
              <a:t>thưởng</a:t>
            </a:r>
            <a:r>
              <a:rPr lang="en-US" dirty="0"/>
              <a:t> </a:t>
            </a:r>
            <a:r>
              <a:rPr lang="en-US" dirty="0" err="1"/>
              <a:t>khác</a:t>
            </a:r>
            <a:r>
              <a:rPr lang="en-US" dirty="0"/>
              <a:t> ở </a:t>
            </a:r>
            <a:r>
              <a:rPr lang="en-US" dirty="0" err="1"/>
              <a:t>hai</a:t>
            </a:r>
            <a:r>
              <a:rPr lang="en-US" dirty="0"/>
              <a:t> </a:t>
            </a:r>
            <a:r>
              <a:rPr lang="en-US" dirty="0" err="1"/>
              <a:t>đặc</a:t>
            </a:r>
            <a:r>
              <a:rPr lang="en-US" dirty="0"/>
              <a:t> </a:t>
            </a:r>
            <a:r>
              <a:rPr lang="en-US" dirty="0" err="1"/>
              <a:t>điểm</a:t>
            </a:r>
            <a:r>
              <a:rPr lang="en-US" dirty="0"/>
              <a:t>.</a:t>
            </a:r>
          </a:p>
          <a:p>
            <a:pPr algn="just">
              <a:lnSpc>
                <a:spcPct val="130000"/>
              </a:lnSpc>
              <a:buClr>
                <a:srgbClr val="FF0000"/>
              </a:buClr>
              <a:buFont typeface="Wingdings" pitchFamily="2" charset="2"/>
              <a:buChar char="v"/>
            </a:pPr>
            <a:r>
              <a:rPr lang="en-US" dirty="0" err="1"/>
              <a:t>Ghi</a:t>
            </a:r>
            <a:r>
              <a:rPr lang="en-US" dirty="0"/>
              <a:t> </a:t>
            </a:r>
            <a:r>
              <a:rPr lang="en-US" dirty="0" err="1"/>
              <a:t>nhận</a:t>
            </a:r>
            <a:r>
              <a:rPr lang="en-US" dirty="0"/>
              <a:t> </a:t>
            </a:r>
            <a:r>
              <a:rPr lang="en-US" dirty="0" err="1"/>
              <a:t>không</a:t>
            </a:r>
            <a:r>
              <a:rPr lang="en-US" dirty="0"/>
              <a:t> </a:t>
            </a:r>
            <a:r>
              <a:rPr lang="en-US" dirty="0" err="1"/>
              <a:t>chính</a:t>
            </a:r>
            <a:r>
              <a:rPr lang="en-US" dirty="0"/>
              <a:t> </a:t>
            </a:r>
            <a:r>
              <a:rPr lang="en-US" dirty="0" err="1"/>
              <a:t>thức</a:t>
            </a:r>
            <a:r>
              <a:rPr lang="en-US" dirty="0"/>
              <a:t> </a:t>
            </a:r>
            <a:r>
              <a:rPr lang="en-US" dirty="0" err="1"/>
              <a:t>thể</a:t>
            </a:r>
            <a:r>
              <a:rPr lang="en-US" dirty="0"/>
              <a:t> </a:t>
            </a:r>
            <a:r>
              <a:rPr lang="en-US" dirty="0" err="1"/>
              <a:t>hiện</a:t>
            </a:r>
            <a:r>
              <a:rPr lang="en-US" dirty="0"/>
              <a:t> ở </a:t>
            </a:r>
            <a:r>
              <a:rPr lang="en-US" dirty="0" err="1"/>
              <a:t>sự</a:t>
            </a:r>
            <a:r>
              <a:rPr lang="en-US" dirty="0"/>
              <a:t> </a:t>
            </a:r>
            <a:r>
              <a:rPr lang="en-US" dirty="0" err="1"/>
              <a:t>đánh</a:t>
            </a:r>
            <a:r>
              <a:rPr lang="en-US" dirty="0"/>
              <a:t> </a:t>
            </a:r>
            <a:r>
              <a:rPr lang="en-US" dirty="0" err="1"/>
              <a:t>giá</a:t>
            </a:r>
            <a:r>
              <a:rPr lang="en-US" dirty="0"/>
              <a:t> </a:t>
            </a:r>
            <a:r>
              <a:rPr lang="en-US" dirty="0" err="1"/>
              <a:t>về</a:t>
            </a:r>
            <a:r>
              <a:rPr lang="en-US" dirty="0"/>
              <a:t> </a:t>
            </a:r>
            <a:r>
              <a:rPr lang="en-US" dirty="0" err="1"/>
              <a:t>công</a:t>
            </a:r>
            <a:r>
              <a:rPr lang="en-US" dirty="0"/>
              <a:t> </a:t>
            </a:r>
            <a:r>
              <a:rPr lang="en-US" dirty="0" err="1"/>
              <a:t>việc</a:t>
            </a:r>
            <a:r>
              <a:rPr lang="en-US" dirty="0"/>
              <a:t> </a:t>
            </a:r>
            <a:r>
              <a:rPr lang="en-US" dirty="0" err="1"/>
              <a:t>trong</a:t>
            </a:r>
            <a:r>
              <a:rPr lang="en-US" dirty="0"/>
              <a:t> </a:t>
            </a:r>
            <a:r>
              <a:rPr lang="en-US" dirty="0" err="1"/>
              <a:t>các</a:t>
            </a:r>
            <a:r>
              <a:rPr lang="en-US" dirty="0"/>
              <a:t> </a:t>
            </a:r>
            <a:r>
              <a:rPr lang="en-US" dirty="0" err="1"/>
              <a:t>cuộc</a:t>
            </a:r>
            <a:r>
              <a:rPr lang="en-US" dirty="0"/>
              <a:t> </a:t>
            </a:r>
            <a:r>
              <a:rPr lang="en-US" dirty="0" err="1"/>
              <a:t>trao</a:t>
            </a:r>
            <a:r>
              <a:rPr lang="en-US" dirty="0"/>
              <a:t> </a:t>
            </a:r>
            <a:r>
              <a:rPr lang="en-US" dirty="0" err="1"/>
              <a:t>đổi</a:t>
            </a:r>
            <a:r>
              <a:rPr lang="en-US" dirty="0"/>
              <a:t> </a:t>
            </a:r>
            <a:r>
              <a:rPr lang="en-US" dirty="0" err="1"/>
              <a:t>cá</a:t>
            </a:r>
            <a:r>
              <a:rPr lang="en-US" dirty="0"/>
              <a:t> </a:t>
            </a:r>
            <a:r>
              <a:rPr lang="en-US" dirty="0" err="1"/>
              <a:t>nhân</a:t>
            </a:r>
            <a:r>
              <a:rPr lang="en-US" dirty="0"/>
              <a:t> </a:t>
            </a:r>
            <a:r>
              <a:rPr lang="en-US" dirty="0" err="1"/>
              <a:t>hoặc</a:t>
            </a:r>
            <a:r>
              <a:rPr lang="en-US" dirty="0"/>
              <a:t> </a:t>
            </a:r>
            <a:r>
              <a:rPr lang="en-US" dirty="0" err="1"/>
              <a:t>trao</a:t>
            </a:r>
            <a:r>
              <a:rPr lang="en-US" dirty="0"/>
              <a:t> </a:t>
            </a:r>
            <a:r>
              <a:rPr lang="en-US" dirty="0" err="1"/>
              <a:t>đổi</a:t>
            </a:r>
            <a:r>
              <a:rPr lang="en-US" dirty="0"/>
              <a:t> </a:t>
            </a:r>
            <a:r>
              <a:rPr lang="en-US" dirty="0" err="1"/>
              <a:t>thư</a:t>
            </a:r>
            <a:r>
              <a:rPr lang="en-US" dirty="0"/>
              <a:t> </a:t>
            </a:r>
            <a:r>
              <a:rPr lang="en-US" dirty="0" err="1"/>
              <a:t>tín</a:t>
            </a:r>
            <a:r>
              <a:rPr lang="en-US" dirty="0"/>
              <a:t> </a:t>
            </a:r>
            <a:r>
              <a:rPr lang="en-US" dirty="0" err="1"/>
              <a:t>giữa</a:t>
            </a:r>
            <a:r>
              <a:rPr lang="en-US" dirty="0"/>
              <a:t> </a:t>
            </a:r>
            <a:r>
              <a:rPr lang="en-US" dirty="0" err="1"/>
              <a:t>giám</a:t>
            </a:r>
            <a:r>
              <a:rPr lang="en-US" dirty="0"/>
              <a:t> </a:t>
            </a:r>
            <a:r>
              <a:rPr lang="en-US" dirty="0" err="1"/>
              <a:t>đốc</a:t>
            </a:r>
            <a:r>
              <a:rPr lang="en-US" dirty="0"/>
              <a:t> hay </a:t>
            </a:r>
            <a:r>
              <a:rPr lang="en-US" dirty="0" err="1"/>
              <a:t>trưởng</a:t>
            </a:r>
            <a:r>
              <a:rPr lang="en-US" dirty="0"/>
              <a:t> </a:t>
            </a:r>
            <a:r>
              <a:rPr lang="en-US" dirty="0" err="1"/>
              <a:t>phòng</a:t>
            </a:r>
            <a:r>
              <a:rPr lang="en-US" dirty="0"/>
              <a:t> </a:t>
            </a:r>
            <a:r>
              <a:rPr lang="en-US" dirty="0" err="1"/>
              <a:t>bán</a:t>
            </a:r>
            <a:r>
              <a:rPr lang="en-US" dirty="0"/>
              <a:t> </a:t>
            </a:r>
            <a:r>
              <a:rPr lang="en-US" dirty="0" err="1"/>
              <a:t>hàng</a:t>
            </a:r>
            <a:r>
              <a:rPr lang="en-US" dirty="0"/>
              <a:t>/</a:t>
            </a:r>
            <a:r>
              <a:rPr lang="en-US" dirty="0" err="1"/>
              <a:t>kinh</a:t>
            </a:r>
            <a:r>
              <a:rPr lang="en-US" dirty="0"/>
              <a:t> </a:t>
            </a:r>
            <a:r>
              <a:rPr lang="en-US" dirty="0" err="1"/>
              <a:t>doanh</a:t>
            </a:r>
            <a:r>
              <a:rPr lang="en-US" dirty="0"/>
              <a:t> </a:t>
            </a:r>
            <a:r>
              <a:rPr lang="en-US" dirty="0" err="1"/>
              <a:t>và</a:t>
            </a:r>
            <a:r>
              <a:rPr lang="en-US" dirty="0"/>
              <a:t> </a:t>
            </a:r>
            <a:r>
              <a:rPr lang="en-US" dirty="0" err="1"/>
              <a:t>người</a:t>
            </a:r>
            <a:r>
              <a:rPr lang="en-US" dirty="0"/>
              <a:t> </a:t>
            </a:r>
            <a:r>
              <a:rPr lang="en-US" dirty="0" err="1"/>
              <a:t>bán</a:t>
            </a:r>
            <a:endParaRPr lang="en-US" dirty="0"/>
          </a:p>
          <a:p>
            <a:pPr algn="just">
              <a:lnSpc>
                <a:spcPct val="130000"/>
              </a:lnSpc>
              <a:buClr>
                <a:srgbClr val="FF0000"/>
              </a:buClr>
              <a:buFont typeface="Wingdings" pitchFamily="2" charset="2"/>
              <a:buChar char="v"/>
            </a:pPr>
            <a:r>
              <a:rPr lang="en-US" dirty="0" err="1"/>
              <a:t>Ghi</a:t>
            </a:r>
            <a:r>
              <a:rPr lang="en-US" dirty="0"/>
              <a:t> </a:t>
            </a:r>
            <a:r>
              <a:rPr lang="en-US" dirty="0" err="1"/>
              <a:t>nhận</a:t>
            </a:r>
            <a:r>
              <a:rPr lang="en-US" dirty="0"/>
              <a:t> </a:t>
            </a:r>
            <a:r>
              <a:rPr lang="en-US" dirty="0" err="1"/>
              <a:t>không</a:t>
            </a:r>
            <a:r>
              <a:rPr lang="en-US" dirty="0"/>
              <a:t> </a:t>
            </a:r>
            <a:r>
              <a:rPr lang="en-US" dirty="0" err="1"/>
              <a:t>chính</a:t>
            </a:r>
            <a:r>
              <a:rPr lang="en-US" dirty="0"/>
              <a:t> </a:t>
            </a:r>
            <a:r>
              <a:rPr lang="en-US" dirty="0" err="1"/>
              <a:t>thức</a:t>
            </a:r>
            <a:r>
              <a:rPr lang="en-US" dirty="0"/>
              <a:t> </a:t>
            </a:r>
            <a:r>
              <a:rPr lang="en-US" dirty="0" err="1"/>
              <a:t>là</a:t>
            </a:r>
            <a:r>
              <a:rPr lang="en-US" dirty="0"/>
              <a:t> </a:t>
            </a:r>
            <a:r>
              <a:rPr lang="en-US" dirty="0" err="1"/>
              <a:t>hình</a:t>
            </a:r>
            <a:r>
              <a:rPr lang="en-US" dirty="0"/>
              <a:t> </a:t>
            </a:r>
            <a:r>
              <a:rPr lang="en-US" dirty="0" err="1"/>
              <a:t>thức</a:t>
            </a:r>
            <a:r>
              <a:rPr lang="en-US" dirty="0"/>
              <a:t> </a:t>
            </a:r>
            <a:r>
              <a:rPr lang="en-US" dirty="0" err="1"/>
              <a:t>dễ</a:t>
            </a:r>
            <a:r>
              <a:rPr lang="en-US" dirty="0"/>
              <a:t> </a:t>
            </a:r>
            <a:r>
              <a:rPr lang="en-US" dirty="0" err="1"/>
              <a:t>thực</a:t>
            </a:r>
            <a:r>
              <a:rPr lang="en-US" dirty="0"/>
              <a:t> </a:t>
            </a:r>
            <a:r>
              <a:rPr lang="en-US" dirty="0" err="1"/>
              <a:t>hiện</a:t>
            </a:r>
            <a:r>
              <a:rPr lang="en-US" dirty="0"/>
              <a:t>, chi </a:t>
            </a:r>
            <a:r>
              <a:rPr lang="en-US" dirty="0" err="1"/>
              <a:t>phí</a:t>
            </a:r>
            <a:r>
              <a:rPr lang="en-US" dirty="0"/>
              <a:t> </a:t>
            </a:r>
            <a:r>
              <a:rPr lang="en-US" dirty="0" err="1"/>
              <a:t>không</a:t>
            </a:r>
            <a:r>
              <a:rPr lang="en-US" dirty="0"/>
              <a:t> </a:t>
            </a:r>
            <a:r>
              <a:rPr lang="en-US" dirty="0" err="1"/>
              <a:t>đáng</a:t>
            </a:r>
            <a:r>
              <a:rPr lang="en-US" dirty="0"/>
              <a:t> </a:t>
            </a:r>
            <a:r>
              <a:rPr lang="en-US" dirty="0" err="1"/>
              <a:t>kể</a:t>
            </a:r>
            <a:r>
              <a:rPr lang="en-US" dirty="0"/>
              <a:t> </a:t>
            </a:r>
            <a:r>
              <a:rPr lang="en-US" dirty="0" err="1"/>
              <a:t>và</a:t>
            </a:r>
            <a:r>
              <a:rPr lang="en-US" dirty="0"/>
              <a:t> </a:t>
            </a:r>
            <a:r>
              <a:rPr lang="en-US" dirty="0" err="1"/>
              <a:t>có</a:t>
            </a:r>
            <a:r>
              <a:rPr lang="en-US" dirty="0"/>
              <a:t> </a:t>
            </a:r>
            <a:r>
              <a:rPr lang="en-US" dirty="0" err="1"/>
              <a:t>thể</a:t>
            </a:r>
            <a:r>
              <a:rPr lang="en-US" dirty="0"/>
              <a:t> </a:t>
            </a:r>
            <a:r>
              <a:rPr lang="en-US" dirty="0" err="1"/>
              <a:t>động</a:t>
            </a:r>
            <a:r>
              <a:rPr lang="en-US" dirty="0"/>
              <a:t> </a:t>
            </a:r>
            <a:r>
              <a:rPr lang="en-US" dirty="0" err="1"/>
              <a:t>viên</a:t>
            </a:r>
            <a:r>
              <a:rPr lang="en-US" dirty="0"/>
              <a:t> </a:t>
            </a:r>
            <a:r>
              <a:rPr lang="en-US" dirty="0" err="1"/>
              <a:t>nhanh</a:t>
            </a:r>
            <a:r>
              <a:rPr lang="en-US" dirty="0"/>
              <a:t> </a:t>
            </a:r>
            <a:r>
              <a:rPr lang="en-US" dirty="0" err="1"/>
              <a:t>chóng</a:t>
            </a:r>
            <a:r>
              <a:rPr lang="en-US" dirty="0"/>
              <a:t> </a:t>
            </a:r>
            <a:r>
              <a:rPr lang="en-US" dirty="0" err="1"/>
              <a:t>những</a:t>
            </a:r>
            <a:r>
              <a:rPr lang="en-US" dirty="0"/>
              <a:t> </a:t>
            </a:r>
            <a:r>
              <a:rPr lang="en-US" dirty="0" err="1"/>
              <a:t>hành</a:t>
            </a:r>
            <a:r>
              <a:rPr lang="en-US" dirty="0"/>
              <a:t> vi </a:t>
            </a:r>
            <a:r>
              <a:rPr lang="en-US" dirty="0" err="1"/>
              <a:t>tích</a:t>
            </a:r>
            <a:r>
              <a:rPr lang="en-US" dirty="0"/>
              <a:t> </a:t>
            </a:r>
            <a:r>
              <a:rPr lang="en-US" dirty="0" err="1"/>
              <a:t>cực</a:t>
            </a:r>
            <a:r>
              <a:rPr lang="en-US" dirty="0"/>
              <a:t> </a:t>
            </a:r>
            <a:r>
              <a:rPr lang="en-US" dirty="0" err="1"/>
              <a:t>của</a:t>
            </a:r>
            <a:r>
              <a:rPr lang="en-US" dirty="0"/>
              <a:t> </a:t>
            </a:r>
            <a:r>
              <a:rPr lang="en-US" dirty="0" err="1"/>
              <a:t>người</a:t>
            </a:r>
            <a:r>
              <a:rPr lang="en-US" dirty="0"/>
              <a:t> </a:t>
            </a:r>
            <a:r>
              <a:rPr lang="en-US" dirty="0" err="1"/>
              <a:t>bán</a:t>
            </a:r>
            <a:r>
              <a:rPr lang="en-US" dirty="0"/>
              <a:t> </a:t>
            </a:r>
            <a:r>
              <a:rPr lang="en-US" dirty="0" err="1"/>
              <a:t>ngay</a:t>
            </a:r>
            <a:r>
              <a:rPr lang="en-US" dirty="0"/>
              <a:t> </a:t>
            </a:r>
            <a:r>
              <a:rPr lang="en-US" dirty="0" err="1"/>
              <a:t>khi</a:t>
            </a:r>
            <a:r>
              <a:rPr lang="en-US" dirty="0"/>
              <a:t> </a:t>
            </a:r>
            <a:r>
              <a:rPr lang="en-US" dirty="0" err="1"/>
              <a:t>nó</a:t>
            </a:r>
            <a:r>
              <a:rPr lang="en-US" dirty="0"/>
              <a:t> </a:t>
            </a:r>
            <a:r>
              <a:rPr lang="en-US" dirty="0" err="1"/>
              <a:t>xuất</a:t>
            </a:r>
            <a:r>
              <a:rPr lang="en-US" dirty="0"/>
              <a:t> </a:t>
            </a:r>
            <a:r>
              <a:rPr lang="en-US" dirty="0" err="1"/>
              <a:t>hiện</a:t>
            </a:r>
            <a:endParaRPr lang="vi-VN" dirty="0"/>
          </a:p>
        </p:txBody>
      </p:sp>
    </p:spTree>
    <p:extLst>
      <p:ext uri="{BB962C8B-B14F-4D97-AF65-F5344CB8AC3E}">
        <p14:creationId xmlns:p14="http://schemas.microsoft.com/office/powerpoint/2010/main" val="4400880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5.4. An </a:t>
            </a:r>
            <a:r>
              <a:rPr lang="en-US" sz="2800" dirty="0" err="1"/>
              <a:t>toàn</a:t>
            </a:r>
            <a:r>
              <a:rPr lang="en-US" sz="2800" dirty="0"/>
              <a:t> </a:t>
            </a:r>
            <a:r>
              <a:rPr lang="en-US" sz="2800" dirty="0" err="1"/>
              <a:t>về</a:t>
            </a:r>
            <a:r>
              <a:rPr lang="en-US" sz="2800" dirty="0"/>
              <a:t> </a:t>
            </a:r>
            <a:r>
              <a:rPr lang="en-US" sz="2800" dirty="0" err="1"/>
              <a:t>công</a:t>
            </a:r>
            <a:r>
              <a:rPr lang="en-US" sz="2800" dirty="0"/>
              <a:t> </a:t>
            </a:r>
            <a:r>
              <a:rPr lang="en-US" sz="2800" dirty="0" err="1"/>
              <a:t>việc</a:t>
            </a:r>
            <a:r>
              <a:rPr lang="en-US" sz="2800" dirty="0"/>
              <a:t> </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236</a:t>
            </a:fld>
            <a:endParaRPr kumimoji="0" lang="en-US"/>
          </a:p>
        </p:txBody>
      </p:sp>
      <p:sp>
        <p:nvSpPr>
          <p:cNvPr id="4" name="Content Placeholder 3"/>
          <p:cNvSpPr>
            <a:spLocks noGrp="1"/>
          </p:cNvSpPr>
          <p:nvPr>
            <p:ph sz="quarter" idx="1"/>
          </p:nvPr>
        </p:nvSpPr>
        <p:spPr>
          <a:xfrm>
            <a:off x="495007" y="1295400"/>
            <a:ext cx="8382000" cy="4709160"/>
          </a:xfrm>
        </p:spPr>
        <p:txBody>
          <a:bodyPr>
            <a:normAutofit/>
          </a:bodyPr>
          <a:lstStyle/>
          <a:p>
            <a:pPr algn="just">
              <a:lnSpc>
                <a:spcPct val="120000"/>
              </a:lnSpc>
              <a:buClr>
                <a:srgbClr val="FF0000"/>
              </a:buClr>
              <a:buFont typeface="Wingdings" pitchFamily="2" charset="2"/>
              <a:buChar char="v"/>
            </a:pPr>
            <a:r>
              <a:rPr lang="en-US" sz="2400" dirty="0" err="1"/>
              <a:t>Đó</a:t>
            </a:r>
            <a:r>
              <a:rPr lang="en-US" sz="2400" dirty="0"/>
              <a:t> </a:t>
            </a:r>
            <a:r>
              <a:rPr lang="en-US" sz="2400" dirty="0" err="1"/>
              <a:t>là</a:t>
            </a:r>
            <a:r>
              <a:rPr lang="en-US" sz="2400" dirty="0"/>
              <a:t> </a:t>
            </a:r>
            <a:r>
              <a:rPr lang="en-US" sz="2400" dirty="0" err="1"/>
              <a:t>sự</a:t>
            </a:r>
            <a:r>
              <a:rPr lang="en-US" sz="2400" dirty="0"/>
              <a:t> </a:t>
            </a:r>
            <a:r>
              <a:rPr lang="en-US" sz="2400" dirty="0" err="1"/>
              <a:t>đảm</a:t>
            </a:r>
            <a:r>
              <a:rPr lang="en-US" sz="2400" dirty="0"/>
              <a:t> </a:t>
            </a:r>
            <a:r>
              <a:rPr lang="en-US" sz="2400" dirty="0" err="1"/>
              <a:t>bảo</a:t>
            </a:r>
            <a:r>
              <a:rPr lang="en-US" sz="2400" dirty="0"/>
              <a:t> </a:t>
            </a:r>
            <a:r>
              <a:rPr lang="en-US" sz="2400" dirty="0" err="1"/>
              <a:t>về</a:t>
            </a:r>
            <a:r>
              <a:rPr lang="en-US" sz="2400" dirty="0"/>
              <a:t> </a:t>
            </a:r>
            <a:r>
              <a:rPr lang="en-US" sz="2400" dirty="0" err="1"/>
              <a:t>thời</a:t>
            </a:r>
            <a:r>
              <a:rPr lang="en-US" sz="2400" dirty="0"/>
              <a:t> </a:t>
            </a:r>
            <a:r>
              <a:rPr lang="en-US" sz="2400" dirty="0" err="1"/>
              <a:t>gian</a:t>
            </a:r>
            <a:r>
              <a:rPr lang="en-US" sz="2400" dirty="0"/>
              <a:t> </a:t>
            </a:r>
            <a:r>
              <a:rPr lang="en-US" sz="2400" dirty="0" err="1"/>
              <a:t>làm</a:t>
            </a:r>
            <a:r>
              <a:rPr lang="en-US" sz="2400" dirty="0"/>
              <a:t> </a:t>
            </a:r>
            <a:r>
              <a:rPr lang="en-US" sz="2400" dirty="0" err="1"/>
              <a:t>việc</a:t>
            </a:r>
            <a:r>
              <a:rPr lang="en-US" sz="2400" dirty="0"/>
              <a:t> </a:t>
            </a:r>
            <a:r>
              <a:rPr lang="en-US" sz="2400" dirty="0" err="1"/>
              <a:t>ổn</a:t>
            </a:r>
            <a:r>
              <a:rPr lang="en-US" sz="2400" dirty="0"/>
              <a:t> </a:t>
            </a:r>
            <a:r>
              <a:rPr lang="en-US" sz="2400" dirty="0" err="1"/>
              <a:t>định</a:t>
            </a:r>
            <a:r>
              <a:rPr lang="en-US" sz="2400" dirty="0"/>
              <a:t> </a:t>
            </a:r>
            <a:r>
              <a:rPr lang="en-US" sz="2400" dirty="0" err="1"/>
              <a:t>thông</a:t>
            </a:r>
            <a:r>
              <a:rPr lang="en-US" sz="2400" dirty="0"/>
              <a:t> qua </a:t>
            </a:r>
            <a:r>
              <a:rPr lang="en-US" sz="2400" dirty="0" err="1"/>
              <a:t>các</a:t>
            </a:r>
            <a:r>
              <a:rPr lang="en-US" sz="2400" dirty="0"/>
              <a:t> </a:t>
            </a:r>
            <a:r>
              <a:rPr lang="en-US" sz="2400" dirty="0" err="1"/>
              <a:t>hợp</a:t>
            </a:r>
            <a:r>
              <a:rPr lang="en-US" sz="2400" dirty="0"/>
              <a:t> </a:t>
            </a:r>
            <a:r>
              <a:rPr lang="en-US" sz="2400" dirty="0" err="1"/>
              <a:t>đồng</a:t>
            </a:r>
            <a:r>
              <a:rPr lang="en-US" sz="2400" dirty="0"/>
              <a:t> </a:t>
            </a:r>
            <a:r>
              <a:rPr lang="en-US" sz="2400" dirty="0" err="1"/>
              <a:t>được</a:t>
            </a:r>
            <a:r>
              <a:rPr lang="en-US" sz="2400" dirty="0"/>
              <a:t> </a:t>
            </a:r>
            <a:r>
              <a:rPr lang="en-US" sz="2400" dirty="0" err="1"/>
              <a:t>xác</a:t>
            </a:r>
            <a:r>
              <a:rPr lang="en-US" sz="2400" dirty="0"/>
              <a:t> </a:t>
            </a:r>
            <a:r>
              <a:rPr lang="en-US" sz="2400" dirty="0" err="1"/>
              <a:t>định</a:t>
            </a:r>
            <a:r>
              <a:rPr lang="en-US" sz="2400" dirty="0"/>
              <a:t> </a:t>
            </a:r>
            <a:r>
              <a:rPr lang="en-US" sz="2400" dirty="0" err="1"/>
              <a:t>giữa</a:t>
            </a:r>
            <a:r>
              <a:rPr lang="en-US" sz="2400" dirty="0"/>
              <a:t> </a:t>
            </a:r>
            <a:r>
              <a:rPr lang="en-US" sz="2400" dirty="0" err="1"/>
              <a:t>công</a:t>
            </a:r>
            <a:r>
              <a:rPr lang="en-US" sz="2400" dirty="0"/>
              <a:t> </a:t>
            </a:r>
            <a:r>
              <a:rPr lang="en-US" sz="2400" dirty="0" err="1"/>
              <a:t>ty</a:t>
            </a:r>
            <a:r>
              <a:rPr lang="en-US" sz="2400" dirty="0"/>
              <a:t> </a:t>
            </a:r>
            <a:r>
              <a:rPr lang="en-US" sz="2400" dirty="0" err="1"/>
              <a:t>và</a:t>
            </a:r>
            <a:r>
              <a:rPr lang="en-US" sz="2400" dirty="0"/>
              <a:t> </a:t>
            </a:r>
            <a:r>
              <a:rPr lang="en-US" sz="2400" dirty="0" err="1"/>
              <a:t>người</a:t>
            </a:r>
            <a:r>
              <a:rPr lang="en-US" sz="2400" dirty="0"/>
              <a:t> </a:t>
            </a:r>
            <a:r>
              <a:rPr lang="en-US" sz="2400" dirty="0" err="1"/>
              <a:t>bán</a:t>
            </a:r>
            <a:r>
              <a:rPr lang="en-US" sz="2400" dirty="0"/>
              <a:t> </a:t>
            </a:r>
            <a:r>
              <a:rPr lang="en-US" sz="2400" dirty="0" err="1"/>
              <a:t>hàng</a:t>
            </a:r>
            <a:r>
              <a:rPr lang="en-US" sz="2400" dirty="0"/>
              <a:t>. </a:t>
            </a:r>
          </a:p>
          <a:p>
            <a:pPr algn="just">
              <a:lnSpc>
                <a:spcPct val="120000"/>
              </a:lnSpc>
              <a:buClr>
                <a:srgbClr val="FF0000"/>
              </a:buClr>
              <a:buFont typeface="Wingdings" pitchFamily="2" charset="2"/>
              <a:buChar char="v"/>
            </a:pPr>
            <a:r>
              <a:rPr lang="en-US" sz="2400" dirty="0" err="1"/>
              <a:t>Hình</a:t>
            </a:r>
            <a:r>
              <a:rPr lang="en-US" sz="2400" dirty="0"/>
              <a:t> </a:t>
            </a:r>
            <a:r>
              <a:rPr lang="en-US" sz="2400" dirty="0" err="1"/>
              <a:t>thức</a:t>
            </a:r>
            <a:r>
              <a:rPr lang="en-US" sz="2400" dirty="0"/>
              <a:t> </a:t>
            </a:r>
            <a:r>
              <a:rPr lang="en-US" sz="2400" dirty="0" err="1"/>
              <a:t>này</a:t>
            </a:r>
            <a:r>
              <a:rPr lang="en-US" sz="2400" dirty="0"/>
              <a:t> </a:t>
            </a:r>
            <a:r>
              <a:rPr lang="en-US" sz="2400" dirty="0" err="1"/>
              <a:t>được</a:t>
            </a:r>
            <a:r>
              <a:rPr lang="en-US" sz="2400" dirty="0"/>
              <a:t> </a:t>
            </a:r>
            <a:r>
              <a:rPr lang="en-US" sz="2400" dirty="0" err="1"/>
              <a:t>đánh</a:t>
            </a:r>
            <a:r>
              <a:rPr lang="en-US" sz="2400" dirty="0"/>
              <a:t> </a:t>
            </a:r>
            <a:r>
              <a:rPr lang="en-US" sz="2400" dirty="0" err="1"/>
              <a:t>giá</a:t>
            </a:r>
            <a:r>
              <a:rPr lang="en-US" sz="2400" dirty="0"/>
              <a:t> </a:t>
            </a:r>
            <a:r>
              <a:rPr lang="en-US" sz="2400" dirty="0" err="1"/>
              <a:t>cao</a:t>
            </a:r>
            <a:r>
              <a:rPr lang="en-US" sz="2400" dirty="0"/>
              <a:t> </a:t>
            </a:r>
            <a:r>
              <a:rPr lang="en-US" sz="2400" dirty="0" err="1"/>
              <a:t>đối</a:t>
            </a:r>
            <a:r>
              <a:rPr lang="en-US" sz="2400" dirty="0"/>
              <a:t> </a:t>
            </a:r>
            <a:r>
              <a:rPr lang="en-US" sz="2400" dirty="0" err="1"/>
              <a:t>với</a:t>
            </a:r>
            <a:r>
              <a:rPr lang="en-US" sz="2400" dirty="0"/>
              <a:t> </a:t>
            </a:r>
            <a:r>
              <a:rPr lang="en-US" sz="2400" dirty="0" err="1"/>
              <a:t>những</a:t>
            </a:r>
            <a:r>
              <a:rPr lang="en-US" sz="2400" dirty="0"/>
              <a:t> </a:t>
            </a:r>
            <a:r>
              <a:rPr lang="en-US" sz="2400" dirty="0" err="1"/>
              <a:t>người</a:t>
            </a:r>
            <a:r>
              <a:rPr lang="en-US" sz="2400" dirty="0"/>
              <a:t> </a:t>
            </a:r>
            <a:r>
              <a:rPr lang="en-US" sz="2400" dirty="0" err="1"/>
              <a:t>bán</a:t>
            </a:r>
            <a:r>
              <a:rPr lang="en-US" sz="2400" dirty="0"/>
              <a:t> </a:t>
            </a:r>
            <a:r>
              <a:rPr lang="en-US" sz="2400" dirty="0" err="1"/>
              <a:t>hàng</a:t>
            </a:r>
            <a:r>
              <a:rPr lang="en-US" sz="2400" dirty="0"/>
              <a:t> </a:t>
            </a:r>
            <a:r>
              <a:rPr lang="en-US" sz="2400" dirty="0" err="1"/>
              <a:t>chuẩn</a:t>
            </a:r>
            <a:r>
              <a:rPr lang="en-US" sz="2400" dirty="0"/>
              <a:t> </a:t>
            </a:r>
            <a:r>
              <a:rPr lang="en-US" sz="2400" dirty="0" err="1"/>
              <a:t>bị</a:t>
            </a:r>
            <a:r>
              <a:rPr lang="en-US" sz="2400" dirty="0"/>
              <a:t> </a:t>
            </a:r>
            <a:r>
              <a:rPr lang="en-US" sz="2400" dirty="0" err="1"/>
              <a:t>nghỉ</a:t>
            </a:r>
            <a:r>
              <a:rPr lang="en-US" sz="2400" dirty="0"/>
              <a:t> </a:t>
            </a:r>
            <a:r>
              <a:rPr lang="en-US" sz="2400" dirty="0" err="1"/>
              <a:t>hưu</a:t>
            </a:r>
            <a:r>
              <a:rPr lang="en-US" sz="2400" dirty="0"/>
              <a:t> </a:t>
            </a:r>
            <a:r>
              <a:rPr lang="en-US" sz="2400" dirty="0" err="1"/>
              <a:t>nhưng</a:t>
            </a:r>
            <a:r>
              <a:rPr lang="en-US" sz="2400" dirty="0"/>
              <a:t> </a:t>
            </a:r>
            <a:r>
              <a:rPr lang="en-US" sz="2400" dirty="0" err="1"/>
              <a:t>nó</a:t>
            </a:r>
            <a:r>
              <a:rPr lang="en-US" sz="2400" dirty="0"/>
              <a:t> </a:t>
            </a:r>
            <a:r>
              <a:rPr lang="en-US" sz="2400" dirty="0" err="1"/>
              <a:t>lại</a:t>
            </a:r>
            <a:r>
              <a:rPr lang="en-US" sz="2400" dirty="0"/>
              <a:t> </a:t>
            </a:r>
            <a:r>
              <a:rPr lang="en-US" sz="2400" dirty="0" err="1"/>
              <a:t>là</a:t>
            </a:r>
            <a:r>
              <a:rPr lang="en-US" sz="2400" dirty="0"/>
              <a:t> </a:t>
            </a:r>
            <a:r>
              <a:rPr lang="en-US" sz="2400" dirty="0" err="1"/>
              <a:t>hình</a:t>
            </a:r>
            <a:r>
              <a:rPr lang="en-US" sz="2400" dirty="0"/>
              <a:t> </a:t>
            </a:r>
            <a:r>
              <a:rPr lang="en-US" sz="2400" dirty="0" err="1"/>
              <a:t>thức</a:t>
            </a:r>
            <a:r>
              <a:rPr lang="en-US" sz="2400" dirty="0"/>
              <a:t> </a:t>
            </a:r>
            <a:r>
              <a:rPr lang="en-US" sz="2400" dirty="0" err="1"/>
              <a:t>ít</a:t>
            </a:r>
            <a:r>
              <a:rPr lang="en-US" sz="2400" dirty="0"/>
              <a:t> </a:t>
            </a:r>
            <a:r>
              <a:rPr lang="en-US" sz="2400" dirty="0" err="1"/>
              <a:t>có</a:t>
            </a:r>
            <a:r>
              <a:rPr lang="en-US" sz="2400" dirty="0"/>
              <a:t> </a:t>
            </a:r>
            <a:r>
              <a:rPr lang="en-US" sz="2400" dirty="0" err="1"/>
              <a:t>giá</a:t>
            </a:r>
            <a:r>
              <a:rPr lang="en-US" sz="2400" dirty="0"/>
              <a:t> </a:t>
            </a:r>
            <a:r>
              <a:rPr lang="en-US" sz="2400" dirty="0" err="1"/>
              <a:t>trị</a:t>
            </a:r>
            <a:r>
              <a:rPr lang="en-US" sz="2400" dirty="0"/>
              <a:t> </a:t>
            </a:r>
            <a:r>
              <a:rPr lang="en-US" sz="2400" dirty="0" err="1"/>
              <a:t>trong</a:t>
            </a:r>
            <a:r>
              <a:rPr lang="en-US" sz="2400" dirty="0"/>
              <a:t> </a:t>
            </a:r>
            <a:r>
              <a:rPr lang="en-US" sz="2400" dirty="0" err="1"/>
              <a:t>số</a:t>
            </a:r>
            <a:r>
              <a:rPr lang="en-US" sz="2400" dirty="0"/>
              <a:t> </a:t>
            </a:r>
            <a:r>
              <a:rPr lang="en-US" sz="2400" dirty="0" err="1"/>
              <a:t>các</a:t>
            </a:r>
            <a:r>
              <a:rPr lang="en-US" sz="2400" dirty="0"/>
              <a:t> </a:t>
            </a:r>
            <a:r>
              <a:rPr lang="en-US" sz="2400" dirty="0" err="1"/>
              <a:t>hình</a:t>
            </a:r>
            <a:r>
              <a:rPr lang="en-US" sz="2400" dirty="0"/>
              <a:t> </a:t>
            </a:r>
            <a:r>
              <a:rPr lang="en-US" sz="2400" dirty="0" err="1"/>
              <a:t>thức</a:t>
            </a:r>
            <a:r>
              <a:rPr lang="en-US" sz="2400" dirty="0"/>
              <a:t> </a:t>
            </a:r>
            <a:r>
              <a:rPr lang="en-US" sz="2400" dirty="0" err="1"/>
              <a:t>khen</a:t>
            </a:r>
            <a:r>
              <a:rPr lang="en-US" sz="2400" dirty="0"/>
              <a:t> </a:t>
            </a:r>
            <a:r>
              <a:rPr lang="en-US" sz="2400" dirty="0" err="1"/>
              <a:t>thưởng</a:t>
            </a:r>
            <a:endParaRPr lang="en-US" sz="2400" dirty="0"/>
          </a:p>
          <a:p>
            <a:pPr algn="just">
              <a:lnSpc>
                <a:spcPct val="120000"/>
              </a:lnSpc>
              <a:buClr>
                <a:srgbClr val="FF0000"/>
              </a:buClr>
              <a:buFont typeface="Wingdings" pitchFamily="2" charset="2"/>
              <a:buChar char="v"/>
            </a:pPr>
            <a:r>
              <a:rPr lang="en-US" sz="2400" dirty="0" err="1"/>
              <a:t>Trong</a:t>
            </a:r>
            <a:r>
              <a:rPr lang="en-US" sz="2400" dirty="0"/>
              <a:t> </a:t>
            </a:r>
            <a:r>
              <a:rPr lang="en-US" sz="2400" dirty="0" err="1"/>
              <a:t>điều</a:t>
            </a:r>
            <a:r>
              <a:rPr lang="en-US" sz="2400" dirty="0"/>
              <a:t> </a:t>
            </a:r>
            <a:r>
              <a:rPr lang="en-US" sz="2400" dirty="0" err="1"/>
              <a:t>kiện</a:t>
            </a:r>
            <a:r>
              <a:rPr lang="en-US" sz="2400" dirty="0"/>
              <a:t> </a:t>
            </a:r>
            <a:r>
              <a:rPr lang="en-US" sz="2400" dirty="0" err="1"/>
              <a:t>thị</a:t>
            </a:r>
            <a:r>
              <a:rPr lang="en-US" sz="2400" dirty="0"/>
              <a:t> </a:t>
            </a:r>
            <a:r>
              <a:rPr lang="en-US" sz="2400" dirty="0" err="1"/>
              <a:t>trường</a:t>
            </a:r>
            <a:r>
              <a:rPr lang="en-US" sz="2400" dirty="0"/>
              <a:t> </a:t>
            </a:r>
            <a:r>
              <a:rPr lang="en-US" sz="2400" dirty="0" err="1"/>
              <a:t>lao</a:t>
            </a:r>
            <a:r>
              <a:rPr lang="en-US" sz="2400" dirty="0"/>
              <a:t> </a:t>
            </a:r>
            <a:r>
              <a:rPr lang="en-US" sz="2400" dirty="0" err="1"/>
              <a:t>động</a:t>
            </a:r>
            <a:r>
              <a:rPr lang="en-US" sz="2400" dirty="0"/>
              <a:t> </a:t>
            </a:r>
            <a:r>
              <a:rPr lang="en-US" sz="2400" dirty="0" err="1"/>
              <a:t>cạnh</a:t>
            </a:r>
            <a:r>
              <a:rPr lang="en-US" sz="2400" dirty="0"/>
              <a:t> </a:t>
            </a:r>
            <a:r>
              <a:rPr lang="en-US" sz="2400" dirty="0" err="1"/>
              <a:t>tranh</a:t>
            </a:r>
            <a:r>
              <a:rPr lang="en-US" sz="2400" dirty="0"/>
              <a:t> </a:t>
            </a:r>
            <a:r>
              <a:rPr lang="en-US" sz="2400" dirty="0" err="1"/>
              <a:t>về</a:t>
            </a:r>
            <a:r>
              <a:rPr lang="en-US" sz="2400" dirty="0"/>
              <a:t> </a:t>
            </a:r>
            <a:r>
              <a:rPr lang="en-US" sz="2400" dirty="0" err="1"/>
              <a:t>tiền</a:t>
            </a:r>
            <a:r>
              <a:rPr lang="en-US" sz="2400" dirty="0"/>
              <a:t> </a:t>
            </a:r>
            <a:r>
              <a:rPr lang="en-US" sz="2400" dirty="0" err="1"/>
              <a:t>lương</a:t>
            </a:r>
            <a:r>
              <a:rPr lang="en-US" sz="2400" dirty="0"/>
              <a:t> </a:t>
            </a:r>
            <a:r>
              <a:rPr lang="en-US" sz="2400" dirty="0" err="1"/>
              <a:t>và</a:t>
            </a:r>
            <a:r>
              <a:rPr lang="en-US" sz="2400" dirty="0"/>
              <a:t> </a:t>
            </a:r>
            <a:r>
              <a:rPr lang="en-US" sz="2400" dirty="0" err="1"/>
              <a:t>tiền</a:t>
            </a:r>
            <a:r>
              <a:rPr lang="en-US" sz="2400" dirty="0"/>
              <a:t> </a:t>
            </a:r>
            <a:r>
              <a:rPr lang="en-US" sz="2400" dirty="0" err="1"/>
              <a:t>thưởng</a:t>
            </a:r>
            <a:r>
              <a:rPr lang="en-US" sz="2400" dirty="0"/>
              <a:t>, an </a:t>
            </a:r>
            <a:r>
              <a:rPr lang="en-US" sz="2400" dirty="0" err="1"/>
              <a:t>toàn</a:t>
            </a:r>
            <a:r>
              <a:rPr lang="en-US" sz="2400" dirty="0"/>
              <a:t> </a:t>
            </a:r>
            <a:r>
              <a:rPr lang="en-US" sz="2400" dirty="0" err="1"/>
              <a:t>về</a:t>
            </a:r>
            <a:r>
              <a:rPr lang="en-US" sz="2400" dirty="0"/>
              <a:t> </a:t>
            </a:r>
            <a:r>
              <a:rPr lang="en-US" sz="2400" dirty="0" err="1"/>
              <a:t>công</a:t>
            </a:r>
            <a:r>
              <a:rPr lang="en-US" sz="2400" dirty="0"/>
              <a:t> </a:t>
            </a:r>
            <a:r>
              <a:rPr lang="en-US" sz="2400" dirty="0" err="1"/>
              <a:t>việc</a:t>
            </a:r>
            <a:r>
              <a:rPr lang="en-US" sz="2400" dirty="0"/>
              <a:t> </a:t>
            </a:r>
            <a:r>
              <a:rPr lang="en-US" sz="2400" dirty="0" err="1"/>
              <a:t>không</a:t>
            </a:r>
            <a:r>
              <a:rPr lang="en-US" sz="2400" dirty="0"/>
              <a:t> </a:t>
            </a:r>
            <a:r>
              <a:rPr lang="en-US" sz="2400" dirty="0" err="1"/>
              <a:t>phải</a:t>
            </a:r>
            <a:r>
              <a:rPr lang="en-US" sz="2400" dirty="0"/>
              <a:t> </a:t>
            </a:r>
            <a:r>
              <a:rPr lang="en-US" sz="2400" dirty="0" err="1"/>
              <a:t>là</a:t>
            </a:r>
            <a:r>
              <a:rPr lang="en-US" sz="2400" dirty="0"/>
              <a:t> </a:t>
            </a:r>
            <a:r>
              <a:rPr lang="en-US" sz="2400" dirty="0" err="1"/>
              <a:t>một</a:t>
            </a:r>
            <a:r>
              <a:rPr lang="en-US" sz="2400" dirty="0"/>
              <a:t> </a:t>
            </a:r>
            <a:r>
              <a:rPr lang="en-US" sz="2400" dirty="0" err="1"/>
              <a:t>phần</a:t>
            </a:r>
            <a:r>
              <a:rPr lang="en-US" sz="2400" dirty="0"/>
              <a:t> </a:t>
            </a:r>
            <a:r>
              <a:rPr lang="en-US" sz="2400" dirty="0" err="1"/>
              <a:t>thưởng</a:t>
            </a:r>
            <a:r>
              <a:rPr lang="en-US" sz="2400" dirty="0"/>
              <a:t> </a:t>
            </a:r>
            <a:r>
              <a:rPr lang="en-US" sz="2400" dirty="0" err="1"/>
              <a:t>hấp</a:t>
            </a:r>
            <a:r>
              <a:rPr lang="en-US" sz="2400" dirty="0"/>
              <a:t> </a:t>
            </a:r>
            <a:r>
              <a:rPr lang="en-US" sz="2400" dirty="0" err="1"/>
              <a:t>dẫn</a:t>
            </a:r>
            <a:r>
              <a:rPr lang="en-US" sz="2400" dirty="0"/>
              <a:t>. </a:t>
            </a:r>
            <a:endParaRPr lang="vi-VN" sz="2400" dirty="0"/>
          </a:p>
          <a:p>
            <a:pPr marL="0" indent="0">
              <a:buNone/>
            </a:pPr>
            <a:endParaRPr lang="vi-VN" dirty="0"/>
          </a:p>
        </p:txBody>
      </p:sp>
    </p:spTree>
    <p:extLst>
      <p:ext uri="{BB962C8B-B14F-4D97-AF65-F5344CB8AC3E}">
        <p14:creationId xmlns:p14="http://schemas.microsoft.com/office/powerpoint/2010/main" val="192869348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5.5. </a:t>
            </a:r>
            <a:r>
              <a:rPr lang="en-US" sz="2800" dirty="0" err="1"/>
              <a:t>Phần</a:t>
            </a:r>
            <a:r>
              <a:rPr lang="en-US" sz="2800" dirty="0"/>
              <a:t> </a:t>
            </a:r>
            <a:r>
              <a:rPr lang="en-US" sz="2800" dirty="0" err="1"/>
              <a:t>thưởng</a:t>
            </a:r>
            <a:r>
              <a:rPr lang="en-US" sz="2800" dirty="0"/>
              <a:t> </a:t>
            </a:r>
            <a:r>
              <a:rPr lang="en-US" sz="2800" dirty="0" err="1"/>
              <a:t>đột</a:t>
            </a:r>
            <a:r>
              <a:rPr lang="en-US" sz="2800" dirty="0"/>
              <a:t> </a:t>
            </a:r>
            <a:r>
              <a:rPr lang="en-US" sz="2800" dirty="0" err="1"/>
              <a:t>xuất</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237</a:t>
            </a:fld>
            <a:endParaRPr kumimoji="0" lang="en-US"/>
          </a:p>
        </p:txBody>
      </p:sp>
      <p:sp>
        <p:nvSpPr>
          <p:cNvPr id="4" name="Content Placeholder 3"/>
          <p:cNvSpPr>
            <a:spLocks noGrp="1"/>
          </p:cNvSpPr>
          <p:nvPr>
            <p:ph sz="quarter" idx="1"/>
          </p:nvPr>
        </p:nvSpPr>
        <p:spPr>
          <a:xfrm>
            <a:off x="615696" y="1219200"/>
            <a:ext cx="8223504" cy="5327704"/>
          </a:xfrm>
        </p:spPr>
        <p:txBody>
          <a:bodyPr>
            <a:normAutofit lnSpcReduction="10000"/>
          </a:bodyPr>
          <a:lstStyle/>
          <a:p>
            <a:pPr marL="0" indent="0" algn="just">
              <a:lnSpc>
                <a:spcPct val="100000"/>
              </a:lnSpc>
              <a:spcBef>
                <a:spcPts val="0"/>
              </a:spcBef>
              <a:buNone/>
            </a:pPr>
            <a:r>
              <a:rPr lang="en-US" sz="2400" dirty="0" err="1"/>
              <a:t>Để</a:t>
            </a:r>
            <a:r>
              <a:rPr lang="en-US" sz="2400" dirty="0"/>
              <a:t> </a:t>
            </a:r>
            <a:r>
              <a:rPr lang="en-US" sz="2400" dirty="0" err="1"/>
              <a:t>sử</a:t>
            </a:r>
            <a:r>
              <a:rPr lang="en-US" sz="2400" dirty="0"/>
              <a:t> </a:t>
            </a:r>
            <a:r>
              <a:rPr lang="en-US" sz="2400" dirty="0" err="1"/>
              <a:t>dụng</a:t>
            </a:r>
            <a:r>
              <a:rPr lang="en-US" sz="2400" dirty="0"/>
              <a:t> </a:t>
            </a:r>
            <a:r>
              <a:rPr lang="en-US" sz="2400" dirty="0" err="1"/>
              <a:t>công</a:t>
            </a:r>
            <a:r>
              <a:rPr lang="en-US" sz="2400" dirty="0"/>
              <a:t> </a:t>
            </a:r>
            <a:r>
              <a:rPr lang="en-US" sz="2400" dirty="0" err="1"/>
              <a:t>cụ</a:t>
            </a:r>
            <a:r>
              <a:rPr lang="en-US" sz="2400" dirty="0"/>
              <a:t> </a:t>
            </a:r>
            <a:r>
              <a:rPr lang="en-US" sz="2400" dirty="0" err="1"/>
              <a:t>phần</a:t>
            </a:r>
            <a:r>
              <a:rPr lang="en-US" sz="2400" dirty="0"/>
              <a:t> </a:t>
            </a:r>
            <a:r>
              <a:rPr lang="en-US" sz="2400" dirty="0" err="1"/>
              <a:t>thưởng</a:t>
            </a:r>
            <a:r>
              <a:rPr lang="en-US" sz="2400" dirty="0"/>
              <a:t> </a:t>
            </a:r>
            <a:r>
              <a:rPr lang="en-US" sz="2400" dirty="0" err="1"/>
              <a:t>đột</a:t>
            </a:r>
            <a:r>
              <a:rPr lang="en-US" sz="2400" dirty="0"/>
              <a:t> </a:t>
            </a:r>
            <a:r>
              <a:rPr lang="en-US" sz="2400" dirty="0" err="1"/>
              <a:t>xuất</a:t>
            </a:r>
            <a:r>
              <a:rPr lang="en-US" sz="2400" dirty="0"/>
              <a:t> </a:t>
            </a:r>
            <a:r>
              <a:rPr lang="en-US" sz="2400" dirty="0" err="1"/>
              <a:t>một</a:t>
            </a:r>
            <a:r>
              <a:rPr lang="en-US" sz="2400" dirty="0"/>
              <a:t> </a:t>
            </a:r>
            <a:r>
              <a:rPr lang="en-US" sz="2400" dirty="0" err="1"/>
              <a:t>cách</a:t>
            </a:r>
            <a:r>
              <a:rPr lang="en-US" sz="2400" dirty="0"/>
              <a:t> </a:t>
            </a:r>
            <a:r>
              <a:rPr lang="en-US" sz="2400" dirty="0" err="1"/>
              <a:t>tối</a:t>
            </a:r>
            <a:r>
              <a:rPr lang="en-US" sz="2400" dirty="0"/>
              <a:t> </a:t>
            </a:r>
            <a:r>
              <a:rPr lang="en-US" sz="2400" dirty="0" err="1"/>
              <a:t>ưu</a:t>
            </a:r>
            <a:r>
              <a:rPr lang="en-US" sz="2400" dirty="0"/>
              <a:t>, </a:t>
            </a:r>
            <a:r>
              <a:rPr lang="en-US" sz="2400" dirty="0" err="1"/>
              <a:t>cần</a:t>
            </a:r>
            <a:r>
              <a:rPr lang="en-US" sz="2400" dirty="0"/>
              <a:t> </a:t>
            </a:r>
            <a:r>
              <a:rPr lang="en-US" sz="2400" dirty="0" err="1"/>
              <a:t>đảm</a:t>
            </a:r>
            <a:r>
              <a:rPr lang="en-US" sz="2400" dirty="0"/>
              <a:t> </a:t>
            </a:r>
            <a:r>
              <a:rPr lang="en-US" sz="2400" dirty="0" err="1"/>
              <a:t>bảo</a:t>
            </a:r>
            <a:r>
              <a:rPr lang="en-US" sz="2400" dirty="0"/>
              <a:t> </a:t>
            </a:r>
            <a:r>
              <a:rPr lang="en-US" sz="2400" dirty="0" err="1"/>
              <a:t>các</a:t>
            </a:r>
            <a:r>
              <a:rPr lang="en-US" sz="2400" dirty="0"/>
              <a:t> </a:t>
            </a:r>
            <a:r>
              <a:rPr lang="en-US" sz="2400" dirty="0" err="1"/>
              <a:t>điều</a:t>
            </a:r>
            <a:r>
              <a:rPr lang="en-US" sz="2400" dirty="0"/>
              <a:t> </a:t>
            </a:r>
            <a:r>
              <a:rPr lang="en-US" sz="2400" dirty="0" err="1"/>
              <a:t>kiện</a:t>
            </a:r>
            <a:r>
              <a:rPr lang="en-US" sz="2400" dirty="0"/>
              <a:t>:</a:t>
            </a:r>
            <a:endParaRPr lang="vi-VN" sz="2400" dirty="0"/>
          </a:p>
          <a:p>
            <a:pPr algn="just">
              <a:lnSpc>
                <a:spcPct val="100000"/>
              </a:lnSpc>
              <a:spcBef>
                <a:spcPts val="0"/>
              </a:spcBef>
              <a:buClr>
                <a:srgbClr val="FF0000"/>
              </a:buClr>
              <a:buFont typeface="Wingdings" pitchFamily="2" charset="2"/>
              <a:buChar char="v"/>
            </a:pPr>
            <a:r>
              <a:rPr lang="en-US" sz="2000" dirty="0" err="1"/>
              <a:t>Tối</a:t>
            </a:r>
            <a:r>
              <a:rPr lang="en-US" sz="2000" dirty="0"/>
              <a:t> </a:t>
            </a:r>
            <a:r>
              <a:rPr lang="en-US" sz="2000" dirty="0" err="1"/>
              <a:t>thiểu</a:t>
            </a:r>
            <a:r>
              <a:rPr lang="en-US" sz="2000" dirty="0"/>
              <a:t> </a:t>
            </a:r>
            <a:r>
              <a:rPr lang="en-US" sz="2000" dirty="0" err="1"/>
              <a:t>hóa</a:t>
            </a:r>
            <a:r>
              <a:rPr lang="en-US" sz="2000" dirty="0"/>
              <a:t> </a:t>
            </a:r>
            <a:r>
              <a:rPr lang="en-US" sz="2000" dirty="0" err="1"/>
              <a:t>sự</a:t>
            </a:r>
            <a:r>
              <a:rPr lang="en-US" sz="2000" dirty="0"/>
              <a:t> </a:t>
            </a:r>
            <a:r>
              <a:rPr lang="en-US" sz="2000" dirty="0" err="1"/>
              <a:t>thúc</a:t>
            </a:r>
            <a:r>
              <a:rPr lang="en-US" sz="2000" dirty="0"/>
              <a:t> </a:t>
            </a:r>
            <a:r>
              <a:rPr lang="en-US" sz="2000" dirty="0" err="1"/>
              <a:t>đẩy</a:t>
            </a:r>
            <a:r>
              <a:rPr lang="en-US" sz="2000" dirty="0"/>
              <a:t> </a:t>
            </a:r>
            <a:r>
              <a:rPr lang="en-US" sz="2000" dirty="0" err="1"/>
              <a:t>tiềm</a:t>
            </a:r>
            <a:r>
              <a:rPr lang="en-US" sz="2000" dirty="0"/>
              <a:t> </a:t>
            </a:r>
            <a:r>
              <a:rPr lang="en-US" sz="2000" dirty="0" err="1"/>
              <a:t>ẩn</a:t>
            </a:r>
            <a:r>
              <a:rPr lang="en-US" sz="2000" dirty="0"/>
              <a:t> </a:t>
            </a:r>
            <a:r>
              <a:rPr lang="en-US" sz="2000" dirty="0" err="1"/>
              <a:t>và</a:t>
            </a:r>
            <a:r>
              <a:rPr lang="en-US" sz="2000" dirty="0"/>
              <a:t> </a:t>
            </a:r>
            <a:r>
              <a:rPr lang="en-US" sz="2000" dirty="0" err="1"/>
              <a:t>các</a:t>
            </a:r>
            <a:r>
              <a:rPr lang="en-US" sz="2000" dirty="0"/>
              <a:t> </a:t>
            </a:r>
            <a:r>
              <a:rPr lang="en-US" sz="2000" dirty="0" err="1"/>
              <a:t>vấn</a:t>
            </a:r>
            <a:r>
              <a:rPr lang="en-US" sz="2000" dirty="0"/>
              <a:t> </a:t>
            </a:r>
            <a:r>
              <a:rPr lang="en-US" sz="2000" dirty="0" err="1"/>
              <a:t>đề</a:t>
            </a:r>
            <a:r>
              <a:rPr lang="en-US" sz="2000" dirty="0"/>
              <a:t> </a:t>
            </a:r>
            <a:r>
              <a:rPr lang="en-US" sz="2000" dirty="0" err="1"/>
              <a:t>tinh</a:t>
            </a:r>
            <a:r>
              <a:rPr lang="en-US" sz="2000" dirty="0"/>
              <a:t> </a:t>
            </a:r>
            <a:r>
              <a:rPr lang="en-US" sz="2000" dirty="0" err="1"/>
              <a:t>thần</a:t>
            </a:r>
            <a:r>
              <a:rPr lang="en-US" sz="2000" dirty="0"/>
              <a:t> ở </a:t>
            </a:r>
            <a:r>
              <a:rPr lang="en-US" sz="2000" dirty="0" err="1"/>
              <a:t>người</a:t>
            </a:r>
            <a:r>
              <a:rPr lang="en-US" sz="2000" dirty="0"/>
              <a:t> </a:t>
            </a:r>
            <a:r>
              <a:rPr lang="en-US" sz="2000" dirty="0" err="1"/>
              <a:t>bán</a:t>
            </a:r>
            <a:r>
              <a:rPr lang="en-US" sz="2000" dirty="0"/>
              <a:t> </a:t>
            </a:r>
            <a:r>
              <a:rPr lang="en-US" sz="2000" dirty="0" err="1"/>
              <a:t>bằng</a:t>
            </a:r>
            <a:r>
              <a:rPr lang="en-US" sz="2000" dirty="0"/>
              <a:t> </a:t>
            </a:r>
            <a:r>
              <a:rPr lang="en-US" sz="2000" dirty="0" err="1"/>
              <a:t>cách</a:t>
            </a:r>
            <a:r>
              <a:rPr lang="en-US" sz="2000" dirty="0"/>
              <a:t> </a:t>
            </a:r>
            <a:r>
              <a:rPr lang="en-US" sz="2000" dirty="0" err="1"/>
              <a:t>cho</a:t>
            </a:r>
            <a:r>
              <a:rPr lang="en-US" sz="2000" dirty="0"/>
              <a:t> </a:t>
            </a:r>
            <a:r>
              <a:rPr lang="en-US" sz="2000" dirty="0" err="1"/>
              <a:t>phép</a:t>
            </a:r>
            <a:r>
              <a:rPr lang="en-US" sz="2000" dirty="0"/>
              <a:t> </a:t>
            </a:r>
            <a:r>
              <a:rPr lang="en-US" sz="2000" dirty="0" err="1"/>
              <a:t>nhiều</a:t>
            </a:r>
            <a:r>
              <a:rPr lang="en-US" sz="2000" dirty="0"/>
              <a:t> </a:t>
            </a:r>
            <a:r>
              <a:rPr lang="en-US" sz="2000" dirty="0" err="1"/>
              <a:t>người</a:t>
            </a:r>
            <a:r>
              <a:rPr lang="en-US" sz="2000" dirty="0"/>
              <a:t> </a:t>
            </a:r>
            <a:r>
              <a:rPr lang="en-US" sz="2000" dirty="0" err="1"/>
              <a:t>đạt</a:t>
            </a:r>
            <a:r>
              <a:rPr lang="en-US" sz="2000" dirty="0"/>
              <a:t> </a:t>
            </a:r>
            <a:r>
              <a:rPr lang="en-US" sz="2000" dirty="0" err="1"/>
              <a:t>được</a:t>
            </a:r>
            <a:r>
              <a:rPr lang="en-US" sz="2000" dirty="0"/>
              <a:t> </a:t>
            </a:r>
            <a:r>
              <a:rPr lang="en-US" sz="2000" dirty="0" err="1"/>
              <a:t>phần</a:t>
            </a:r>
            <a:r>
              <a:rPr lang="en-US" sz="2000" dirty="0"/>
              <a:t> </a:t>
            </a:r>
            <a:r>
              <a:rPr lang="en-US" sz="2000" dirty="0" err="1"/>
              <a:t>thưởng</a:t>
            </a:r>
            <a:r>
              <a:rPr lang="en-US" sz="2000" dirty="0"/>
              <a:t> </a:t>
            </a:r>
            <a:r>
              <a:rPr lang="en-US" sz="2000" dirty="0" err="1"/>
              <a:t>nhưng</a:t>
            </a:r>
            <a:r>
              <a:rPr lang="en-US" sz="2000" dirty="0"/>
              <a:t> </a:t>
            </a:r>
            <a:r>
              <a:rPr lang="en-US" sz="2000" dirty="0" err="1"/>
              <a:t>không</a:t>
            </a:r>
            <a:r>
              <a:rPr lang="en-US" sz="2000" dirty="0"/>
              <a:t> </a:t>
            </a:r>
            <a:r>
              <a:rPr lang="en-US" sz="2000" dirty="0" err="1"/>
              <a:t>áp</a:t>
            </a:r>
            <a:r>
              <a:rPr lang="en-US" sz="2000" dirty="0"/>
              <a:t> </a:t>
            </a:r>
            <a:r>
              <a:rPr lang="en-US" sz="2000" dirty="0" err="1"/>
              <a:t>dụng</a:t>
            </a:r>
            <a:r>
              <a:rPr lang="en-US" sz="2000" dirty="0"/>
              <a:t> </a:t>
            </a:r>
            <a:r>
              <a:rPr lang="en-US" sz="2000" dirty="0" err="1"/>
              <a:t>các</a:t>
            </a:r>
            <a:r>
              <a:rPr lang="en-US" sz="2000" dirty="0"/>
              <a:t> </a:t>
            </a:r>
            <a:r>
              <a:rPr lang="en-US" sz="2000" dirty="0" err="1"/>
              <a:t>chỉ</a:t>
            </a:r>
            <a:r>
              <a:rPr lang="en-US" sz="2000" dirty="0"/>
              <a:t> </a:t>
            </a:r>
            <a:r>
              <a:rPr lang="en-US" sz="2000" dirty="0" err="1"/>
              <a:t>tiêu</a:t>
            </a:r>
            <a:r>
              <a:rPr lang="en-US" sz="2000" dirty="0"/>
              <a:t> </a:t>
            </a:r>
            <a:r>
              <a:rPr lang="en-US" sz="2000" dirty="0" err="1"/>
              <a:t>thấp</a:t>
            </a:r>
            <a:r>
              <a:rPr lang="en-US" sz="2000" dirty="0"/>
              <a:t> </a:t>
            </a:r>
            <a:r>
              <a:rPr lang="en-US" sz="2000" dirty="0" err="1"/>
              <a:t>làm</a:t>
            </a:r>
            <a:r>
              <a:rPr lang="en-US" sz="2000" dirty="0"/>
              <a:t> </a:t>
            </a:r>
            <a:r>
              <a:rPr lang="en-US" sz="2000" dirty="0" err="1"/>
              <a:t>cho</a:t>
            </a:r>
            <a:r>
              <a:rPr lang="en-US" sz="2000" dirty="0"/>
              <a:t> </a:t>
            </a:r>
            <a:r>
              <a:rPr lang="en-US" sz="2000" dirty="0" err="1"/>
              <a:t>tất</a:t>
            </a:r>
            <a:r>
              <a:rPr lang="en-US" sz="2000" dirty="0"/>
              <a:t> </a:t>
            </a:r>
            <a:r>
              <a:rPr lang="en-US" sz="2000" dirty="0" err="1"/>
              <a:t>cả</a:t>
            </a:r>
            <a:r>
              <a:rPr lang="en-US" sz="2000" dirty="0"/>
              <a:t> </a:t>
            </a:r>
            <a:r>
              <a:rPr lang="en-US" sz="2000" dirty="0" err="1"/>
              <a:t>mọi</a:t>
            </a:r>
            <a:r>
              <a:rPr lang="en-US" sz="2000" dirty="0"/>
              <a:t> </a:t>
            </a:r>
            <a:r>
              <a:rPr lang="en-US" sz="2000" dirty="0" err="1"/>
              <a:t>người</a:t>
            </a:r>
            <a:r>
              <a:rPr lang="en-US" sz="2000" dirty="0"/>
              <a:t> </a:t>
            </a:r>
            <a:r>
              <a:rPr lang="en-US" sz="2000" dirty="0" err="1"/>
              <a:t>bán</a:t>
            </a:r>
            <a:r>
              <a:rPr lang="en-US" sz="2000" dirty="0"/>
              <a:t> </a:t>
            </a:r>
            <a:r>
              <a:rPr lang="en-US" sz="2000" dirty="0" err="1"/>
              <a:t>đều</a:t>
            </a:r>
            <a:r>
              <a:rPr lang="en-US" sz="2000" dirty="0"/>
              <a:t> </a:t>
            </a:r>
            <a:r>
              <a:rPr lang="en-US" sz="2000" dirty="0" err="1"/>
              <a:t>có</a:t>
            </a:r>
            <a:r>
              <a:rPr lang="en-US" sz="2000" dirty="0"/>
              <a:t> </a:t>
            </a:r>
            <a:r>
              <a:rPr lang="en-US" sz="2000" dirty="0" err="1"/>
              <a:t>khả</a:t>
            </a:r>
            <a:r>
              <a:rPr lang="en-US" sz="2000" dirty="0"/>
              <a:t> </a:t>
            </a:r>
            <a:r>
              <a:rPr lang="en-US" sz="2000" dirty="0" err="1"/>
              <a:t>năng</a:t>
            </a:r>
            <a:r>
              <a:rPr lang="en-US" sz="2000" dirty="0"/>
              <a:t> </a:t>
            </a:r>
            <a:r>
              <a:rPr lang="en-US" sz="2000" dirty="0" err="1"/>
              <a:t>đoạt</a:t>
            </a:r>
            <a:r>
              <a:rPr lang="en-US" sz="2000" dirty="0"/>
              <a:t> </a:t>
            </a:r>
            <a:r>
              <a:rPr lang="en-US" sz="2000" dirty="0" err="1"/>
              <a:t>phần</a:t>
            </a:r>
            <a:r>
              <a:rPr lang="en-US" sz="2000" dirty="0"/>
              <a:t> </a:t>
            </a:r>
            <a:r>
              <a:rPr lang="en-US" sz="2000" dirty="0" err="1"/>
              <a:t>thưởng</a:t>
            </a:r>
            <a:r>
              <a:rPr lang="en-US" sz="2000" dirty="0"/>
              <a:t>.</a:t>
            </a:r>
            <a:endParaRPr lang="vi-VN" sz="2000" dirty="0"/>
          </a:p>
          <a:p>
            <a:pPr algn="just">
              <a:lnSpc>
                <a:spcPct val="100000"/>
              </a:lnSpc>
              <a:spcBef>
                <a:spcPts val="0"/>
              </a:spcBef>
              <a:buClr>
                <a:srgbClr val="FF0000"/>
              </a:buClr>
              <a:buFont typeface="Wingdings" pitchFamily="2" charset="2"/>
              <a:buChar char="v"/>
            </a:pPr>
            <a:r>
              <a:rPr lang="en-US" sz="2000" dirty="0" err="1"/>
              <a:t>Nên</a:t>
            </a:r>
            <a:r>
              <a:rPr lang="en-US" sz="2000" dirty="0"/>
              <a:t> </a:t>
            </a:r>
            <a:r>
              <a:rPr lang="en-US" sz="2000" dirty="0" err="1"/>
              <a:t>được</a:t>
            </a:r>
            <a:r>
              <a:rPr lang="en-US" sz="2000" dirty="0"/>
              <a:t> </a:t>
            </a:r>
            <a:r>
              <a:rPr lang="en-US" sz="2000" dirty="0" err="1"/>
              <a:t>tập</a:t>
            </a:r>
            <a:r>
              <a:rPr lang="en-US" sz="2000" dirty="0"/>
              <a:t> </a:t>
            </a:r>
            <a:r>
              <a:rPr lang="en-US" sz="2000" dirty="0" err="1"/>
              <a:t>trung</a:t>
            </a:r>
            <a:r>
              <a:rPr lang="en-US" sz="2000" dirty="0"/>
              <a:t> </a:t>
            </a:r>
            <a:r>
              <a:rPr lang="en-US" sz="2000" dirty="0" err="1"/>
              <a:t>vào</a:t>
            </a:r>
            <a:r>
              <a:rPr lang="en-US" sz="2000" dirty="0"/>
              <a:t> </a:t>
            </a:r>
            <a:r>
              <a:rPr lang="en-US" sz="2000" dirty="0" err="1"/>
              <a:t>những</a:t>
            </a:r>
            <a:r>
              <a:rPr lang="en-US" sz="2000" dirty="0"/>
              <a:t> </a:t>
            </a:r>
            <a:r>
              <a:rPr lang="en-US" sz="2000" dirty="0" err="1"/>
              <a:t>khu</a:t>
            </a:r>
            <a:r>
              <a:rPr lang="en-US" sz="2000" dirty="0"/>
              <a:t> </a:t>
            </a:r>
            <a:r>
              <a:rPr lang="en-US" sz="2000" dirty="0" err="1"/>
              <a:t>vực</a:t>
            </a:r>
            <a:r>
              <a:rPr lang="en-US" sz="2000" dirty="0"/>
              <a:t> (</a:t>
            </a:r>
            <a:r>
              <a:rPr lang="en-US" sz="2000" dirty="0" err="1"/>
              <a:t>khu</a:t>
            </a:r>
            <a:r>
              <a:rPr lang="en-US" sz="2000" dirty="0"/>
              <a:t> </a:t>
            </a:r>
            <a:r>
              <a:rPr lang="en-US" sz="2000" dirty="0" err="1"/>
              <a:t>vực</a:t>
            </a:r>
            <a:r>
              <a:rPr lang="en-US" sz="2000" dirty="0"/>
              <a:t> </a:t>
            </a:r>
            <a:r>
              <a:rPr lang="en-US" sz="2000" dirty="0" err="1"/>
              <a:t>bị</a:t>
            </a:r>
            <a:r>
              <a:rPr lang="en-US" sz="2000" dirty="0"/>
              <a:t> </a:t>
            </a:r>
            <a:r>
              <a:rPr lang="en-US" sz="2000" dirty="0" err="1"/>
              <a:t>sụt</a:t>
            </a:r>
            <a:r>
              <a:rPr lang="en-US" sz="2000" dirty="0"/>
              <a:t> </a:t>
            </a:r>
            <a:r>
              <a:rPr lang="en-US" sz="2000" dirty="0" err="1"/>
              <a:t>giảm</a:t>
            </a:r>
            <a:r>
              <a:rPr lang="en-US" sz="2000" dirty="0"/>
              <a:t> </a:t>
            </a:r>
            <a:r>
              <a:rPr lang="en-US" sz="2000" dirty="0" err="1"/>
              <a:t>doanh</a:t>
            </a:r>
            <a:r>
              <a:rPr lang="en-US" sz="2000" dirty="0"/>
              <a:t> </a:t>
            </a:r>
            <a:r>
              <a:rPr lang="en-US" sz="2000" dirty="0" err="1"/>
              <a:t>số</a:t>
            </a:r>
            <a:r>
              <a:rPr lang="en-US" sz="2000" dirty="0"/>
              <a:t> </a:t>
            </a:r>
            <a:r>
              <a:rPr lang="en-US" sz="2000" dirty="0" err="1"/>
              <a:t>và</a:t>
            </a:r>
            <a:r>
              <a:rPr lang="en-US" sz="2000" dirty="0"/>
              <a:t> </a:t>
            </a:r>
            <a:r>
              <a:rPr lang="en-US" sz="2000" dirty="0" err="1"/>
              <a:t>có</a:t>
            </a:r>
            <a:r>
              <a:rPr lang="en-US" sz="2000" dirty="0"/>
              <a:t> </a:t>
            </a:r>
            <a:r>
              <a:rPr lang="en-US" sz="2000" dirty="0" err="1"/>
              <a:t>kế</a:t>
            </a:r>
            <a:r>
              <a:rPr lang="en-US" sz="2000" dirty="0"/>
              <a:t> </a:t>
            </a:r>
            <a:r>
              <a:rPr lang="en-US" sz="2000" dirty="0" err="1"/>
              <a:t>hoạch</a:t>
            </a:r>
            <a:r>
              <a:rPr lang="en-US" sz="2000" dirty="0"/>
              <a:t> </a:t>
            </a:r>
            <a:r>
              <a:rPr lang="en-US" sz="2000" dirty="0" err="1"/>
              <a:t>cho</a:t>
            </a:r>
            <a:r>
              <a:rPr lang="en-US" sz="2000" dirty="0"/>
              <a:t> </a:t>
            </a:r>
            <a:r>
              <a:rPr lang="en-US" sz="2000" dirty="0" err="1"/>
              <a:t>việc</a:t>
            </a:r>
            <a:r>
              <a:rPr lang="en-US" sz="2000" dirty="0"/>
              <a:t> </a:t>
            </a:r>
            <a:r>
              <a:rPr lang="en-US" sz="2000" dirty="0" err="1"/>
              <a:t>áp</a:t>
            </a:r>
            <a:r>
              <a:rPr lang="en-US" sz="2000" dirty="0"/>
              <a:t> </a:t>
            </a:r>
            <a:r>
              <a:rPr lang="en-US" sz="2000" dirty="0" err="1"/>
              <a:t>dụng</a:t>
            </a:r>
            <a:r>
              <a:rPr lang="en-US" sz="2000" dirty="0"/>
              <a:t> </a:t>
            </a:r>
            <a:r>
              <a:rPr lang="en-US" sz="2000" dirty="0" err="1"/>
              <a:t>phần</a:t>
            </a:r>
            <a:r>
              <a:rPr lang="en-US" sz="2000" dirty="0"/>
              <a:t> </a:t>
            </a:r>
            <a:r>
              <a:rPr lang="en-US" sz="2000" dirty="0" err="1"/>
              <a:t>thưởng</a:t>
            </a:r>
            <a:r>
              <a:rPr lang="en-US" sz="2000" dirty="0"/>
              <a:t> </a:t>
            </a:r>
            <a:r>
              <a:rPr lang="en-US" sz="2000" dirty="0" err="1"/>
              <a:t>đột</a:t>
            </a:r>
            <a:r>
              <a:rPr lang="en-US" sz="2000" dirty="0"/>
              <a:t> </a:t>
            </a:r>
            <a:r>
              <a:rPr lang="en-US" sz="2000" dirty="0" err="1"/>
              <a:t>xuất</a:t>
            </a:r>
            <a:r>
              <a:rPr lang="en-US" sz="2000" dirty="0"/>
              <a:t>).</a:t>
            </a:r>
            <a:endParaRPr lang="vi-VN" sz="2000" dirty="0"/>
          </a:p>
          <a:p>
            <a:pPr algn="just">
              <a:lnSpc>
                <a:spcPct val="100000"/>
              </a:lnSpc>
              <a:spcBef>
                <a:spcPts val="0"/>
              </a:spcBef>
              <a:buClr>
                <a:srgbClr val="FF0000"/>
              </a:buClr>
              <a:buFont typeface="Wingdings" pitchFamily="2" charset="2"/>
              <a:buChar char="v"/>
            </a:pPr>
            <a:r>
              <a:rPr lang="en-US" sz="2000" dirty="0" err="1"/>
              <a:t>Nên</a:t>
            </a:r>
            <a:r>
              <a:rPr lang="en-US" sz="2000" dirty="0"/>
              <a:t> </a:t>
            </a:r>
            <a:r>
              <a:rPr lang="en-US" sz="2000" dirty="0" err="1"/>
              <a:t>tính</a:t>
            </a:r>
            <a:r>
              <a:rPr lang="en-US" sz="2000" dirty="0"/>
              <a:t> </a:t>
            </a:r>
            <a:r>
              <a:rPr lang="en-US" sz="2000" dirty="0" err="1"/>
              <a:t>đến</a:t>
            </a:r>
            <a:r>
              <a:rPr lang="en-US" sz="2000" dirty="0"/>
              <a:t> </a:t>
            </a:r>
            <a:r>
              <a:rPr lang="en-US" sz="2000" dirty="0" err="1"/>
              <a:t>cả</a:t>
            </a:r>
            <a:r>
              <a:rPr lang="en-US" sz="2000" dirty="0"/>
              <a:t> </a:t>
            </a:r>
            <a:r>
              <a:rPr lang="en-US" sz="2000" dirty="0" err="1"/>
              <a:t>những</a:t>
            </a:r>
            <a:r>
              <a:rPr lang="en-US" sz="2000" dirty="0"/>
              <a:t> </a:t>
            </a:r>
            <a:r>
              <a:rPr lang="en-US" sz="2000" dirty="0" err="1"/>
              <a:t>tác</a:t>
            </a:r>
            <a:r>
              <a:rPr lang="en-US" sz="2000" dirty="0"/>
              <a:t> </a:t>
            </a:r>
            <a:r>
              <a:rPr lang="en-US" sz="2000" dirty="0" err="1"/>
              <a:t>động</a:t>
            </a:r>
            <a:r>
              <a:rPr lang="en-US" sz="2000" dirty="0"/>
              <a:t> </a:t>
            </a:r>
            <a:r>
              <a:rPr lang="en-US" sz="2000" dirty="0" err="1"/>
              <a:t>tích</a:t>
            </a:r>
            <a:r>
              <a:rPr lang="en-US" sz="2000" dirty="0"/>
              <a:t> </a:t>
            </a:r>
            <a:r>
              <a:rPr lang="en-US" sz="2000" dirty="0" err="1"/>
              <a:t>cực</a:t>
            </a:r>
            <a:r>
              <a:rPr lang="en-US" sz="2000" dirty="0"/>
              <a:t> </a:t>
            </a:r>
            <a:r>
              <a:rPr lang="en-US" sz="2000" dirty="0" err="1"/>
              <a:t>của</a:t>
            </a:r>
            <a:r>
              <a:rPr lang="en-US" sz="2000" dirty="0"/>
              <a:t> </a:t>
            </a:r>
            <a:r>
              <a:rPr lang="en-US" sz="2000" dirty="0" err="1"/>
              <a:t>các</a:t>
            </a:r>
            <a:r>
              <a:rPr lang="en-US" sz="2000" dirty="0"/>
              <a:t> </a:t>
            </a:r>
            <a:r>
              <a:rPr lang="en-US" sz="2000" dirty="0" err="1"/>
              <a:t>nhân</a:t>
            </a:r>
            <a:r>
              <a:rPr lang="en-US" sz="2000" dirty="0"/>
              <a:t> </a:t>
            </a:r>
            <a:r>
              <a:rPr lang="en-US" sz="2000" dirty="0" err="1"/>
              <a:t>viên</a:t>
            </a:r>
            <a:r>
              <a:rPr lang="en-US" sz="2000" dirty="0"/>
              <a:t> </a:t>
            </a:r>
            <a:r>
              <a:rPr lang="en-US" sz="2000" dirty="0" err="1"/>
              <a:t>không</a:t>
            </a:r>
            <a:r>
              <a:rPr lang="en-US" sz="2000" dirty="0"/>
              <a:t> </a:t>
            </a:r>
            <a:r>
              <a:rPr lang="en-US" sz="2000" dirty="0" err="1"/>
              <a:t>bán</a:t>
            </a:r>
            <a:r>
              <a:rPr lang="en-US" sz="2000" dirty="0"/>
              <a:t> </a:t>
            </a:r>
            <a:r>
              <a:rPr lang="en-US" sz="2000" dirty="0" err="1"/>
              <a:t>hàng</a:t>
            </a:r>
            <a:r>
              <a:rPr lang="en-US" sz="2000" dirty="0"/>
              <a:t> </a:t>
            </a:r>
            <a:r>
              <a:rPr lang="en-US" sz="2000" dirty="0" err="1"/>
              <a:t>giúp</a:t>
            </a:r>
            <a:r>
              <a:rPr lang="en-US" sz="2000" dirty="0"/>
              <a:t> </a:t>
            </a:r>
            <a:r>
              <a:rPr lang="en-US" sz="2000" dirty="0" err="1"/>
              <a:t>đỡ</a:t>
            </a:r>
            <a:r>
              <a:rPr lang="en-US" sz="2000" dirty="0"/>
              <a:t> </a:t>
            </a:r>
            <a:r>
              <a:rPr lang="en-US" sz="2000" dirty="0" err="1"/>
              <a:t>các</a:t>
            </a:r>
            <a:r>
              <a:rPr lang="en-US" sz="2000" dirty="0"/>
              <a:t> </a:t>
            </a:r>
            <a:r>
              <a:rPr lang="en-US" sz="2000" dirty="0" err="1"/>
              <a:t>nhóm</a:t>
            </a:r>
            <a:r>
              <a:rPr lang="en-US" sz="2000" dirty="0"/>
              <a:t> </a:t>
            </a:r>
            <a:r>
              <a:rPr lang="en-US" sz="2000" dirty="0" err="1"/>
              <a:t>bán</a:t>
            </a:r>
            <a:r>
              <a:rPr lang="en-US" sz="2000" dirty="0"/>
              <a:t> </a:t>
            </a:r>
            <a:r>
              <a:rPr lang="en-US" sz="2000" dirty="0" err="1"/>
              <a:t>hàng</a:t>
            </a:r>
            <a:r>
              <a:rPr lang="en-US" sz="2000" dirty="0"/>
              <a:t> </a:t>
            </a:r>
            <a:r>
              <a:rPr lang="en-US" sz="2000" dirty="0" err="1"/>
              <a:t>khi</a:t>
            </a:r>
            <a:r>
              <a:rPr lang="en-US" sz="2000" dirty="0"/>
              <a:t> </a:t>
            </a:r>
            <a:r>
              <a:rPr lang="en-US" sz="2000" dirty="0" err="1"/>
              <a:t>lập</a:t>
            </a:r>
            <a:r>
              <a:rPr lang="en-US" sz="2000" dirty="0"/>
              <a:t> </a:t>
            </a:r>
            <a:r>
              <a:rPr lang="en-US" sz="2000" dirty="0" err="1"/>
              <a:t>phần</a:t>
            </a:r>
            <a:r>
              <a:rPr lang="en-US" sz="2000" dirty="0"/>
              <a:t> </a:t>
            </a:r>
            <a:r>
              <a:rPr lang="en-US" sz="2000" dirty="0" err="1"/>
              <a:t>thưởng</a:t>
            </a:r>
            <a:r>
              <a:rPr lang="en-US" sz="2000" dirty="0"/>
              <a:t> </a:t>
            </a:r>
            <a:r>
              <a:rPr lang="en-US" sz="2000" dirty="0" err="1"/>
              <a:t>đột</a:t>
            </a:r>
            <a:r>
              <a:rPr lang="en-US" sz="2000" dirty="0"/>
              <a:t> </a:t>
            </a:r>
            <a:r>
              <a:rPr lang="en-US" sz="2000" dirty="0" err="1"/>
              <a:t>xuất</a:t>
            </a:r>
            <a:r>
              <a:rPr lang="en-US" sz="2000" dirty="0"/>
              <a:t>.</a:t>
            </a:r>
            <a:endParaRPr lang="vi-VN" sz="2000" dirty="0"/>
          </a:p>
          <a:p>
            <a:pPr algn="just">
              <a:lnSpc>
                <a:spcPct val="100000"/>
              </a:lnSpc>
              <a:spcBef>
                <a:spcPts val="0"/>
              </a:spcBef>
              <a:buClr>
                <a:srgbClr val="FF0000"/>
              </a:buClr>
              <a:buFont typeface="Wingdings" pitchFamily="2" charset="2"/>
              <a:buChar char="v"/>
            </a:pPr>
            <a:r>
              <a:rPr lang="en-US" sz="2000" dirty="0" err="1"/>
              <a:t>Cân</a:t>
            </a:r>
            <a:r>
              <a:rPr lang="en-US" sz="2000" dirty="0"/>
              <a:t> </a:t>
            </a:r>
            <a:r>
              <a:rPr lang="en-US" sz="2000" dirty="0" err="1"/>
              <a:t>nhắc</a:t>
            </a:r>
            <a:r>
              <a:rPr lang="en-US" sz="2000" dirty="0"/>
              <a:t> </a:t>
            </a:r>
            <a:r>
              <a:rPr lang="en-US" sz="2000" dirty="0" err="1"/>
              <a:t>các</a:t>
            </a:r>
            <a:r>
              <a:rPr lang="en-US" sz="2000" dirty="0"/>
              <a:t> </a:t>
            </a:r>
            <a:r>
              <a:rPr lang="en-US" sz="2000" dirty="0" err="1"/>
              <a:t>khía</a:t>
            </a:r>
            <a:r>
              <a:rPr lang="en-US" sz="2000" dirty="0"/>
              <a:t> </a:t>
            </a:r>
            <a:r>
              <a:rPr lang="en-US" sz="2000" dirty="0" err="1"/>
              <a:t>cạnh</a:t>
            </a:r>
            <a:r>
              <a:rPr lang="en-US" sz="2000" dirty="0"/>
              <a:t> </a:t>
            </a:r>
            <a:r>
              <a:rPr lang="en-US" sz="2000" dirty="0" err="1"/>
              <a:t>khi</a:t>
            </a:r>
            <a:r>
              <a:rPr lang="en-US" sz="2000" dirty="0"/>
              <a:t> </a:t>
            </a:r>
            <a:r>
              <a:rPr lang="en-US" sz="2000" dirty="0" err="1"/>
              <a:t>nào</a:t>
            </a:r>
            <a:r>
              <a:rPr lang="en-US" sz="2000" dirty="0"/>
              <a:t>, </a:t>
            </a:r>
            <a:r>
              <a:rPr lang="en-US" sz="2000" dirty="0" err="1"/>
              <a:t>kéo</a:t>
            </a:r>
            <a:r>
              <a:rPr lang="en-US" sz="2000" dirty="0"/>
              <a:t> </a:t>
            </a:r>
            <a:r>
              <a:rPr lang="en-US" sz="2000" dirty="0" err="1"/>
              <a:t>dài</a:t>
            </a:r>
            <a:r>
              <a:rPr lang="en-US" sz="2000" dirty="0"/>
              <a:t> </a:t>
            </a:r>
            <a:r>
              <a:rPr lang="en-US" sz="2000" dirty="0" err="1"/>
              <a:t>bao</a:t>
            </a:r>
            <a:r>
              <a:rPr lang="en-US" sz="2000" dirty="0"/>
              <a:t> </a:t>
            </a:r>
            <a:r>
              <a:rPr lang="en-US" sz="2000" dirty="0" err="1"/>
              <a:t>lâu</a:t>
            </a:r>
            <a:r>
              <a:rPr lang="en-US" sz="2000" dirty="0"/>
              <a:t> </a:t>
            </a:r>
            <a:r>
              <a:rPr lang="en-US" sz="2000" dirty="0" err="1"/>
              <a:t>và</a:t>
            </a:r>
            <a:r>
              <a:rPr lang="en-US" sz="2000" dirty="0"/>
              <a:t> </a:t>
            </a:r>
            <a:r>
              <a:rPr lang="en-US" sz="2000" dirty="0" err="1"/>
              <a:t>mức</a:t>
            </a:r>
            <a:r>
              <a:rPr lang="en-US" sz="2000" dirty="0"/>
              <a:t> </a:t>
            </a:r>
            <a:r>
              <a:rPr lang="en-US" sz="2000" dirty="0" err="1"/>
              <a:t>thưởng</a:t>
            </a:r>
            <a:r>
              <a:rPr lang="en-US" sz="2000" dirty="0"/>
              <a:t> </a:t>
            </a:r>
            <a:r>
              <a:rPr lang="en-US" sz="2000" dirty="0" err="1"/>
              <a:t>bao</a:t>
            </a:r>
            <a:r>
              <a:rPr lang="en-US" sz="2000" dirty="0"/>
              <a:t> </a:t>
            </a:r>
            <a:r>
              <a:rPr lang="en-US" sz="2000" dirty="0" err="1"/>
              <a:t>nhiêu</a:t>
            </a:r>
            <a:r>
              <a:rPr lang="en-US" sz="2000" dirty="0"/>
              <a:t> </a:t>
            </a:r>
            <a:r>
              <a:rPr lang="en-US" sz="2000" dirty="0" err="1"/>
              <a:t>là</a:t>
            </a:r>
            <a:r>
              <a:rPr lang="en-US" sz="2000" dirty="0"/>
              <a:t> </a:t>
            </a:r>
            <a:r>
              <a:rPr lang="en-US" sz="2000" dirty="0" err="1"/>
              <a:t>thích</a:t>
            </a:r>
            <a:r>
              <a:rPr lang="en-US" sz="2000" dirty="0"/>
              <a:t> </a:t>
            </a:r>
            <a:r>
              <a:rPr lang="en-US" sz="2000" dirty="0" err="1"/>
              <a:t>hợp</a:t>
            </a:r>
            <a:r>
              <a:rPr lang="en-US" sz="2000" dirty="0"/>
              <a:t>.</a:t>
            </a:r>
            <a:endParaRPr lang="vi-VN" sz="2000" dirty="0"/>
          </a:p>
          <a:p>
            <a:pPr algn="just">
              <a:lnSpc>
                <a:spcPct val="100000"/>
              </a:lnSpc>
              <a:spcBef>
                <a:spcPts val="0"/>
              </a:spcBef>
              <a:buClr>
                <a:srgbClr val="FF0000"/>
              </a:buClr>
              <a:buFont typeface="Wingdings" pitchFamily="2" charset="2"/>
              <a:buChar char="v"/>
            </a:pPr>
            <a:r>
              <a:rPr lang="en-US" sz="2000" dirty="0" err="1"/>
              <a:t>Cần</a:t>
            </a:r>
            <a:r>
              <a:rPr lang="en-US" sz="2000" dirty="0"/>
              <a:t> </a:t>
            </a:r>
            <a:r>
              <a:rPr lang="en-US" sz="2000" dirty="0" err="1"/>
              <a:t>đảm</a:t>
            </a:r>
            <a:r>
              <a:rPr lang="en-US" sz="2000" dirty="0"/>
              <a:t> </a:t>
            </a:r>
            <a:r>
              <a:rPr lang="en-US" sz="2000" dirty="0" err="1"/>
              <a:t>bảo</a:t>
            </a:r>
            <a:r>
              <a:rPr lang="en-US" sz="2000" dirty="0"/>
              <a:t> </a:t>
            </a:r>
            <a:r>
              <a:rPr lang="en-US" sz="2000" dirty="0" err="1"/>
              <a:t>mục</a:t>
            </a:r>
            <a:r>
              <a:rPr lang="en-US" sz="2000" dirty="0"/>
              <a:t> </a:t>
            </a:r>
            <a:r>
              <a:rPr lang="en-US" sz="2000" dirty="0" err="1"/>
              <a:t>đích</a:t>
            </a:r>
            <a:r>
              <a:rPr lang="en-US" sz="2000" dirty="0"/>
              <a:t> </a:t>
            </a:r>
            <a:r>
              <a:rPr lang="en-US" sz="2000" dirty="0" err="1"/>
              <a:t>của</a:t>
            </a:r>
            <a:r>
              <a:rPr lang="en-US" sz="2000" dirty="0"/>
              <a:t> </a:t>
            </a:r>
            <a:r>
              <a:rPr lang="en-US" sz="2000" dirty="0" err="1"/>
              <a:t>thưởng</a:t>
            </a:r>
            <a:r>
              <a:rPr lang="en-US" sz="2000" dirty="0"/>
              <a:t> </a:t>
            </a:r>
            <a:r>
              <a:rPr lang="en-US" sz="2000" dirty="0" err="1"/>
              <a:t>đột</a:t>
            </a:r>
            <a:r>
              <a:rPr lang="en-US" sz="2000" dirty="0"/>
              <a:t> </a:t>
            </a:r>
            <a:r>
              <a:rPr lang="en-US" sz="2000" dirty="0" err="1"/>
              <a:t>xuất</a:t>
            </a:r>
            <a:r>
              <a:rPr lang="en-US" sz="2000" dirty="0"/>
              <a:t> </a:t>
            </a:r>
            <a:r>
              <a:rPr lang="en-US" sz="2000" dirty="0" err="1"/>
              <a:t>là</a:t>
            </a:r>
            <a:r>
              <a:rPr lang="en-US" sz="2000" dirty="0"/>
              <a:t> </a:t>
            </a:r>
            <a:r>
              <a:rPr lang="en-US" sz="2000" dirty="0" err="1"/>
              <a:t>rõ</a:t>
            </a:r>
            <a:r>
              <a:rPr lang="en-US" sz="2000" dirty="0"/>
              <a:t> </a:t>
            </a:r>
            <a:r>
              <a:rPr lang="en-US" sz="2000" dirty="0" err="1"/>
              <a:t>ràng</a:t>
            </a:r>
            <a:r>
              <a:rPr lang="en-US" sz="2000" dirty="0"/>
              <a:t>, </a:t>
            </a:r>
            <a:r>
              <a:rPr lang="en-US" sz="2000" dirty="0" err="1"/>
              <a:t>có</a:t>
            </a:r>
            <a:r>
              <a:rPr lang="en-US" sz="2000" dirty="0"/>
              <a:t> </a:t>
            </a:r>
            <a:r>
              <a:rPr lang="en-US" sz="2000" dirty="0" err="1"/>
              <a:t>khả</a:t>
            </a:r>
            <a:r>
              <a:rPr lang="en-US" sz="2000" dirty="0"/>
              <a:t> </a:t>
            </a:r>
            <a:r>
              <a:rPr lang="en-US" sz="2000" dirty="0" err="1"/>
              <a:t>năng</a:t>
            </a:r>
            <a:r>
              <a:rPr lang="en-US" sz="2000" dirty="0"/>
              <a:t> </a:t>
            </a:r>
            <a:r>
              <a:rPr lang="en-US" sz="2000" dirty="0" err="1"/>
              <a:t>đạt</a:t>
            </a:r>
            <a:r>
              <a:rPr lang="en-US" sz="2000" dirty="0"/>
              <a:t> </a:t>
            </a:r>
            <a:r>
              <a:rPr lang="en-US" sz="2000" dirty="0" err="1"/>
              <a:t>tới</a:t>
            </a:r>
            <a:r>
              <a:rPr lang="en-US" sz="2000" dirty="0"/>
              <a:t> </a:t>
            </a:r>
            <a:r>
              <a:rPr lang="en-US" sz="2000" dirty="0" err="1"/>
              <a:t>và</a:t>
            </a:r>
            <a:r>
              <a:rPr lang="en-US" sz="2000" dirty="0"/>
              <a:t> </a:t>
            </a:r>
            <a:r>
              <a:rPr lang="en-US" sz="2000" dirty="0" err="1"/>
              <a:t>có</a:t>
            </a:r>
            <a:r>
              <a:rPr lang="en-US" sz="2000" dirty="0"/>
              <a:t> </a:t>
            </a:r>
            <a:r>
              <a:rPr lang="en-US" sz="2000" dirty="0" err="1"/>
              <a:t>khả</a:t>
            </a:r>
            <a:r>
              <a:rPr lang="en-US" sz="2000" dirty="0"/>
              <a:t> </a:t>
            </a:r>
            <a:r>
              <a:rPr lang="en-US" sz="2000" dirty="0" err="1"/>
              <a:t>năng</a:t>
            </a:r>
            <a:r>
              <a:rPr lang="en-US" sz="2000" dirty="0"/>
              <a:t> </a:t>
            </a:r>
            <a:r>
              <a:rPr lang="en-US" sz="2000" dirty="0" err="1"/>
              <a:t>định</a:t>
            </a:r>
            <a:r>
              <a:rPr lang="en-US" sz="2000" dirty="0"/>
              <a:t> </a:t>
            </a:r>
            <a:r>
              <a:rPr lang="en-US" sz="2000" dirty="0" err="1"/>
              <a:t>lượng</a:t>
            </a:r>
            <a:r>
              <a:rPr lang="en-US" sz="2000" dirty="0"/>
              <a:t> </a:t>
            </a:r>
            <a:r>
              <a:rPr lang="en-US" sz="2000" dirty="0" err="1"/>
              <a:t>cho</a:t>
            </a:r>
            <a:r>
              <a:rPr lang="en-US" sz="2000" dirty="0"/>
              <a:t> </a:t>
            </a:r>
            <a:r>
              <a:rPr lang="en-US" sz="2000" dirty="0" err="1"/>
              <a:t>phép</a:t>
            </a:r>
            <a:r>
              <a:rPr lang="en-US" sz="2000" dirty="0"/>
              <a:t> </a:t>
            </a:r>
            <a:r>
              <a:rPr lang="en-US" sz="2000" dirty="0" err="1"/>
              <a:t>đánh</a:t>
            </a:r>
            <a:r>
              <a:rPr lang="en-US" sz="2000" dirty="0"/>
              <a:t> </a:t>
            </a:r>
            <a:r>
              <a:rPr lang="en-US" sz="2000" dirty="0" err="1"/>
              <a:t>giá</a:t>
            </a:r>
            <a:r>
              <a:rPr lang="en-US" sz="2000" dirty="0"/>
              <a:t> </a:t>
            </a:r>
            <a:r>
              <a:rPr lang="en-US" sz="2000" dirty="0" err="1"/>
              <a:t>và</a:t>
            </a:r>
            <a:r>
              <a:rPr lang="en-US" sz="2000" dirty="0"/>
              <a:t> </a:t>
            </a:r>
            <a:r>
              <a:rPr lang="en-US" sz="2000" dirty="0" err="1"/>
              <a:t>đo</a:t>
            </a:r>
            <a:r>
              <a:rPr lang="en-US" sz="2000" dirty="0"/>
              <a:t> </a:t>
            </a:r>
            <a:r>
              <a:rPr lang="en-US" sz="2000" dirty="0" err="1"/>
              <a:t>lường</a:t>
            </a:r>
            <a:r>
              <a:rPr lang="en-US" sz="2000" dirty="0"/>
              <a:t> </a:t>
            </a:r>
            <a:r>
              <a:rPr lang="en-US" sz="2000" dirty="0" err="1"/>
              <a:t>kết</a:t>
            </a:r>
            <a:r>
              <a:rPr lang="en-US" sz="2000" dirty="0"/>
              <a:t> </a:t>
            </a:r>
            <a:r>
              <a:rPr lang="en-US" sz="2000" dirty="0" err="1"/>
              <a:t>quả</a:t>
            </a:r>
            <a:r>
              <a:rPr lang="en-US" sz="2000" dirty="0"/>
              <a:t>.</a:t>
            </a:r>
          </a:p>
          <a:p>
            <a:pPr algn="just">
              <a:lnSpc>
                <a:spcPct val="100000"/>
              </a:lnSpc>
              <a:spcBef>
                <a:spcPts val="0"/>
              </a:spcBef>
              <a:buClr>
                <a:srgbClr val="FF0000"/>
              </a:buClr>
              <a:buFont typeface="Wingdings" pitchFamily="2" charset="2"/>
              <a:buChar char="v"/>
            </a:pPr>
            <a:r>
              <a:rPr lang="en-US" sz="2000" dirty="0" err="1"/>
              <a:t>Trước</a:t>
            </a:r>
            <a:r>
              <a:rPr lang="en-US" sz="2000" dirty="0"/>
              <a:t> </a:t>
            </a:r>
            <a:r>
              <a:rPr lang="en-US" sz="2000" dirty="0" err="1"/>
              <a:t>khi</a:t>
            </a:r>
            <a:r>
              <a:rPr lang="en-US" sz="2000" dirty="0"/>
              <a:t> </a:t>
            </a:r>
            <a:r>
              <a:rPr lang="en-US" sz="2000" dirty="0" err="1"/>
              <a:t>thưởng</a:t>
            </a:r>
            <a:r>
              <a:rPr lang="en-US" sz="2000" dirty="0"/>
              <a:t> </a:t>
            </a:r>
            <a:r>
              <a:rPr lang="en-US" sz="2000" dirty="0" err="1"/>
              <a:t>đột</a:t>
            </a:r>
            <a:r>
              <a:rPr lang="en-US" sz="2000" dirty="0"/>
              <a:t> </a:t>
            </a:r>
            <a:r>
              <a:rPr lang="en-US" sz="2000" dirty="0" err="1"/>
              <a:t>xuất</a:t>
            </a:r>
            <a:r>
              <a:rPr lang="en-US" sz="2000" dirty="0"/>
              <a:t>, </a:t>
            </a:r>
            <a:r>
              <a:rPr lang="en-US" sz="2000" dirty="0" err="1"/>
              <a:t>cần</a:t>
            </a:r>
            <a:r>
              <a:rPr lang="en-US" sz="2000" dirty="0"/>
              <a:t> </a:t>
            </a:r>
            <a:r>
              <a:rPr lang="en-US" sz="2000" dirty="0" err="1"/>
              <a:t>thông</a:t>
            </a:r>
            <a:r>
              <a:rPr lang="en-US" sz="2000" dirty="0"/>
              <a:t> </a:t>
            </a:r>
            <a:r>
              <a:rPr lang="en-US" sz="2000" dirty="0" err="1"/>
              <a:t>báo</a:t>
            </a:r>
            <a:r>
              <a:rPr lang="en-US" sz="2000" dirty="0"/>
              <a:t> </a:t>
            </a:r>
            <a:r>
              <a:rPr lang="en-US" sz="2000" dirty="0" err="1"/>
              <a:t>công</a:t>
            </a:r>
            <a:r>
              <a:rPr lang="en-US" sz="2000" dirty="0"/>
              <a:t> </a:t>
            </a:r>
            <a:r>
              <a:rPr lang="en-US" sz="2000" dirty="0" err="1"/>
              <a:t>khai</a:t>
            </a:r>
            <a:r>
              <a:rPr lang="en-US" sz="2000" dirty="0"/>
              <a:t> </a:t>
            </a:r>
            <a:r>
              <a:rPr lang="en-US" sz="2000" dirty="0" err="1"/>
              <a:t>để</a:t>
            </a:r>
            <a:r>
              <a:rPr lang="en-US" sz="2000" dirty="0"/>
              <a:t> </a:t>
            </a:r>
            <a:r>
              <a:rPr lang="en-US" sz="2000" dirty="0" err="1"/>
              <a:t>tạo</a:t>
            </a:r>
            <a:r>
              <a:rPr lang="en-US" sz="2000" dirty="0"/>
              <a:t> </a:t>
            </a:r>
            <a:r>
              <a:rPr lang="en-US" sz="2000" dirty="0" err="1"/>
              <a:t>sự</a:t>
            </a:r>
            <a:r>
              <a:rPr lang="en-US" sz="2000" dirty="0"/>
              <a:t> </a:t>
            </a:r>
            <a:r>
              <a:rPr lang="en-US" sz="2000" dirty="0" err="1"/>
              <a:t>quan</a:t>
            </a:r>
            <a:r>
              <a:rPr lang="en-US" sz="2000" dirty="0"/>
              <a:t> </a:t>
            </a:r>
            <a:r>
              <a:rPr lang="en-US" sz="2000" dirty="0" err="1"/>
              <a:t>tâm</a:t>
            </a:r>
            <a:r>
              <a:rPr lang="en-US" sz="2000" dirty="0"/>
              <a:t> </a:t>
            </a:r>
            <a:r>
              <a:rPr lang="en-US" sz="2000" dirty="0" err="1"/>
              <a:t>và</a:t>
            </a:r>
            <a:r>
              <a:rPr lang="en-US" sz="2000" dirty="0"/>
              <a:t> </a:t>
            </a:r>
            <a:r>
              <a:rPr lang="en-US" sz="2000" dirty="0" err="1"/>
              <a:t>kích</a:t>
            </a:r>
            <a:r>
              <a:rPr lang="en-US" sz="2000" dirty="0"/>
              <a:t> </a:t>
            </a:r>
            <a:r>
              <a:rPr lang="en-US" sz="2000" dirty="0" err="1"/>
              <a:t>thích</a:t>
            </a:r>
            <a:r>
              <a:rPr lang="en-US" sz="2000" dirty="0"/>
              <a:t> </a:t>
            </a:r>
            <a:r>
              <a:rPr lang="en-US" sz="2000" dirty="0" err="1"/>
              <a:t>người</a:t>
            </a:r>
            <a:r>
              <a:rPr lang="en-US" sz="2000" dirty="0"/>
              <a:t> </a:t>
            </a:r>
            <a:r>
              <a:rPr lang="en-US" sz="2000" dirty="0" err="1"/>
              <a:t>bán</a:t>
            </a:r>
            <a:r>
              <a:rPr lang="en-US" sz="2000" dirty="0"/>
              <a:t> </a:t>
            </a:r>
            <a:r>
              <a:rPr lang="en-US" sz="2000" dirty="0" err="1"/>
              <a:t>nói</a:t>
            </a:r>
            <a:r>
              <a:rPr lang="en-US" sz="2000" dirty="0"/>
              <a:t> </a:t>
            </a:r>
            <a:r>
              <a:rPr lang="en-US" sz="2000" dirty="0" err="1"/>
              <a:t>chung</a:t>
            </a:r>
            <a:r>
              <a:rPr lang="en-US" sz="2000" dirty="0"/>
              <a:t>.</a:t>
            </a:r>
            <a:endParaRPr lang="vi-VN" sz="2000" dirty="0"/>
          </a:p>
        </p:txBody>
      </p:sp>
    </p:spTree>
    <p:extLst>
      <p:ext uri="{BB962C8B-B14F-4D97-AF65-F5344CB8AC3E}">
        <p14:creationId xmlns:p14="http://schemas.microsoft.com/office/powerpoint/2010/main" val="355364322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A41A947-AB93-47EF-A57E-639A443E879A}"/>
              </a:ext>
            </a:extLst>
          </p:cNvPr>
          <p:cNvSpPr>
            <a:spLocks noGrp="1"/>
          </p:cNvSpPr>
          <p:nvPr>
            <p:ph type="title"/>
          </p:nvPr>
        </p:nvSpPr>
        <p:spPr/>
        <p:txBody>
          <a:bodyPr>
            <a:normAutofit/>
          </a:bodyPr>
          <a:lstStyle/>
          <a:p>
            <a:pPr algn="ctr"/>
            <a:r>
              <a:rPr lang="en-US" sz="2800" dirty="0"/>
              <a:t>5.6. </a:t>
            </a:r>
            <a:r>
              <a:rPr lang="en-US" sz="2800" dirty="0" err="1"/>
              <a:t>Phụ</a:t>
            </a:r>
            <a:r>
              <a:rPr lang="en-US" sz="2800" dirty="0"/>
              <a:t> </a:t>
            </a:r>
            <a:r>
              <a:rPr lang="en-US" sz="2800" dirty="0" err="1"/>
              <a:t>cấp</a:t>
            </a:r>
            <a:r>
              <a:rPr lang="en-US" sz="2800" dirty="0"/>
              <a:t> </a:t>
            </a:r>
            <a:r>
              <a:rPr lang="en-US" sz="2800" dirty="0" err="1"/>
              <a:t>bán</a:t>
            </a:r>
            <a:r>
              <a:rPr lang="en-US" sz="2800" dirty="0"/>
              <a:t> </a:t>
            </a:r>
            <a:r>
              <a:rPr lang="en-US" sz="2800" dirty="0" err="1"/>
              <a:t>hàng</a:t>
            </a:r>
            <a:endParaRPr lang="vi-VN" sz="2800" dirty="0"/>
          </a:p>
        </p:txBody>
      </p:sp>
      <p:sp>
        <p:nvSpPr>
          <p:cNvPr id="3" name="Chỗ dành sẵn cho Số hiệu Bản chiếu 2">
            <a:extLst>
              <a:ext uri="{FF2B5EF4-FFF2-40B4-BE49-F238E27FC236}">
                <a16:creationId xmlns:a16="http://schemas.microsoft.com/office/drawing/2014/main" id="{F6B54E96-7A5D-4B4C-A042-B880F2DA82F2}"/>
              </a:ext>
            </a:extLst>
          </p:cNvPr>
          <p:cNvSpPr>
            <a:spLocks noGrp="1"/>
          </p:cNvSpPr>
          <p:nvPr>
            <p:ph type="sldNum" sz="quarter" idx="12"/>
          </p:nvPr>
        </p:nvSpPr>
        <p:spPr/>
        <p:txBody>
          <a:bodyPr/>
          <a:lstStyle/>
          <a:p>
            <a:fld id="{91974DF9-AD47-4691-BA21-BBFCE3637A9A}" type="slidenum">
              <a:rPr kumimoji="0" lang="en-US" smtClean="0"/>
              <a:pPr/>
              <a:t>238</a:t>
            </a:fld>
            <a:endParaRPr kumimoji="0" lang="en-US"/>
          </a:p>
        </p:txBody>
      </p:sp>
      <p:sp>
        <p:nvSpPr>
          <p:cNvPr id="4" name="Chỗ dành sẵn cho Nội dung 3">
            <a:extLst>
              <a:ext uri="{FF2B5EF4-FFF2-40B4-BE49-F238E27FC236}">
                <a16:creationId xmlns:a16="http://schemas.microsoft.com/office/drawing/2014/main" id="{640AB29E-80CC-4B84-9128-E15E77146CC1}"/>
              </a:ext>
            </a:extLst>
          </p:cNvPr>
          <p:cNvSpPr>
            <a:spLocks noGrp="1"/>
          </p:cNvSpPr>
          <p:nvPr>
            <p:ph sz="quarter" idx="1"/>
          </p:nvPr>
        </p:nvSpPr>
        <p:spPr>
          <a:xfrm>
            <a:off x="623021" y="1295400"/>
            <a:ext cx="8223505" cy="4709160"/>
          </a:xfrm>
        </p:spPr>
        <p:txBody>
          <a:bodyPr>
            <a:normAutofit fontScale="92500" lnSpcReduction="10000"/>
          </a:bodyPr>
          <a:lstStyle/>
          <a:p>
            <a:pPr algn="just">
              <a:lnSpc>
                <a:spcPct val="120000"/>
              </a:lnSpc>
              <a:buClr>
                <a:srgbClr val="FF0000"/>
              </a:buClr>
              <a:buFont typeface="Wingdings" panose="05000000000000000000" pitchFamily="2" charset="2"/>
              <a:buChar char="v"/>
            </a:pPr>
            <a:r>
              <a:rPr lang="en-US" sz="2400" dirty="0"/>
              <a:t> </a:t>
            </a:r>
            <a:r>
              <a:rPr lang="en-US" sz="2400" dirty="0" err="1"/>
              <a:t>Một</a:t>
            </a:r>
            <a:r>
              <a:rPr lang="en-US" sz="2400" dirty="0"/>
              <a:t> </a:t>
            </a:r>
            <a:r>
              <a:rPr lang="en-US" sz="2400" dirty="0" err="1"/>
              <a:t>số</a:t>
            </a:r>
            <a:r>
              <a:rPr lang="en-US" sz="2400" dirty="0"/>
              <a:t> </a:t>
            </a:r>
            <a:r>
              <a:rPr lang="en-US" sz="2400" dirty="0" err="1"/>
              <a:t>phụ</a:t>
            </a:r>
            <a:r>
              <a:rPr lang="en-US" sz="2400" dirty="0"/>
              <a:t> </a:t>
            </a:r>
            <a:r>
              <a:rPr lang="en-US" sz="2400" dirty="0" err="1"/>
              <a:t>cấp</a:t>
            </a:r>
            <a:r>
              <a:rPr lang="en-US" sz="2400" dirty="0"/>
              <a:t> </a:t>
            </a:r>
            <a:r>
              <a:rPr lang="en-US" sz="2400" dirty="0" err="1"/>
              <a:t>điển</a:t>
            </a:r>
            <a:r>
              <a:rPr lang="en-US" sz="2400" dirty="0"/>
              <a:t> </a:t>
            </a:r>
            <a:r>
              <a:rPr lang="en-US" sz="2400" dirty="0" err="1"/>
              <a:t>hình</a:t>
            </a:r>
            <a:r>
              <a:rPr lang="en-US" sz="2400" dirty="0"/>
              <a:t> </a:t>
            </a:r>
            <a:r>
              <a:rPr lang="en-US" sz="2400" dirty="0" err="1"/>
              <a:t>như</a:t>
            </a:r>
            <a:r>
              <a:rPr lang="en-US" sz="2400" dirty="0"/>
              <a:t> chi </a:t>
            </a:r>
            <a:r>
              <a:rPr lang="en-US" sz="2400" dirty="0" err="1"/>
              <a:t>phí</a:t>
            </a:r>
            <a:r>
              <a:rPr lang="en-US" sz="2400" dirty="0"/>
              <a:t> di </a:t>
            </a:r>
            <a:r>
              <a:rPr lang="en-US" sz="2400" dirty="0" err="1"/>
              <a:t>chuyển</a:t>
            </a:r>
            <a:r>
              <a:rPr lang="en-US" sz="2400" dirty="0"/>
              <a:t> </a:t>
            </a:r>
            <a:r>
              <a:rPr lang="en-US" sz="2400" dirty="0" err="1"/>
              <a:t>bằng</a:t>
            </a:r>
            <a:r>
              <a:rPr lang="en-US" sz="2400" dirty="0"/>
              <a:t> ô </a:t>
            </a:r>
            <a:r>
              <a:rPr lang="en-US" sz="2400" dirty="0" err="1"/>
              <a:t>tô</a:t>
            </a:r>
            <a:r>
              <a:rPr lang="en-US" sz="2400" dirty="0"/>
              <a:t>, </a:t>
            </a:r>
            <a:r>
              <a:rPr lang="en-US" sz="2400" dirty="0" err="1"/>
              <a:t>phụ</a:t>
            </a:r>
            <a:r>
              <a:rPr lang="en-US" sz="2400" dirty="0"/>
              <a:t> </a:t>
            </a:r>
            <a:r>
              <a:rPr lang="en-US" sz="2400" dirty="0" err="1"/>
              <a:t>cấp</a:t>
            </a:r>
            <a:r>
              <a:rPr lang="en-US" sz="2400" dirty="0"/>
              <a:t> </a:t>
            </a:r>
            <a:r>
              <a:rPr lang="en-US" sz="2400" dirty="0" err="1"/>
              <a:t>đi</a:t>
            </a:r>
            <a:r>
              <a:rPr lang="en-US" sz="2400" dirty="0"/>
              <a:t> </a:t>
            </a:r>
            <a:r>
              <a:rPr lang="en-US" sz="2400" dirty="0" err="1"/>
              <a:t>đường</a:t>
            </a:r>
            <a:r>
              <a:rPr lang="en-US" sz="2400" dirty="0"/>
              <a:t>, </a:t>
            </a:r>
            <a:r>
              <a:rPr lang="en-US" sz="2400" dirty="0" err="1"/>
              <a:t>các</a:t>
            </a:r>
            <a:r>
              <a:rPr lang="en-US" sz="2400" dirty="0"/>
              <a:t> </a:t>
            </a:r>
            <a:r>
              <a:rPr lang="en-US" sz="2400" dirty="0" err="1"/>
              <a:t>khoản</a:t>
            </a:r>
            <a:r>
              <a:rPr lang="en-US" sz="2400" dirty="0"/>
              <a:t> </a:t>
            </a:r>
            <a:r>
              <a:rPr lang="en-US" sz="2400" dirty="0" err="1"/>
              <a:t>phụ</a:t>
            </a:r>
            <a:r>
              <a:rPr lang="en-US" sz="2400" dirty="0"/>
              <a:t> </a:t>
            </a:r>
            <a:r>
              <a:rPr lang="en-US" sz="2400" dirty="0" err="1"/>
              <a:t>cấp</a:t>
            </a:r>
            <a:r>
              <a:rPr lang="en-US" sz="2400" dirty="0"/>
              <a:t> </a:t>
            </a:r>
            <a:r>
              <a:rPr lang="en-US" sz="2400" dirty="0" err="1"/>
              <a:t>đi</a:t>
            </a:r>
            <a:r>
              <a:rPr lang="en-US" sz="2400" dirty="0"/>
              <a:t> </a:t>
            </a:r>
            <a:r>
              <a:rPr lang="en-US" sz="2400" dirty="0" err="1"/>
              <a:t>lại</a:t>
            </a:r>
            <a:r>
              <a:rPr lang="en-US" sz="2400" dirty="0"/>
              <a:t> </a:t>
            </a:r>
            <a:r>
              <a:rPr lang="en-US" sz="2400" dirty="0" err="1"/>
              <a:t>khác</a:t>
            </a:r>
            <a:r>
              <a:rPr lang="en-US" sz="2400" dirty="0"/>
              <a:t>, </a:t>
            </a:r>
            <a:r>
              <a:rPr lang="en-US" sz="2400" dirty="0" err="1"/>
              <a:t>tiền</a:t>
            </a:r>
            <a:r>
              <a:rPr lang="en-US" sz="2400" dirty="0"/>
              <a:t> ở, </a:t>
            </a:r>
            <a:r>
              <a:rPr lang="en-US" sz="2400" dirty="0" err="1"/>
              <a:t>điện</a:t>
            </a:r>
            <a:r>
              <a:rPr lang="en-US" sz="2400" dirty="0"/>
              <a:t> </a:t>
            </a:r>
            <a:r>
              <a:rPr lang="en-US" sz="2400" dirty="0" err="1"/>
              <a:t>thoại</a:t>
            </a:r>
            <a:r>
              <a:rPr lang="en-US" sz="2400" dirty="0"/>
              <a:t>, </a:t>
            </a:r>
            <a:r>
              <a:rPr lang="en-US" sz="2400" dirty="0" err="1"/>
              <a:t>giải</a:t>
            </a:r>
            <a:r>
              <a:rPr lang="en-US" sz="2400" dirty="0"/>
              <a:t> </a:t>
            </a:r>
            <a:r>
              <a:rPr lang="en-US" sz="2400" dirty="0" err="1"/>
              <a:t>trí</a:t>
            </a:r>
            <a:r>
              <a:rPr lang="en-US" sz="2400" dirty="0"/>
              <a:t>, </a:t>
            </a:r>
            <a:r>
              <a:rPr lang="en-US" sz="2400" dirty="0" err="1"/>
              <a:t>quảng</a:t>
            </a:r>
            <a:r>
              <a:rPr lang="en-US" sz="2400" dirty="0"/>
              <a:t> </a:t>
            </a:r>
            <a:r>
              <a:rPr lang="en-US" sz="2400" dirty="0" err="1"/>
              <a:t>cáo</a:t>
            </a:r>
            <a:r>
              <a:rPr lang="en-US" sz="2400" dirty="0"/>
              <a:t>, </a:t>
            </a:r>
            <a:r>
              <a:rPr lang="en-US" sz="2400" dirty="0" err="1"/>
              <a:t>sản</a:t>
            </a:r>
            <a:r>
              <a:rPr lang="en-US" sz="2400" dirty="0"/>
              <a:t> </a:t>
            </a:r>
            <a:r>
              <a:rPr lang="en-US" sz="2400" dirty="0" err="1"/>
              <a:t>phẩm</a:t>
            </a:r>
            <a:r>
              <a:rPr lang="en-US" sz="2400" dirty="0"/>
              <a:t> </a:t>
            </a:r>
            <a:r>
              <a:rPr lang="en-US" sz="2400" dirty="0" err="1"/>
              <a:t>mẫu</a:t>
            </a:r>
            <a:r>
              <a:rPr lang="en-US" sz="2400" dirty="0"/>
              <a:t>, </a:t>
            </a:r>
            <a:r>
              <a:rPr lang="en-US" sz="2400" dirty="0" err="1"/>
              <a:t>văn</a:t>
            </a:r>
            <a:r>
              <a:rPr lang="en-US" sz="2400" dirty="0"/>
              <a:t> </a:t>
            </a:r>
            <a:r>
              <a:rPr lang="en-US" sz="2400" dirty="0" err="1"/>
              <a:t>phòng</a:t>
            </a:r>
            <a:r>
              <a:rPr lang="en-US" sz="2400" dirty="0"/>
              <a:t> </a:t>
            </a:r>
            <a:r>
              <a:rPr lang="en-US" sz="2400" dirty="0" err="1"/>
              <a:t>phẩm</a:t>
            </a:r>
            <a:r>
              <a:rPr lang="en-US" sz="2400" dirty="0"/>
              <a:t>, photocopy, </a:t>
            </a:r>
            <a:r>
              <a:rPr lang="en-US" sz="2400" dirty="0" err="1"/>
              <a:t>máy</a:t>
            </a:r>
            <a:r>
              <a:rPr lang="en-US" sz="2400" dirty="0"/>
              <a:t> </a:t>
            </a:r>
            <a:r>
              <a:rPr lang="en-US" sz="2400" dirty="0" err="1"/>
              <a:t>tính</a:t>
            </a:r>
            <a:r>
              <a:rPr lang="en-US" sz="2400" dirty="0"/>
              <a:t> </a:t>
            </a:r>
            <a:r>
              <a:rPr lang="en-US" sz="2400" dirty="0" err="1"/>
              <a:t>xách</a:t>
            </a:r>
            <a:r>
              <a:rPr lang="en-US" sz="2400" dirty="0"/>
              <a:t> </a:t>
            </a:r>
            <a:r>
              <a:rPr lang="en-US" sz="2400" dirty="0" err="1"/>
              <a:t>tay</a:t>
            </a:r>
            <a:r>
              <a:rPr lang="en-US" sz="2400" dirty="0"/>
              <a:t>. </a:t>
            </a:r>
          </a:p>
          <a:p>
            <a:pPr algn="just">
              <a:lnSpc>
                <a:spcPct val="120000"/>
              </a:lnSpc>
              <a:buClr>
                <a:srgbClr val="FF0000"/>
              </a:buClr>
              <a:buFont typeface="Wingdings" panose="05000000000000000000" pitchFamily="2" charset="2"/>
              <a:buChar char="v"/>
            </a:pPr>
            <a:r>
              <a:rPr lang="en-US" sz="2400" dirty="0" err="1"/>
              <a:t>Ngân</a:t>
            </a:r>
            <a:r>
              <a:rPr lang="en-US" sz="2400" dirty="0"/>
              <a:t> </a:t>
            </a:r>
            <a:r>
              <a:rPr lang="en-US" sz="2400" dirty="0" err="1"/>
              <a:t>sách</a:t>
            </a:r>
            <a:r>
              <a:rPr lang="en-US" sz="2400" dirty="0"/>
              <a:t> </a:t>
            </a:r>
            <a:r>
              <a:rPr lang="en-US" sz="2400" dirty="0" err="1"/>
              <a:t>dành</a:t>
            </a:r>
            <a:r>
              <a:rPr lang="en-US" sz="2400" dirty="0"/>
              <a:t> </a:t>
            </a:r>
            <a:r>
              <a:rPr lang="en-US" sz="2400" dirty="0" err="1"/>
              <a:t>cho</a:t>
            </a:r>
            <a:r>
              <a:rPr lang="en-US" sz="2400" dirty="0"/>
              <a:t> </a:t>
            </a:r>
            <a:r>
              <a:rPr lang="en-US" sz="2400" dirty="0" err="1"/>
              <a:t>các</a:t>
            </a:r>
            <a:r>
              <a:rPr lang="en-US" sz="2400" dirty="0"/>
              <a:t> </a:t>
            </a:r>
            <a:r>
              <a:rPr lang="en-US" sz="2400" dirty="0" err="1"/>
              <a:t>khoản</a:t>
            </a:r>
            <a:r>
              <a:rPr lang="en-US" sz="2400" dirty="0"/>
              <a:t> </a:t>
            </a:r>
            <a:r>
              <a:rPr lang="en-US" sz="2400" dirty="0" err="1"/>
              <a:t>phụ</a:t>
            </a:r>
            <a:r>
              <a:rPr lang="en-US" sz="2400" dirty="0"/>
              <a:t> </a:t>
            </a:r>
            <a:r>
              <a:rPr lang="en-US" sz="2400" dirty="0" err="1"/>
              <a:t>cấp</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thể</a:t>
            </a:r>
            <a:r>
              <a:rPr lang="en-US" sz="2400" dirty="0"/>
              <a:t> </a:t>
            </a:r>
            <a:r>
              <a:rPr lang="en-US" sz="2400" dirty="0" err="1"/>
              <a:t>được</a:t>
            </a:r>
            <a:r>
              <a:rPr lang="en-US" sz="2400" dirty="0"/>
              <a:t> </a:t>
            </a:r>
            <a:r>
              <a:rPr lang="en-US" sz="2400" dirty="0" err="1"/>
              <a:t>xác</a:t>
            </a:r>
            <a:r>
              <a:rPr lang="en-US" sz="2400" dirty="0"/>
              <a:t> </a:t>
            </a:r>
            <a:r>
              <a:rPr lang="en-US" sz="2400" dirty="0" err="1"/>
              <a:t>định</a:t>
            </a:r>
            <a:r>
              <a:rPr lang="en-US" sz="2400" dirty="0"/>
              <a:t> </a:t>
            </a:r>
            <a:r>
              <a:rPr lang="en-US" sz="2400" dirty="0" err="1"/>
              <a:t>bằng</a:t>
            </a:r>
            <a:r>
              <a:rPr lang="en-US" sz="2400" dirty="0"/>
              <a:t> </a:t>
            </a:r>
            <a:r>
              <a:rPr lang="en-US" sz="2400" dirty="0" err="1"/>
              <a:t>tỷ</a:t>
            </a:r>
            <a:r>
              <a:rPr lang="en-US" sz="2400" dirty="0"/>
              <a:t> </a:t>
            </a:r>
            <a:r>
              <a:rPr lang="en-US" sz="2400" dirty="0" err="1"/>
              <a:t>lệ</a:t>
            </a:r>
            <a:r>
              <a:rPr lang="en-US" sz="2400" dirty="0"/>
              <a:t> </a:t>
            </a:r>
            <a:r>
              <a:rPr lang="en-US" sz="2400" dirty="0" err="1"/>
              <a:t>phần</a:t>
            </a:r>
            <a:r>
              <a:rPr lang="en-US" sz="2400" dirty="0"/>
              <a:t> </a:t>
            </a:r>
            <a:r>
              <a:rPr lang="en-US" sz="2400" dirty="0" err="1"/>
              <a:t>trăm</a:t>
            </a:r>
            <a:r>
              <a:rPr lang="en-US" sz="2400" dirty="0"/>
              <a:t> so </a:t>
            </a:r>
            <a:r>
              <a:rPr lang="en-US" sz="2400" dirty="0" err="1"/>
              <a:t>với</a:t>
            </a:r>
            <a:r>
              <a:rPr lang="en-US" sz="2400" dirty="0"/>
              <a:t> </a:t>
            </a:r>
            <a:r>
              <a:rPr lang="en-US" sz="2400" dirty="0" err="1"/>
              <a:t>tổng</a:t>
            </a:r>
            <a:r>
              <a:rPr lang="en-US" sz="2400" dirty="0"/>
              <a:t> </a:t>
            </a:r>
            <a:r>
              <a:rPr lang="en-US" sz="2400" dirty="0" err="1"/>
              <a:t>doanh</a:t>
            </a:r>
            <a:r>
              <a:rPr lang="en-US" sz="2400" dirty="0"/>
              <a:t> </a:t>
            </a:r>
            <a:r>
              <a:rPr lang="en-US" sz="2400" dirty="0" err="1"/>
              <a:t>số</a:t>
            </a:r>
            <a:r>
              <a:rPr lang="en-US" sz="2400" dirty="0"/>
              <a:t> </a:t>
            </a:r>
            <a:r>
              <a:rPr lang="en-US" sz="2400" dirty="0" err="1"/>
              <a:t>bán</a:t>
            </a:r>
            <a:r>
              <a:rPr lang="en-US" sz="2400" dirty="0"/>
              <a:t> </a:t>
            </a:r>
            <a:r>
              <a:rPr lang="en-US" sz="2400" dirty="0" err="1"/>
              <a:t>nói</a:t>
            </a:r>
            <a:r>
              <a:rPr lang="en-US" sz="2400" dirty="0"/>
              <a:t> </a:t>
            </a:r>
            <a:r>
              <a:rPr lang="en-US" sz="2400" dirty="0" err="1"/>
              <a:t>chung</a:t>
            </a:r>
            <a:r>
              <a:rPr lang="en-US" sz="2400" dirty="0"/>
              <a:t>. </a:t>
            </a:r>
          </a:p>
          <a:p>
            <a:pPr algn="just">
              <a:lnSpc>
                <a:spcPct val="120000"/>
              </a:lnSpc>
              <a:buClr>
                <a:srgbClr val="FF0000"/>
              </a:buClr>
              <a:buFont typeface="Wingdings" panose="05000000000000000000" pitchFamily="2" charset="2"/>
              <a:buChar char="v"/>
            </a:pPr>
            <a:r>
              <a:rPr lang="en-US" sz="2400" dirty="0" err="1"/>
              <a:t>Để</a:t>
            </a:r>
            <a:r>
              <a:rPr lang="en-US" sz="2400" dirty="0"/>
              <a:t> </a:t>
            </a:r>
            <a:r>
              <a:rPr lang="en-US" sz="2400" dirty="0" err="1"/>
              <a:t>kiểm</a:t>
            </a:r>
            <a:r>
              <a:rPr lang="en-US" sz="2400" dirty="0"/>
              <a:t> </a:t>
            </a:r>
            <a:r>
              <a:rPr lang="en-US" sz="2400" dirty="0" err="1"/>
              <a:t>soát</a:t>
            </a:r>
            <a:r>
              <a:rPr lang="en-US" sz="2400" dirty="0"/>
              <a:t> chi </a:t>
            </a:r>
            <a:r>
              <a:rPr lang="en-US" sz="2400" dirty="0" err="1"/>
              <a:t>phí</a:t>
            </a:r>
            <a:r>
              <a:rPr lang="en-US" sz="2400" dirty="0"/>
              <a:t>, </a:t>
            </a:r>
            <a:r>
              <a:rPr lang="en-US" sz="2400" dirty="0" err="1"/>
              <a:t>đôi</a:t>
            </a:r>
            <a:r>
              <a:rPr lang="en-US" sz="2400" dirty="0"/>
              <a:t> </a:t>
            </a:r>
            <a:r>
              <a:rPr lang="en-US" sz="2400" dirty="0" err="1"/>
              <a:t>khi</a:t>
            </a:r>
            <a:r>
              <a:rPr lang="en-US" sz="2400" dirty="0"/>
              <a:t> </a:t>
            </a:r>
            <a:r>
              <a:rPr lang="en-US" sz="2400" dirty="0" err="1"/>
              <a:t>các</a:t>
            </a:r>
            <a:r>
              <a:rPr lang="en-US" sz="2400" dirty="0"/>
              <a:t> </a:t>
            </a:r>
            <a:r>
              <a:rPr lang="en-US" sz="2400" dirty="0" err="1"/>
              <a:t>khoản</a:t>
            </a:r>
            <a:r>
              <a:rPr lang="en-US" sz="2400" dirty="0"/>
              <a:t> chi </a:t>
            </a:r>
            <a:r>
              <a:rPr lang="en-US" sz="2400" dirty="0" err="1"/>
              <a:t>phí</a:t>
            </a:r>
            <a:r>
              <a:rPr lang="en-US" sz="2400" dirty="0"/>
              <a:t> </a:t>
            </a:r>
            <a:r>
              <a:rPr lang="en-US" sz="2400" dirty="0" err="1"/>
              <a:t>về</a:t>
            </a:r>
            <a:r>
              <a:rPr lang="en-US" sz="2400" dirty="0"/>
              <a:t> </a:t>
            </a:r>
            <a:r>
              <a:rPr lang="en-US" sz="2400" dirty="0" err="1"/>
              <a:t>đi</a:t>
            </a:r>
            <a:r>
              <a:rPr lang="en-US" sz="2400" dirty="0"/>
              <a:t> </a:t>
            </a:r>
            <a:r>
              <a:rPr lang="en-US" sz="2400" dirty="0" err="1"/>
              <a:t>lại</a:t>
            </a:r>
            <a:r>
              <a:rPr lang="en-US" sz="2400" dirty="0"/>
              <a:t>, ở, </a:t>
            </a:r>
            <a:r>
              <a:rPr lang="en-US" sz="2400" dirty="0" err="1"/>
              <a:t>ăn</a:t>
            </a:r>
            <a:r>
              <a:rPr lang="en-US" sz="2400" dirty="0"/>
              <a:t>  </a:t>
            </a:r>
            <a:r>
              <a:rPr lang="en-US" sz="2400" dirty="0" err="1"/>
              <a:t>sẽ</a:t>
            </a:r>
            <a:r>
              <a:rPr lang="en-US" sz="2400" dirty="0"/>
              <a:t> </a:t>
            </a:r>
            <a:r>
              <a:rPr lang="en-US" sz="2400" dirty="0" err="1"/>
              <a:t>được</a:t>
            </a:r>
            <a:r>
              <a:rPr lang="en-US" sz="2400" dirty="0"/>
              <a:t> </a:t>
            </a:r>
            <a:r>
              <a:rPr lang="en-US" sz="2400" dirty="0" err="1"/>
              <a:t>quy</a:t>
            </a:r>
            <a:r>
              <a:rPr lang="en-US" sz="2400" dirty="0"/>
              <a:t> </a:t>
            </a:r>
            <a:r>
              <a:rPr lang="en-US" sz="2400" dirty="0" err="1"/>
              <a:t>định</a:t>
            </a:r>
            <a:r>
              <a:rPr lang="en-US" sz="2400" dirty="0"/>
              <a:t> </a:t>
            </a:r>
            <a:r>
              <a:rPr lang="en-US" sz="2400" dirty="0" err="1"/>
              <a:t>theo</a:t>
            </a:r>
            <a:r>
              <a:rPr lang="en-US" sz="2400" dirty="0"/>
              <a:t> </a:t>
            </a:r>
            <a:r>
              <a:rPr lang="en-US" sz="2400" dirty="0" err="1"/>
              <a:t>một</a:t>
            </a:r>
            <a:r>
              <a:rPr lang="en-US" sz="2400" dirty="0"/>
              <a:t> </a:t>
            </a:r>
            <a:r>
              <a:rPr lang="en-US" sz="2400" dirty="0" err="1"/>
              <a:t>mức</a:t>
            </a:r>
            <a:r>
              <a:rPr lang="en-US" sz="2400" dirty="0"/>
              <a:t> </a:t>
            </a:r>
            <a:r>
              <a:rPr lang="en-US" sz="2400" dirty="0" err="1"/>
              <a:t>nhất</a:t>
            </a:r>
            <a:r>
              <a:rPr lang="en-US" sz="2400" dirty="0"/>
              <a:t> </a:t>
            </a:r>
            <a:r>
              <a:rPr lang="en-US" sz="2400" dirty="0" err="1"/>
              <a:t>định</a:t>
            </a:r>
            <a:r>
              <a:rPr lang="en-US" sz="2400" dirty="0"/>
              <a:t>. </a:t>
            </a:r>
          </a:p>
          <a:p>
            <a:pPr algn="just">
              <a:lnSpc>
                <a:spcPct val="120000"/>
              </a:lnSpc>
              <a:buClr>
                <a:srgbClr val="FF0000"/>
              </a:buClr>
              <a:buFont typeface="Wingdings" panose="05000000000000000000" pitchFamily="2" charset="2"/>
              <a:buChar char="v"/>
            </a:pPr>
            <a:r>
              <a:rPr lang="en-US" sz="2400" dirty="0" err="1"/>
              <a:t>Một</a:t>
            </a:r>
            <a:r>
              <a:rPr lang="en-US" sz="2400" dirty="0"/>
              <a:t> </a:t>
            </a:r>
            <a:r>
              <a:rPr lang="en-US" sz="2400" dirty="0" err="1"/>
              <a:t>số</a:t>
            </a:r>
            <a:r>
              <a:rPr lang="en-US" sz="2400" dirty="0"/>
              <a:t> </a:t>
            </a:r>
            <a:r>
              <a:rPr lang="en-US" sz="2400" dirty="0" err="1"/>
              <a:t>khác</a:t>
            </a:r>
            <a:r>
              <a:rPr lang="en-US" sz="2400" dirty="0"/>
              <a:t> </a:t>
            </a:r>
            <a:r>
              <a:rPr lang="en-US" sz="2400" dirty="0" err="1"/>
              <a:t>lại</a:t>
            </a:r>
            <a:r>
              <a:rPr lang="en-US" sz="2400" dirty="0"/>
              <a:t> </a:t>
            </a:r>
            <a:r>
              <a:rPr lang="en-US" sz="2400" dirty="0" err="1"/>
              <a:t>tính</a:t>
            </a:r>
            <a:r>
              <a:rPr lang="en-US" sz="2400" dirty="0"/>
              <a:t> </a:t>
            </a:r>
            <a:r>
              <a:rPr lang="en-US" sz="2400" dirty="0" err="1"/>
              <a:t>phụ</a:t>
            </a:r>
            <a:r>
              <a:rPr lang="en-US" sz="2400" dirty="0"/>
              <a:t> </a:t>
            </a:r>
            <a:r>
              <a:rPr lang="en-US" sz="2400" dirty="0" err="1"/>
              <a:t>cấp</a:t>
            </a:r>
            <a:r>
              <a:rPr lang="en-US" sz="2400" dirty="0"/>
              <a:t> </a:t>
            </a:r>
            <a:r>
              <a:rPr lang="en-US" sz="2400" dirty="0" err="1"/>
              <a:t>theo</a:t>
            </a:r>
            <a:r>
              <a:rPr lang="en-US" sz="2400" dirty="0"/>
              <a:t> </a:t>
            </a:r>
            <a:r>
              <a:rPr lang="en-US" sz="2400" dirty="0" err="1"/>
              <a:t>ngày</a:t>
            </a:r>
            <a:r>
              <a:rPr lang="en-US" sz="2400" dirty="0"/>
              <a:t> </a:t>
            </a:r>
            <a:r>
              <a:rPr lang="en-US" sz="2400" dirty="0" err="1"/>
              <a:t>và</a:t>
            </a:r>
            <a:r>
              <a:rPr lang="en-US" sz="2400" dirty="0"/>
              <a:t> </a:t>
            </a:r>
            <a:r>
              <a:rPr lang="en-US" sz="2400" dirty="0" err="1"/>
              <a:t>hoàn</a:t>
            </a:r>
            <a:r>
              <a:rPr lang="en-US" sz="2400" dirty="0"/>
              <a:t> </a:t>
            </a:r>
            <a:r>
              <a:rPr lang="en-US" sz="2400" dirty="0" err="1"/>
              <a:t>trả</a:t>
            </a:r>
            <a:r>
              <a:rPr lang="en-US" sz="2400" dirty="0"/>
              <a:t> </a:t>
            </a:r>
            <a:r>
              <a:rPr lang="en-US" sz="2400" dirty="0" err="1"/>
              <a:t>cả</a:t>
            </a:r>
            <a:r>
              <a:rPr lang="en-US" sz="2400" dirty="0"/>
              <a:t> chi </a:t>
            </a:r>
            <a:r>
              <a:rPr lang="en-US" sz="2400" dirty="0" err="1"/>
              <a:t>phí</a:t>
            </a:r>
            <a:r>
              <a:rPr lang="en-US" sz="2400" dirty="0"/>
              <a:t> </a:t>
            </a:r>
            <a:r>
              <a:rPr lang="en-US" sz="2400" dirty="0" err="1"/>
              <a:t>ăn</a:t>
            </a:r>
            <a:r>
              <a:rPr lang="en-US" sz="2400" dirty="0"/>
              <a:t>, ở. </a:t>
            </a:r>
            <a:endParaRPr lang="vi-VN" sz="2400" dirty="0"/>
          </a:p>
        </p:txBody>
      </p:sp>
    </p:spTree>
    <p:extLst>
      <p:ext uri="{BB962C8B-B14F-4D97-AF65-F5344CB8AC3E}">
        <p14:creationId xmlns:p14="http://schemas.microsoft.com/office/powerpoint/2010/main" val="179314809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fontScale="90000"/>
          </a:bodyPr>
          <a:lstStyle/>
          <a:p>
            <a:pPr algn="ctr">
              <a:lnSpc>
                <a:spcPct val="100000"/>
              </a:lnSpc>
            </a:pPr>
            <a:r>
              <a:rPr lang="en-US" sz="2800" dirty="0"/>
              <a:t>6. </a:t>
            </a:r>
            <a:r>
              <a:rPr lang="en-US" sz="2800" dirty="0" err="1"/>
              <a:t>Giải</a:t>
            </a:r>
            <a:r>
              <a:rPr lang="en-US" sz="2800" dirty="0"/>
              <a:t> </a:t>
            </a:r>
            <a:r>
              <a:rPr lang="en-US" sz="2800" dirty="0" err="1"/>
              <a:t>quyết</a:t>
            </a:r>
            <a:r>
              <a:rPr lang="en-US" sz="2800" dirty="0"/>
              <a:t> </a:t>
            </a:r>
            <a:r>
              <a:rPr lang="en-US" sz="2800" dirty="0" err="1"/>
              <a:t>các</a:t>
            </a:r>
            <a:r>
              <a:rPr lang="en-US" sz="2800" dirty="0"/>
              <a:t> </a:t>
            </a:r>
            <a:r>
              <a:rPr lang="en-US" sz="2800" dirty="0" err="1"/>
              <a:t>vấn</a:t>
            </a:r>
            <a:r>
              <a:rPr lang="en-US" sz="2800" dirty="0"/>
              <a:t> </a:t>
            </a:r>
            <a:r>
              <a:rPr lang="en-US" sz="2800" dirty="0" err="1"/>
              <a:t>đề</a:t>
            </a:r>
            <a:r>
              <a:rPr lang="en-US" sz="2800" dirty="0"/>
              <a:t> </a:t>
            </a:r>
            <a:r>
              <a:rPr lang="en-US" sz="2800" dirty="0" err="1"/>
              <a:t>trong</a:t>
            </a:r>
            <a:r>
              <a:rPr lang="en-US" sz="2800" dirty="0"/>
              <a:t> </a:t>
            </a:r>
            <a:r>
              <a:rPr lang="en-US" sz="2800" dirty="0" err="1"/>
              <a:t>quản</a:t>
            </a:r>
            <a:r>
              <a:rPr lang="en-US" sz="2800" dirty="0"/>
              <a:t> </a:t>
            </a:r>
            <a:r>
              <a:rPr lang="en-US" sz="2800" dirty="0" err="1"/>
              <a:t>lý</a:t>
            </a:r>
            <a:r>
              <a:rPr lang="en-US" sz="2800" dirty="0"/>
              <a:t> </a:t>
            </a:r>
            <a:br>
              <a:rPr lang="en-US" sz="2800" dirty="0"/>
            </a:br>
            <a:r>
              <a:rPr lang="en-US" sz="2800" dirty="0" err="1"/>
              <a:t>hệ</a:t>
            </a:r>
            <a:r>
              <a:rPr lang="en-US" sz="2800" dirty="0"/>
              <a:t> </a:t>
            </a:r>
            <a:r>
              <a:rPr lang="en-US" sz="2800" dirty="0" err="1"/>
              <a:t>thống</a:t>
            </a:r>
            <a:r>
              <a:rPr lang="en-US" sz="2800" dirty="0"/>
              <a:t> </a:t>
            </a:r>
            <a:r>
              <a:rPr lang="en-US" sz="2800" dirty="0" err="1"/>
              <a:t>thúc</a:t>
            </a:r>
            <a:r>
              <a:rPr lang="en-US" sz="2800" dirty="0"/>
              <a:t> </a:t>
            </a:r>
            <a:r>
              <a:rPr lang="en-US" sz="2800" dirty="0" err="1"/>
              <a:t>đẩy</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239</a:t>
            </a:fld>
            <a:endParaRPr kumimoji="0" lang="en-US"/>
          </a:p>
        </p:txBody>
      </p:sp>
      <p:sp>
        <p:nvSpPr>
          <p:cNvPr id="4" name="Content Placeholder 3"/>
          <p:cNvSpPr>
            <a:spLocks noGrp="1"/>
          </p:cNvSpPr>
          <p:nvPr>
            <p:ph sz="quarter" idx="1"/>
          </p:nvPr>
        </p:nvSpPr>
        <p:spPr/>
        <p:txBody>
          <a:bodyPr>
            <a:normAutofit/>
          </a:bodyPr>
          <a:lstStyle/>
          <a:p>
            <a:pPr>
              <a:buClr>
                <a:srgbClr val="FF0000"/>
              </a:buClr>
              <a:buFont typeface="Wingdings" pitchFamily="2" charset="2"/>
              <a:buChar char="v"/>
            </a:pPr>
            <a:r>
              <a:rPr lang="en-US" sz="2400" dirty="0" err="1"/>
              <a:t>Trả</a:t>
            </a:r>
            <a:r>
              <a:rPr lang="en-US" sz="2400" dirty="0"/>
              <a:t> </a:t>
            </a:r>
            <a:r>
              <a:rPr lang="en-US" sz="2400" dirty="0" err="1"/>
              <a:t>công</a:t>
            </a:r>
            <a:r>
              <a:rPr lang="en-US" sz="2400" dirty="0"/>
              <a:t> </a:t>
            </a:r>
            <a:r>
              <a:rPr lang="en-US" sz="2400" dirty="0" err="1"/>
              <a:t>ngang</a:t>
            </a:r>
            <a:r>
              <a:rPr lang="en-US" sz="2400" dirty="0"/>
              <a:t> </a:t>
            </a:r>
            <a:r>
              <a:rPr lang="en-US" sz="2400" dirty="0" err="1"/>
              <a:t>nhau</a:t>
            </a:r>
            <a:endParaRPr lang="en-US" sz="2400" dirty="0"/>
          </a:p>
          <a:p>
            <a:pPr>
              <a:buClr>
                <a:srgbClr val="FF0000"/>
              </a:buClr>
              <a:buFont typeface="Wingdings" pitchFamily="2" charset="2"/>
              <a:buChar char="v"/>
            </a:pPr>
            <a:r>
              <a:rPr lang="en-US" sz="2400" dirty="0" err="1"/>
              <a:t>Thưởng</a:t>
            </a:r>
            <a:r>
              <a:rPr lang="en-US" sz="2400" dirty="0"/>
              <a:t> </a:t>
            </a:r>
            <a:r>
              <a:rPr lang="en-US" sz="2400" dirty="0" err="1"/>
              <a:t>theo</a:t>
            </a:r>
            <a:r>
              <a:rPr lang="en-US" sz="2400" dirty="0"/>
              <a:t> </a:t>
            </a:r>
            <a:r>
              <a:rPr lang="en-US" sz="2400" dirty="0" err="1"/>
              <a:t>nhóm</a:t>
            </a:r>
            <a:endParaRPr lang="en-US" sz="2400" dirty="0"/>
          </a:p>
          <a:p>
            <a:pPr>
              <a:buClr>
                <a:srgbClr val="FF0000"/>
              </a:buClr>
              <a:buFont typeface="Wingdings" pitchFamily="2" charset="2"/>
              <a:buChar char="v"/>
            </a:pPr>
            <a:r>
              <a:rPr lang="en-US" sz="2400" dirty="0" err="1"/>
              <a:t>Thay</a:t>
            </a:r>
            <a:r>
              <a:rPr lang="en-US" sz="2400" dirty="0"/>
              <a:t> </a:t>
            </a:r>
            <a:r>
              <a:rPr lang="en-US" sz="2400" dirty="0" err="1"/>
              <a:t>đổi</a:t>
            </a:r>
            <a:r>
              <a:rPr lang="en-US" sz="2400" dirty="0"/>
              <a:t> </a:t>
            </a:r>
            <a:r>
              <a:rPr lang="en-US" sz="2400" dirty="0" err="1"/>
              <a:t>hệ</a:t>
            </a:r>
            <a:r>
              <a:rPr lang="en-US" sz="2400" dirty="0"/>
              <a:t> </a:t>
            </a:r>
            <a:r>
              <a:rPr lang="en-US" sz="2400" dirty="0" err="1"/>
              <a:t>thống</a:t>
            </a:r>
            <a:r>
              <a:rPr lang="en-US" sz="2400" dirty="0"/>
              <a:t> </a:t>
            </a:r>
            <a:r>
              <a:rPr lang="en-US" sz="2400" dirty="0" err="1"/>
              <a:t>khen</a:t>
            </a:r>
            <a:r>
              <a:rPr lang="en-US" sz="2400" dirty="0"/>
              <a:t> </a:t>
            </a:r>
            <a:r>
              <a:rPr lang="en-US" sz="2400" dirty="0" err="1"/>
              <a:t>thưởng</a:t>
            </a:r>
            <a:endParaRPr lang="vi-VN" sz="2400" dirty="0"/>
          </a:p>
        </p:txBody>
      </p:sp>
    </p:spTree>
    <p:extLst>
      <p:ext uri="{BB962C8B-B14F-4D97-AF65-F5344CB8AC3E}">
        <p14:creationId xmlns:p14="http://schemas.microsoft.com/office/powerpoint/2010/main" val="279157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14. </a:t>
            </a:r>
            <a:r>
              <a:rPr lang="vi-VN" sz="2800" dirty="0" err="1">
                <a:solidFill>
                  <a:schemeClr val="tx1"/>
                </a:solidFill>
              </a:rPr>
              <a:t>Quản</a:t>
            </a:r>
            <a:r>
              <a:rPr lang="vi-VN" sz="2800" dirty="0">
                <a:solidFill>
                  <a:schemeClr val="tx1"/>
                </a:solidFill>
              </a:rPr>
              <a:t> trị bán và quản trị marketing</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24</a:t>
            </a:fld>
            <a:endParaRPr lang="en-US"/>
          </a:p>
        </p:txBody>
      </p:sp>
      <p:grpSp>
        <p:nvGrpSpPr>
          <p:cNvPr id="5" name="Group 4"/>
          <p:cNvGrpSpPr/>
          <p:nvPr/>
        </p:nvGrpSpPr>
        <p:grpSpPr>
          <a:xfrm>
            <a:off x="677915" y="1058062"/>
            <a:ext cx="8545333" cy="5398853"/>
            <a:chOff x="422051" y="1462088"/>
            <a:chExt cx="8904512" cy="5398853"/>
          </a:xfrm>
        </p:grpSpPr>
        <p:sp>
          <p:nvSpPr>
            <p:cNvPr id="6" name="Rectangle 5"/>
            <p:cNvSpPr/>
            <p:nvPr/>
          </p:nvSpPr>
          <p:spPr>
            <a:xfrm>
              <a:off x="641350" y="2879725"/>
              <a:ext cx="2833688" cy="2652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just" rtl="0" fontAlgn="base">
                <a:lnSpc>
                  <a:spcPts val="2500"/>
                </a:lnSpc>
                <a:spcBef>
                  <a:spcPts val="500"/>
                </a:spcBef>
                <a:spcAft>
                  <a:spcPct val="0"/>
                </a:spcAft>
                <a:buChar char="•"/>
                <a:defRPr sz="2000" kern="1200">
                  <a:solidFill>
                    <a:schemeClr val="lt1"/>
                  </a:solidFill>
                  <a:latin typeface="+mn-lt"/>
                  <a:ea typeface="+mn-ea"/>
                  <a:cs typeface="+mn-cs"/>
                </a:defRPr>
              </a:lvl1pPr>
              <a:lvl2pPr marL="457200" algn="just" rtl="0" fontAlgn="base">
                <a:lnSpc>
                  <a:spcPts val="2500"/>
                </a:lnSpc>
                <a:spcBef>
                  <a:spcPts val="500"/>
                </a:spcBef>
                <a:spcAft>
                  <a:spcPct val="0"/>
                </a:spcAft>
                <a:buChar char="•"/>
                <a:defRPr sz="2000" kern="1200">
                  <a:solidFill>
                    <a:schemeClr val="lt1"/>
                  </a:solidFill>
                  <a:latin typeface="+mn-lt"/>
                  <a:ea typeface="+mn-ea"/>
                  <a:cs typeface="+mn-cs"/>
                </a:defRPr>
              </a:lvl2pPr>
              <a:lvl3pPr marL="914400" algn="just" rtl="0" fontAlgn="base">
                <a:lnSpc>
                  <a:spcPts val="2500"/>
                </a:lnSpc>
                <a:spcBef>
                  <a:spcPts val="500"/>
                </a:spcBef>
                <a:spcAft>
                  <a:spcPct val="0"/>
                </a:spcAft>
                <a:buChar char="•"/>
                <a:defRPr sz="2000" kern="1200">
                  <a:solidFill>
                    <a:schemeClr val="lt1"/>
                  </a:solidFill>
                  <a:latin typeface="+mn-lt"/>
                  <a:ea typeface="+mn-ea"/>
                  <a:cs typeface="+mn-cs"/>
                </a:defRPr>
              </a:lvl3pPr>
              <a:lvl4pPr marL="1371600" algn="just" rtl="0" fontAlgn="base">
                <a:lnSpc>
                  <a:spcPts val="2500"/>
                </a:lnSpc>
                <a:spcBef>
                  <a:spcPts val="500"/>
                </a:spcBef>
                <a:spcAft>
                  <a:spcPct val="0"/>
                </a:spcAft>
                <a:buChar char="•"/>
                <a:defRPr sz="2000" kern="1200">
                  <a:solidFill>
                    <a:schemeClr val="lt1"/>
                  </a:solidFill>
                  <a:latin typeface="+mn-lt"/>
                  <a:ea typeface="+mn-ea"/>
                  <a:cs typeface="+mn-cs"/>
                </a:defRPr>
              </a:lvl4pPr>
              <a:lvl5pPr marL="1828800" algn="just" rtl="0" fontAlgn="base">
                <a:lnSpc>
                  <a:spcPts val="2500"/>
                </a:lnSpc>
                <a:spcBef>
                  <a:spcPts val="500"/>
                </a:spcBef>
                <a:spcAft>
                  <a:spcPct val="0"/>
                </a:spcAft>
                <a:buChar char="•"/>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l">
                <a:lnSpc>
                  <a:spcPct val="100000"/>
                </a:lnSpc>
                <a:spcBef>
                  <a:spcPct val="0"/>
                </a:spcBef>
                <a:defRPr/>
              </a:pPr>
              <a:r>
                <a:rPr lang="en-US" sz="1600" dirty="0" err="1">
                  <a:solidFill>
                    <a:srgbClr val="000000"/>
                  </a:solidFill>
                  <a:latin typeface="Tahoma" pitchFamily="34" charset="0"/>
                  <a:cs typeface="Tahoma" pitchFamily="34" charset="0"/>
                </a:rPr>
                <a:t>Phân</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tích</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cạnh</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tranh</a:t>
              </a:r>
              <a:endParaRPr lang="en-US" sz="1600" dirty="0">
                <a:solidFill>
                  <a:srgbClr val="000000"/>
                </a:solidFill>
                <a:latin typeface="Tahoma" pitchFamily="34" charset="0"/>
                <a:cs typeface="Tahoma" pitchFamily="34" charset="0"/>
              </a:endParaRPr>
            </a:p>
            <a:p>
              <a:pPr algn="l">
                <a:lnSpc>
                  <a:spcPct val="100000"/>
                </a:lnSpc>
                <a:spcBef>
                  <a:spcPct val="0"/>
                </a:spcBef>
                <a:defRPr/>
              </a:pPr>
              <a:r>
                <a:rPr lang="en-US" sz="1600" dirty="0" err="1">
                  <a:solidFill>
                    <a:srgbClr val="000000"/>
                  </a:solidFill>
                  <a:latin typeface="Tahoma" pitchFamily="34" charset="0"/>
                  <a:cs typeface="Tahoma" pitchFamily="34" charset="0"/>
                </a:rPr>
                <a:t>Nghiên</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cứu</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thị</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trường</a:t>
              </a:r>
              <a:endParaRPr lang="en-US" sz="1600" dirty="0">
                <a:solidFill>
                  <a:srgbClr val="000000"/>
                </a:solidFill>
                <a:latin typeface="Tahoma" pitchFamily="34" charset="0"/>
                <a:cs typeface="Tahoma" pitchFamily="34" charset="0"/>
              </a:endParaRPr>
            </a:p>
            <a:p>
              <a:pPr algn="l">
                <a:lnSpc>
                  <a:spcPct val="100000"/>
                </a:lnSpc>
                <a:spcBef>
                  <a:spcPct val="0"/>
                </a:spcBef>
                <a:defRPr/>
              </a:pPr>
              <a:r>
                <a:rPr lang="en-US" sz="1600" dirty="0" err="1">
                  <a:solidFill>
                    <a:srgbClr val="000000"/>
                  </a:solidFill>
                  <a:latin typeface="Tahoma" pitchFamily="34" charset="0"/>
                  <a:cs typeface="Tahoma" pitchFamily="34" charset="0"/>
                </a:rPr>
                <a:t>Phân</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đoạn</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thị</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trường</a:t>
              </a:r>
              <a:endParaRPr lang="en-US" sz="1600" dirty="0">
                <a:solidFill>
                  <a:srgbClr val="000000"/>
                </a:solidFill>
                <a:latin typeface="Tahoma" pitchFamily="34" charset="0"/>
                <a:cs typeface="Tahoma" pitchFamily="34" charset="0"/>
              </a:endParaRPr>
            </a:p>
            <a:p>
              <a:pPr algn="l">
                <a:lnSpc>
                  <a:spcPct val="100000"/>
                </a:lnSpc>
                <a:spcBef>
                  <a:spcPct val="0"/>
                </a:spcBef>
                <a:defRPr/>
              </a:pP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Phát</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triển</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sản</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phẩm</a:t>
              </a:r>
              <a:endParaRPr lang="en-US" sz="1600" dirty="0">
                <a:solidFill>
                  <a:srgbClr val="000000"/>
                </a:solidFill>
                <a:latin typeface="Tahoma" pitchFamily="34" charset="0"/>
                <a:cs typeface="Tahoma" pitchFamily="34" charset="0"/>
              </a:endParaRPr>
            </a:p>
            <a:p>
              <a:pPr algn="l">
                <a:lnSpc>
                  <a:spcPct val="100000"/>
                </a:lnSpc>
                <a:spcBef>
                  <a:spcPct val="0"/>
                </a:spcBef>
                <a:defRPr/>
              </a:pPr>
              <a:r>
                <a:rPr lang="en-US" sz="1600" dirty="0" err="1">
                  <a:solidFill>
                    <a:srgbClr val="000000"/>
                  </a:solidFill>
                  <a:latin typeface="Tahoma" pitchFamily="34" charset="0"/>
                  <a:cs typeface="Tahoma" pitchFamily="34" charset="0"/>
                </a:rPr>
                <a:t>Định</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vị</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sản</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phẩm</a:t>
              </a:r>
              <a:endParaRPr lang="en-US" sz="1600" dirty="0">
                <a:solidFill>
                  <a:srgbClr val="000000"/>
                </a:solidFill>
                <a:latin typeface="Tahoma" pitchFamily="34" charset="0"/>
                <a:cs typeface="Tahoma" pitchFamily="34" charset="0"/>
              </a:endParaRPr>
            </a:p>
            <a:p>
              <a:pPr algn="l">
                <a:lnSpc>
                  <a:spcPct val="100000"/>
                </a:lnSpc>
                <a:spcBef>
                  <a:spcPct val="0"/>
                </a:spcBef>
                <a:defRPr/>
              </a:pP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Định</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giá</a:t>
              </a:r>
              <a:endParaRPr lang="en-US" sz="1600" dirty="0">
                <a:solidFill>
                  <a:srgbClr val="000000"/>
                </a:solidFill>
                <a:latin typeface="Tahoma" pitchFamily="34" charset="0"/>
                <a:cs typeface="Tahoma" pitchFamily="34" charset="0"/>
              </a:endParaRPr>
            </a:p>
            <a:p>
              <a:pPr algn="l">
                <a:lnSpc>
                  <a:spcPct val="100000"/>
                </a:lnSpc>
                <a:spcBef>
                  <a:spcPct val="0"/>
                </a:spcBef>
                <a:defRPr/>
              </a:pPr>
              <a:r>
                <a:rPr lang="en-US" sz="1600" dirty="0" err="1">
                  <a:solidFill>
                    <a:srgbClr val="000000"/>
                  </a:solidFill>
                  <a:latin typeface="Tahoma" pitchFamily="34" charset="0"/>
                  <a:cs typeface="Tahoma" pitchFamily="34" charset="0"/>
                </a:rPr>
                <a:t>Bao</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gói</a:t>
              </a:r>
              <a:endParaRPr lang="en-US" sz="1600" dirty="0">
                <a:solidFill>
                  <a:srgbClr val="000000"/>
                </a:solidFill>
                <a:latin typeface="Tahoma" pitchFamily="34" charset="0"/>
                <a:cs typeface="Tahoma" pitchFamily="34" charset="0"/>
              </a:endParaRPr>
            </a:p>
            <a:p>
              <a:pPr algn="l">
                <a:lnSpc>
                  <a:spcPct val="100000"/>
                </a:lnSpc>
                <a:spcBef>
                  <a:spcPct val="0"/>
                </a:spcBef>
                <a:defRPr/>
              </a:pP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Quảng</a:t>
              </a:r>
              <a:r>
                <a:rPr lang="en-US" sz="1600" dirty="0">
                  <a:solidFill>
                    <a:srgbClr val="000000"/>
                  </a:solidFill>
                  <a:latin typeface="Tahoma" pitchFamily="34" charset="0"/>
                  <a:cs typeface="Tahoma" pitchFamily="34" charset="0"/>
                </a:rPr>
                <a:t> </a:t>
              </a:r>
              <a:r>
                <a:rPr lang="en-US" sz="1600" dirty="0" err="1">
                  <a:solidFill>
                    <a:srgbClr val="000000"/>
                  </a:solidFill>
                  <a:latin typeface="Tahoma" pitchFamily="34" charset="0"/>
                  <a:cs typeface="Tahoma" pitchFamily="34" charset="0"/>
                </a:rPr>
                <a:t>cáo</a:t>
              </a:r>
              <a:endParaRPr lang="en-US" sz="1600" dirty="0">
                <a:solidFill>
                  <a:srgbClr val="000000"/>
                </a:solidFill>
                <a:latin typeface="Tahoma" pitchFamily="34" charset="0"/>
                <a:cs typeface="Tahoma" pitchFamily="34" charset="0"/>
              </a:endParaRPr>
            </a:p>
          </p:txBody>
        </p:sp>
        <p:sp>
          <p:nvSpPr>
            <p:cNvPr id="7" name="Rectangle 6"/>
            <p:cNvSpPr/>
            <p:nvPr/>
          </p:nvSpPr>
          <p:spPr>
            <a:xfrm>
              <a:off x="3475038" y="2697163"/>
              <a:ext cx="2833687" cy="32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just" rtl="0" fontAlgn="base">
                <a:lnSpc>
                  <a:spcPts val="2500"/>
                </a:lnSpc>
                <a:spcBef>
                  <a:spcPts val="500"/>
                </a:spcBef>
                <a:spcAft>
                  <a:spcPct val="0"/>
                </a:spcAft>
                <a:buChar char="•"/>
                <a:defRPr sz="2000" kern="1200">
                  <a:solidFill>
                    <a:schemeClr val="lt1"/>
                  </a:solidFill>
                  <a:latin typeface="+mn-lt"/>
                  <a:ea typeface="+mn-ea"/>
                  <a:cs typeface="+mn-cs"/>
                </a:defRPr>
              </a:lvl1pPr>
              <a:lvl2pPr marL="457200" algn="just" rtl="0" fontAlgn="base">
                <a:lnSpc>
                  <a:spcPts val="2500"/>
                </a:lnSpc>
                <a:spcBef>
                  <a:spcPts val="500"/>
                </a:spcBef>
                <a:spcAft>
                  <a:spcPct val="0"/>
                </a:spcAft>
                <a:buChar char="•"/>
                <a:defRPr sz="2000" kern="1200">
                  <a:solidFill>
                    <a:schemeClr val="lt1"/>
                  </a:solidFill>
                  <a:latin typeface="+mn-lt"/>
                  <a:ea typeface="+mn-ea"/>
                  <a:cs typeface="+mn-cs"/>
                </a:defRPr>
              </a:lvl2pPr>
              <a:lvl3pPr marL="914400" algn="just" rtl="0" fontAlgn="base">
                <a:lnSpc>
                  <a:spcPts val="2500"/>
                </a:lnSpc>
                <a:spcBef>
                  <a:spcPts val="500"/>
                </a:spcBef>
                <a:spcAft>
                  <a:spcPct val="0"/>
                </a:spcAft>
                <a:buChar char="•"/>
                <a:defRPr sz="2000" kern="1200">
                  <a:solidFill>
                    <a:schemeClr val="lt1"/>
                  </a:solidFill>
                  <a:latin typeface="+mn-lt"/>
                  <a:ea typeface="+mn-ea"/>
                  <a:cs typeface="+mn-cs"/>
                </a:defRPr>
              </a:lvl3pPr>
              <a:lvl4pPr marL="1371600" algn="just" rtl="0" fontAlgn="base">
                <a:lnSpc>
                  <a:spcPts val="2500"/>
                </a:lnSpc>
                <a:spcBef>
                  <a:spcPts val="500"/>
                </a:spcBef>
                <a:spcAft>
                  <a:spcPct val="0"/>
                </a:spcAft>
                <a:buChar char="•"/>
                <a:defRPr sz="2000" kern="1200">
                  <a:solidFill>
                    <a:schemeClr val="lt1"/>
                  </a:solidFill>
                  <a:latin typeface="+mn-lt"/>
                  <a:ea typeface="+mn-ea"/>
                  <a:cs typeface="+mn-cs"/>
                </a:defRPr>
              </a:lvl4pPr>
              <a:lvl5pPr marL="1828800" algn="just" rtl="0" fontAlgn="base">
                <a:lnSpc>
                  <a:spcPts val="2500"/>
                </a:lnSpc>
                <a:spcBef>
                  <a:spcPts val="500"/>
                </a:spcBef>
                <a:spcAft>
                  <a:spcPct val="0"/>
                </a:spcAft>
                <a:buChar char="•"/>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l">
                <a:lnSpc>
                  <a:spcPct val="100000"/>
                </a:lnSpc>
                <a:spcBef>
                  <a:spcPct val="0"/>
                </a:spcBef>
                <a:defRPr/>
              </a:pPr>
              <a:r>
                <a:rPr lang="en-US" sz="1600" b="1" dirty="0">
                  <a:solidFill>
                    <a:srgbClr val="0000FF"/>
                  </a:solidFill>
                  <a:latin typeface="Tahoma" pitchFamily="34" charset="0"/>
                  <a:cs typeface="Tahoma" pitchFamily="34" charset="0"/>
                </a:rPr>
                <a:t>Marketing </a:t>
              </a:r>
              <a:r>
                <a:rPr lang="en-US" sz="1600" b="1" dirty="0" err="1">
                  <a:solidFill>
                    <a:srgbClr val="0000FF"/>
                  </a:solidFill>
                  <a:latin typeface="Tahoma" pitchFamily="34" charset="0"/>
                  <a:cs typeface="Tahoma" pitchFamily="34" charset="0"/>
                </a:rPr>
                <a:t>tới</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khách</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hàng</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mục</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tiêu</a:t>
              </a:r>
              <a:endParaRPr lang="en-US" sz="1600" b="1" dirty="0">
                <a:solidFill>
                  <a:srgbClr val="0000FF"/>
                </a:solidFill>
                <a:latin typeface="Tahoma" pitchFamily="34" charset="0"/>
                <a:cs typeface="Tahoma" pitchFamily="34" charset="0"/>
              </a:endParaRPr>
            </a:p>
            <a:p>
              <a:pPr algn="l">
                <a:lnSpc>
                  <a:spcPct val="100000"/>
                </a:lnSpc>
                <a:spcBef>
                  <a:spcPct val="0"/>
                </a:spcBef>
                <a:defRPr/>
              </a:pP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Dự</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đoán</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bán</a:t>
              </a:r>
              <a:endParaRPr lang="en-US" sz="1600" b="1" dirty="0">
                <a:solidFill>
                  <a:srgbClr val="0000FF"/>
                </a:solidFill>
                <a:latin typeface="Tahoma" pitchFamily="34" charset="0"/>
                <a:cs typeface="Tahoma" pitchFamily="34" charset="0"/>
              </a:endParaRPr>
            </a:p>
            <a:p>
              <a:pPr algn="l">
                <a:lnSpc>
                  <a:spcPct val="100000"/>
                </a:lnSpc>
                <a:spcBef>
                  <a:spcPct val="0"/>
                </a:spcBef>
                <a:defRPr/>
              </a:pPr>
              <a:r>
                <a:rPr lang="en-US" sz="1600" b="1" dirty="0" err="1">
                  <a:solidFill>
                    <a:srgbClr val="0000FF"/>
                  </a:solidFill>
                  <a:latin typeface="Tahoma" pitchFamily="34" charset="0"/>
                  <a:cs typeface="Tahoma" pitchFamily="34" charset="0"/>
                </a:rPr>
                <a:t>Lựa</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chọn</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các</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khách</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hàng</a:t>
              </a:r>
              <a:r>
                <a:rPr lang="en-US" sz="1600" b="1" dirty="0">
                  <a:solidFill>
                    <a:srgbClr val="0000FF"/>
                  </a:solidFill>
                  <a:latin typeface="Tahoma" pitchFamily="34" charset="0"/>
                  <a:cs typeface="Tahoma" pitchFamily="34" charset="0"/>
                </a:rPr>
                <a:t> then </a:t>
              </a:r>
              <a:r>
                <a:rPr lang="en-US" sz="1600" b="1" dirty="0" err="1">
                  <a:solidFill>
                    <a:srgbClr val="0000FF"/>
                  </a:solidFill>
                  <a:latin typeface="Tahoma" pitchFamily="34" charset="0"/>
                  <a:cs typeface="Tahoma" pitchFamily="34" charset="0"/>
                </a:rPr>
                <a:t>chốt</a:t>
              </a:r>
              <a:endParaRPr lang="en-US" sz="1600" b="1" dirty="0">
                <a:solidFill>
                  <a:srgbClr val="0000FF"/>
                </a:solidFill>
                <a:latin typeface="Tahoma" pitchFamily="34" charset="0"/>
                <a:cs typeface="Tahoma" pitchFamily="34" charset="0"/>
              </a:endParaRPr>
            </a:p>
            <a:p>
              <a:pPr algn="l">
                <a:lnSpc>
                  <a:spcPct val="100000"/>
                </a:lnSpc>
                <a:spcBef>
                  <a:spcPct val="0"/>
                </a:spcBef>
                <a:defRPr/>
              </a:pP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Phát</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triển</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các</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giá</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trị</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cung</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ứng</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cho</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khách</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hàng</a:t>
              </a:r>
              <a:r>
                <a:rPr lang="en-US" sz="1600" b="1" dirty="0">
                  <a:solidFill>
                    <a:srgbClr val="0000FF"/>
                  </a:solidFill>
                  <a:latin typeface="Tahoma" pitchFamily="34" charset="0"/>
                  <a:cs typeface="Tahoma" pitchFamily="34" charset="0"/>
                </a:rPr>
                <a:t>/</a:t>
              </a:r>
              <a:r>
                <a:rPr lang="en-US" sz="1600" b="1" dirty="0" err="1">
                  <a:solidFill>
                    <a:srgbClr val="0000FF"/>
                  </a:solidFill>
                  <a:latin typeface="Tahoma" pitchFamily="34" charset="0"/>
                  <a:cs typeface="Tahoma" pitchFamily="34" charset="0"/>
                </a:rPr>
                <a:t>Truyền</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thông</a:t>
              </a:r>
              <a:r>
                <a:rPr lang="en-US" sz="1600" b="1" dirty="0">
                  <a:solidFill>
                    <a:srgbClr val="0000FF"/>
                  </a:solidFill>
                  <a:latin typeface="Tahoma" pitchFamily="34" charset="0"/>
                  <a:cs typeface="Tahoma" pitchFamily="34" charset="0"/>
                </a:rPr>
                <a:t> </a:t>
              </a:r>
            </a:p>
            <a:p>
              <a:pPr algn="l">
                <a:lnSpc>
                  <a:spcPct val="100000"/>
                </a:lnSpc>
                <a:spcBef>
                  <a:spcPct val="0"/>
                </a:spcBef>
                <a:defRPr/>
              </a:pP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Xúc</a:t>
              </a:r>
              <a:r>
                <a:rPr lang="en-US" sz="1600" b="1" dirty="0">
                  <a:solidFill>
                    <a:srgbClr val="0000FF"/>
                  </a:solidFill>
                  <a:latin typeface="Tahoma" pitchFamily="34" charset="0"/>
                  <a:cs typeface="Tahoma" pitchFamily="34" charset="0"/>
                </a:rPr>
                <a:t> </a:t>
              </a:r>
              <a:r>
                <a:rPr lang="en-US" sz="1600" b="1" dirty="0" err="1">
                  <a:solidFill>
                    <a:srgbClr val="0000FF"/>
                  </a:solidFill>
                  <a:latin typeface="Tahoma" pitchFamily="34" charset="0"/>
                  <a:cs typeface="Tahoma" pitchFamily="34" charset="0"/>
                </a:rPr>
                <a:t>tiến</a:t>
              </a:r>
              <a:endParaRPr lang="en-US" sz="1600" b="1" dirty="0">
                <a:solidFill>
                  <a:srgbClr val="0000FF"/>
                </a:solidFill>
                <a:latin typeface="Tahoma" pitchFamily="34" charset="0"/>
                <a:cs typeface="Tahoma" pitchFamily="34" charset="0"/>
              </a:endParaRPr>
            </a:p>
          </p:txBody>
        </p:sp>
        <p:sp>
          <p:nvSpPr>
            <p:cNvPr id="8" name="Rectangle 7"/>
            <p:cNvSpPr/>
            <p:nvPr/>
          </p:nvSpPr>
          <p:spPr>
            <a:xfrm>
              <a:off x="6491288" y="2879725"/>
              <a:ext cx="2835275"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just" rtl="0" fontAlgn="base">
                <a:lnSpc>
                  <a:spcPts val="2500"/>
                </a:lnSpc>
                <a:spcBef>
                  <a:spcPts val="500"/>
                </a:spcBef>
                <a:spcAft>
                  <a:spcPct val="0"/>
                </a:spcAft>
                <a:buChar char="•"/>
                <a:defRPr sz="2000" kern="1200">
                  <a:solidFill>
                    <a:schemeClr val="lt1"/>
                  </a:solidFill>
                  <a:latin typeface="+mn-lt"/>
                  <a:ea typeface="+mn-ea"/>
                  <a:cs typeface="+mn-cs"/>
                </a:defRPr>
              </a:lvl1pPr>
              <a:lvl2pPr marL="457200" algn="just" rtl="0" fontAlgn="base">
                <a:lnSpc>
                  <a:spcPts val="2500"/>
                </a:lnSpc>
                <a:spcBef>
                  <a:spcPts val="500"/>
                </a:spcBef>
                <a:spcAft>
                  <a:spcPct val="0"/>
                </a:spcAft>
                <a:buChar char="•"/>
                <a:defRPr sz="2000" kern="1200">
                  <a:solidFill>
                    <a:schemeClr val="lt1"/>
                  </a:solidFill>
                  <a:latin typeface="+mn-lt"/>
                  <a:ea typeface="+mn-ea"/>
                  <a:cs typeface="+mn-cs"/>
                </a:defRPr>
              </a:lvl2pPr>
              <a:lvl3pPr marL="914400" algn="just" rtl="0" fontAlgn="base">
                <a:lnSpc>
                  <a:spcPts val="2500"/>
                </a:lnSpc>
                <a:spcBef>
                  <a:spcPts val="500"/>
                </a:spcBef>
                <a:spcAft>
                  <a:spcPct val="0"/>
                </a:spcAft>
                <a:buChar char="•"/>
                <a:defRPr sz="2000" kern="1200">
                  <a:solidFill>
                    <a:schemeClr val="lt1"/>
                  </a:solidFill>
                  <a:latin typeface="+mn-lt"/>
                  <a:ea typeface="+mn-ea"/>
                  <a:cs typeface="+mn-cs"/>
                </a:defRPr>
              </a:lvl3pPr>
              <a:lvl4pPr marL="1371600" algn="just" rtl="0" fontAlgn="base">
                <a:lnSpc>
                  <a:spcPts val="2500"/>
                </a:lnSpc>
                <a:spcBef>
                  <a:spcPts val="500"/>
                </a:spcBef>
                <a:spcAft>
                  <a:spcPct val="0"/>
                </a:spcAft>
                <a:buChar char="•"/>
                <a:defRPr sz="2000" kern="1200">
                  <a:solidFill>
                    <a:schemeClr val="lt1"/>
                  </a:solidFill>
                  <a:latin typeface="+mn-lt"/>
                  <a:ea typeface="+mn-ea"/>
                  <a:cs typeface="+mn-cs"/>
                </a:defRPr>
              </a:lvl4pPr>
              <a:lvl5pPr marL="1828800" algn="just" rtl="0" fontAlgn="base">
                <a:lnSpc>
                  <a:spcPts val="2500"/>
                </a:lnSpc>
                <a:spcBef>
                  <a:spcPts val="500"/>
                </a:spcBef>
                <a:spcAft>
                  <a:spcPct val="0"/>
                </a:spcAft>
                <a:buChar char="•"/>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l">
                <a:lnSpc>
                  <a:spcPct val="100000"/>
                </a:lnSpc>
                <a:spcBef>
                  <a:spcPct val="0"/>
                </a:spcBef>
                <a:defRPr/>
              </a:pPr>
              <a:r>
                <a:rPr lang="en-US" sz="1600" dirty="0">
                  <a:solidFill>
                    <a:srgbClr val="FF0000"/>
                  </a:solidFill>
                  <a:latin typeface="Tahoma" pitchFamily="34" charset="0"/>
                  <a:cs typeface="Tahoma" pitchFamily="34" charset="0"/>
                </a:rPr>
                <a:t>Thu </a:t>
              </a:r>
              <a:r>
                <a:rPr lang="en-US" sz="1600" dirty="0" err="1">
                  <a:solidFill>
                    <a:srgbClr val="FF0000"/>
                  </a:solidFill>
                  <a:latin typeface="Tahoma" pitchFamily="34" charset="0"/>
                  <a:cs typeface="Tahoma" pitchFamily="34" charset="0"/>
                </a:rPr>
                <a:t>thập</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thông</a:t>
              </a:r>
              <a:r>
                <a:rPr lang="en-US" sz="1600" dirty="0">
                  <a:solidFill>
                    <a:srgbClr val="FF0000"/>
                  </a:solidFill>
                  <a:latin typeface="Tahoma" pitchFamily="34" charset="0"/>
                  <a:cs typeface="Tahoma" pitchFamily="34" charset="0"/>
                </a:rPr>
                <a:t> tin        </a:t>
              </a:r>
              <a:r>
                <a:rPr lang="en-US" sz="1600" dirty="0" err="1">
                  <a:solidFill>
                    <a:srgbClr val="FF0000"/>
                  </a:solidFill>
                  <a:latin typeface="Tahoma" pitchFamily="34" charset="0"/>
                  <a:cs typeface="Tahoma" pitchFamily="34" charset="0"/>
                </a:rPr>
                <a:t>cạnh</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tranh</a:t>
              </a:r>
              <a:endParaRPr lang="en-US" sz="1600" dirty="0">
                <a:solidFill>
                  <a:srgbClr val="FF0000"/>
                </a:solidFill>
                <a:latin typeface="Tahoma" pitchFamily="34" charset="0"/>
                <a:cs typeface="Tahoma" pitchFamily="34" charset="0"/>
              </a:endParaRPr>
            </a:p>
            <a:p>
              <a:pPr algn="l">
                <a:lnSpc>
                  <a:spcPct val="100000"/>
                </a:lnSpc>
                <a:spcBef>
                  <a:spcPct val="0"/>
                </a:spcBef>
                <a:defRPr/>
              </a:pPr>
              <a:r>
                <a:rPr lang="en-US" sz="1600" dirty="0" err="1">
                  <a:solidFill>
                    <a:srgbClr val="FF0000"/>
                  </a:solidFill>
                  <a:latin typeface="Tahoma" pitchFamily="34" charset="0"/>
                  <a:cs typeface="Tahoma" pitchFamily="34" charset="0"/>
                </a:rPr>
                <a:t>Bán</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hàng</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cá</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nhân</a:t>
              </a:r>
              <a:endParaRPr lang="en-US" sz="1600" dirty="0">
                <a:solidFill>
                  <a:srgbClr val="FF0000"/>
                </a:solidFill>
                <a:latin typeface="Tahoma" pitchFamily="34" charset="0"/>
                <a:cs typeface="Tahoma" pitchFamily="34" charset="0"/>
              </a:endParaRPr>
            </a:p>
            <a:p>
              <a:pPr algn="l">
                <a:lnSpc>
                  <a:spcPct val="100000"/>
                </a:lnSpc>
                <a:spcBef>
                  <a:spcPct val="0"/>
                </a:spcBef>
                <a:defRPr/>
              </a:pP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Quản</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trị</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phân</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phối</a:t>
              </a:r>
              <a:endParaRPr lang="en-US" sz="1600" dirty="0">
                <a:solidFill>
                  <a:srgbClr val="FF0000"/>
                </a:solidFill>
                <a:latin typeface="Tahoma" pitchFamily="34" charset="0"/>
                <a:cs typeface="Tahoma" pitchFamily="34" charset="0"/>
              </a:endParaRPr>
            </a:p>
            <a:p>
              <a:pPr algn="l">
                <a:lnSpc>
                  <a:spcPct val="100000"/>
                </a:lnSpc>
                <a:spcBef>
                  <a:spcPct val="0"/>
                </a:spcBef>
                <a:defRPr/>
              </a:pP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Quản</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lý</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khách</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hàng</a:t>
              </a:r>
              <a:endParaRPr lang="en-US" sz="1600" dirty="0">
                <a:solidFill>
                  <a:srgbClr val="FF0000"/>
                </a:solidFill>
                <a:latin typeface="Tahoma" pitchFamily="34" charset="0"/>
                <a:cs typeface="Tahoma" pitchFamily="34" charset="0"/>
              </a:endParaRPr>
            </a:p>
            <a:p>
              <a:pPr algn="l">
                <a:lnSpc>
                  <a:spcPct val="100000"/>
                </a:lnSpc>
                <a:spcBef>
                  <a:spcPct val="0"/>
                </a:spcBef>
                <a:defRPr/>
              </a:pP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Sắp</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đặt</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các</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cửa</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hàng</a:t>
              </a:r>
              <a:endParaRPr lang="en-US" sz="1600" dirty="0">
                <a:solidFill>
                  <a:srgbClr val="FF0000"/>
                </a:solidFill>
                <a:latin typeface="Tahoma" pitchFamily="34" charset="0"/>
                <a:cs typeface="Tahoma" pitchFamily="34" charset="0"/>
              </a:endParaRPr>
            </a:p>
            <a:p>
              <a:pPr algn="l">
                <a:lnSpc>
                  <a:spcPct val="100000"/>
                </a:lnSpc>
                <a:spcBef>
                  <a:spcPct val="0"/>
                </a:spcBef>
                <a:defRPr/>
              </a:pP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Bán</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hàng</a:t>
              </a:r>
              <a:endParaRPr lang="en-US" sz="1600" dirty="0">
                <a:solidFill>
                  <a:srgbClr val="FF0000"/>
                </a:solidFill>
                <a:latin typeface="Tahoma" pitchFamily="34" charset="0"/>
                <a:cs typeface="Tahoma" pitchFamily="34" charset="0"/>
              </a:endParaRPr>
            </a:p>
            <a:p>
              <a:pPr algn="l">
                <a:lnSpc>
                  <a:spcPct val="100000"/>
                </a:lnSpc>
                <a:spcBef>
                  <a:spcPct val="0"/>
                </a:spcBef>
                <a:defRPr/>
              </a:pP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Dịch</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vụ</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sau</a:t>
              </a:r>
              <a:r>
                <a:rPr lang="en-US" sz="1600" dirty="0">
                  <a:solidFill>
                    <a:srgbClr val="FF0000"/>
                  </a:solidFill>
                  <a:latin typeface="Tahoma" pitchFamily="34" charset="0"/>
                  <a:cs typeface="Tahoma" pitchFamily="34" charset="0"/>
                </a:rPr>
                <a:t> </a:t>
              </a:r>
              <a:r>
                <a:rPr lang="en-US" sz="1600" dirty="0" err="1">
                  <a:solidFill>
                    <a:srgbClr val="FF0000"/>
                  </a:solidFill>
                  <a:latin typeface="Tahoma" pitchFamily="34" charset="0"/>
                  <a:cs typeface="Tahoma" pitchFamily="34" charset="0"/>
                </a:rPr>
                <a:t>bán</a:t>
              </a:r>
              <a:endParaRPr lang="en-US" sz="1600" dirty="0">
                <a:solidFill>
                  <a:srgbClr val="FF0000"/>
                </a:solidFill>
                <a:latin typeface="Tahoma" pitchFamily="34" charset="0"/>
                <a:cs typeface="Tahoma" pitchFamily="34" charset="0"/>
              </a:endParaRPr>
            </a:p>
          </p:txBody>
        </p:sp>
        <p:sp>
          <p:nvSpPr>
            <p:cNvPr id="9" name="Oval 8"/>
            <p:cNvSpPr/>
            <p:nvPr/>
          </p:nvSpPr>
          <p:spPr>
            <a:xfrm>
              <a:off x="422051" y="2055814"/>
              <a:ext cx="5886673" cy="41441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just" rtl="0" fontAlgn="base">
                <a:lnSpc>
                  <a:spcPts val="2500"/>
                </a:lnSpc>
                <a:spcBef>
                  <a:spcPts val="500"/>
                </a:spcBef>
                <a:spcAft>
                  <a:spcPct val="0"/>
                </a:spcAft>
                <a:buChar char="•"/>
                <a:defRPr sz="2000" kern="1200">
                  <a:solidFill>
                    <a:schemeClr val="lt1"/>
                  </a:solidFill>
                  <a:latin typeface="+mn-lt"/>
                  <a:ea typeface="+mn-ea"/>
                  <a:cs typeface="+mn-cs"/>
                </a:defRPr>
              </a:lvl1pPr>
              <a:lvl2pPr marL="457200" algn="just" rtl="0" fontAlgn="base">
                <a:lnSpc>
                  <a:spcPts val="2500"/>
                </a:lnSpc>
                <a:spcBef>
                  <a:spcPts val="500"/>
                </a:spcBef>
                <a:spcAft>
                  <a:spcPct val="0"/>
                </a:spcAft>
                <a:buChar char="•"/>
                <a:defRPr sz="2000" kern="1200">
                  <a:solidFill>
                    <a:schemeClr val="lt1"/>
                  </a:solidFill>
                  <a:latin typeface="+mn-lt"/>
                  <a:ea typeface="+mn-ea"/>
                  <a:cs typeface="+mn-cs"/>
                </a:defRPr>
              </a:lvl2pPr>
              <a:lvl3pPr marL="914400" algn="just" rtl="0" fontAlgn="base">
                <a:lnSpc>
                  <a:spcPts val="2500"/>
                </a:lnSpc>
                <a:spcBef>
                  <a:spcPts val="500"/>
                </a:spcBef>
                <a:spcAft>
                  <a:spcPct val="0"/>
                </a:spcAft>
                <a:buChar char="•"/>
                <a:defRPr sz="2000" kern="1200">
                  <a:solidFill>
                    <a:schemeClr val="lt1"/>
                  </a:solidFill>
                  <a:latin typeface="+mn-lt"/>
                  <a:ea typeface="+mn-ea"/>
                  <a:cs typeface="+mn-cs"/>
                </a:defRPr>
              </a:lvl3pPr>
              <a:lvl4pPr marL="1371600" algn="just" rtl="0" fontAlgn="base">
                <a:lnSpc>
                  <a:spcPts val="2500"/>
                </a:lnSpc>
                <a:spcBef>
                  <a:spcPts val="500"/>
                </a:spcBef>
                <a:spcAft>
                  <a:spcPct val="0"/>
                </a:spcAft>
                <a:buChar char="•"/>
                <a:defRPr sz="2000" kern="1200">
                  <a:solidFill>
                    <a:schemeClr val="lt1"/>
                  </a:solidFill>
                  <a:latin typeface="+mn-lt"/>
                  <a:ea typeface="+mn-ea"/>
                  <a:cs typeface="+mn-cs"/>
                </a:defRPr>
              </a:lvl4pPr>
              <a:lvl5pPr marL="1828800" algn="just" rtl="0" fontAlgn="base">
                <a:lnSpc>
                  <a:spcPts val="2500"/>
                </a:lnSpc>
                <a:spcBef>
                  <a:spcPts val="500"/>
                </a:spcBef>
                <a:spcAft>
                  <a:spcPct val="0"/>
                </a:spcAft>
                <a:buChar char="•"/>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vi-VN"/>
            </a:p>
          </p:txBody>
        </p:sp>
        <p:sp>
          <p:nvSpPr>
            <p:cNvPr id="10" name="Oval 9"/>
            <p:cNvSpPr/>
            <p:nvPr/>
          </p:nvSpPr>
          <p:spPr>
            <a:xfrm>
              <a:off x="3129965" y="2139152"/>
              <a:ext cx="5774540" cy="4060768"/>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just" rtl="0" fontAlgn="base">
                <a:lnSpc>
                  <a:spcPts val="2500"/>
                </a:lnSpc>
                <a:spcBef>
                  <a:spcPts val="500"/>
                </a:spcBef>
                <a:spcAft>
                  <a:spcPct val="0"/>
                </a:spcAft>
                <a:buChar char="•"/>
                <a:defRPr sz="2000" kern="1200">
                  <a:solidFill>
                    <a:schemeClr val="lt1"/>
                  </a:solidFill>
                  <a:latin typeface="+mn-lt"/>
                  <a:ea typeface="+mn-ea"/>
                  <a:cs typeface="+mn-cs"/>
                </a:defRPr>
              </a:lvl1pPr>
              <a:lvl2pPr marL="457200" algn="just" rtl="0" fontAlgn="base">
                <a:lnSpc>
                  <a:spcPts val="2500"/>
                </a:lnSpc>
                <a:spcBef>
                  <a:spcPts val="500"/>
                </a:spcBef>
                <a:spcAft>
                  <a:spcPct val="0"/>
                </a:spcAft>
                <a:buChar char="•"/>
                <a:defRPr sz="2000" kern="1200">
                  <a:solidFill>
                    <a:schemeClr val="lt1"/>
                  </a:solidFill>
                  <a:latin typeface="+mn-lt"/>
                  <a:ea typeface="+mn-ea"/>
                  <a:cs typeface="+mn-cs"/>
                </a:defRPr>
              </a:lvl2pPr>
              <a:lvl3pPr marL="914400" algn="just" rtl="0" fontAlgn="base">
                <a:lnSpc>
                  <a:spcPts val="2500"/>
                </a:lnSpc>
                <a:spcBef>
                  <a:spcPts val="500"/>
                </a:spcBef>
                <a:spcAft>
                  <a:spcPct val="0"/>
                </a:spcAft>
                <a:buChar char="•"/>
                <a:defRPr sz="2000" kern="1200">
                  <a:solidFill>
                    <a:schemeClr val="lt1"/>
                  </a:solidFill>
                  <a:latin typeface="+mn-lt"/>
                  <a:ea typeface="+mn-ea"/>
                  <a:cs typeface="+mn-cs"/>
                </a:defRPr>
              </a:lvl3pPr>
              <a:lvl4pPr marL="1371600" algn="just" rtl="0" fontAlgn="base">
                <a:lnSpc>
                  <a:spcPts val="2500"/>
                </a:lnSpc>
                <a:spcBef>
                  <a:spcPts val="500"/>
                </a:spcBef>
                <a:spcAft>
                  <a:spcPct val="0"/>
                </a:spcAft>
                <a:buChar char="•"/>
                <a:defRPr sz="2000" kern="1200">
                  <a:solidFill>
                    <a:schemeClr val="lt1"/>
                  </a:solidFill>
                  <a:latin typeface="+mn-lt"/>
                  <a:ea typeface="+mn-ea"/>
                  <a:cs typeface="+mn-cs"/>
                </a:defRPr>
              </a:lvl4pPr>
              <a:lvl5pPr marL="1828800" algn="just" rtl="0" fontAlgn="base">
                <a:lnSpc>
                  <a:spcPts val="2500"/>
                </a:lnSpc>
                <a:spcBef>
                  <a:spcPts val="500"/>
                </a:spcBef>
                <a:spcAft>
                  <a:spcPct val="0"/>
                </a:spcAft>
                <a:buChar char="•"/>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defRPr/>
              </a:pPr>
              <a:endParaRPr lang="vi-VN"/>
            </a:p>
          </p:txBody>
        </p:sp>
        <p:cxnSp>
          <p:nvCxnSpPr>
            <p:cNvPr id="11" name="Straight Connector 10"/>
            <p:cNvCxnSpPr/>
            <p:nvPr/>
          </p:nvCxnSpPr>
          <p:spPr>
            <a:xfrm>
              <a:off x="731838" y="1782763"/>
              <a:ext cx="786288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31838" y="1782763"/>
              <a:ext cx="0" cy="1189037"/>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94725" y="1782763"/>
              <a:ext cx="0" cy="13716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1838" y="6491073"/>
              <a:ext cx="786288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731838" y="5204626"/>
              <a:ext cx="0" cy="133269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8594725" y="5204626"/>
              <a:ext cx="0" cy="133269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31"/>
            <p:cNvSpPr txBox="1">
              <a:spLocks noChangeArrowheads="1"/>
            </p:cNvSpPr>
            <p:nvPr/>
          </p:nvSpPr>
          <p:spPr bwMode="auto">
            <a:xfrm>
              <a:off x="731838" y="1782763"/>
              <a:ext cx="1160462" cy="412750"/>
            </a:xfrm>
            <a:prstGeom prst="rect">
              <a:avLst/>
            </a:prstGeom>
            <a:noFill/>
            <a:ln w="9525">
              <a:noFill/>
              <a:miter lim="800000"/>
              <a:headEnd/>
              <a:tailEnd/>
            </a:ln>
          </p:spPr>
          <p:txBody>
            <a:bodyPr wrap="none">
              <a:spAutoFit/>
            </a:bodyPr>
            <a:lstStyle>
              <a:defPPr>
                <a:defRPr lang="en-US"/>
              </a:defPPr>
              <a:lvl1pPr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1pPr>
              <a:lvl2pPr marL="4572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2pPr>
              <a:lvl3pPr marL="9144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3pPr>
              <a:lvl4pPr marL="13716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4pPr>
              <a:lvl5pPr marL="18288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pPr>
                <a:buFontTx/>
                <a:buNone/>
              </a:pPr>
              <a:r>
                <a:rPr lang="en-US" sz="1400"/>
                <a:t>MARKETING</a:t>
              </a:r>
              <a:endParaRPr lang="vi-VN" sz="1400"/>
            </a:p>
          </p:txBody>
        </p:sp>
        <p:sp>
          <p:nvSpPr>
            <p:cNvPr id="18" name="TextBox 32"/>
            <p:cNvSpPr txBox="1">
              <a:spLocks noChangeArrowheads="1"/>
            </p:cNvSpPr>
            <p:nvPr/>
          </p:nvSpPr>
          <p:spPr bwMode="auto">
            <a:xfrm>
              <a:off x="1654380" y="1462088"/>
              <a:ext cx="5168492" cy="369653"/>
            </a:xfrm>
            <a:prstGeom prst="rect">
              <a:avLst/>
            </a:prstGeom>
            <a:noFill/>
            <a:ln w="9525">
              <a:noFill/>
              <a:miter lim="800000"/>
              <a:headEnd/>
              <a:tailEnd/>
            </a:ln>
          </p:spPr>
          <p:txBody>
            <a:bodyPr wrap="none">
              <a:spAutoFit/>
            </a:bodyPr>
            <a:lstStyle>
              <a:defPPr>
                <a:defRPr lang="en-US"/>
              </a:defPPr>
              <a:lvl1pPr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1pPr>
              <a:lvl2pPr marL="4572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2pPr>
              <a:lvl3pPr marL="9144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3pPr>
              <a:lvl4pPr marL="13716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4pPr>
              <a:lvl5pPr marL="18288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pPr>
                <a:buFontTx/>
                <a:buNone/>
              </a:pPr>
              <a:r>
                <a:rPr lang="en-US" sz="1400" b="1" dirty="0" err="1"/>
                <a:t>Hoạt</a:t>
              </a:r>
              <a:r>
                <a:rPr lang="en-US" sz="1400" b="1" dirty="0"/>
                <a:t> </a:t>
              </a:r>
              <a:r>
                <a:rPr lang="en-US" sz="1400" b="1" dirty="0" err="1"/>
                <a:t>động</a:t>
              </a:r>
              <a:r>
                <a:rPr lang="en-US" sz="1400" b="1" dirty="0"/>
                <a:t> </a:t>
              </a:r>
              <a:r>
                <a:rPr lang="en-US" sz="1400" b="1" dirty="0" err="1"/>
                <a:t>bán</a:t>
              </a:r>
              <a:r>
                <a:rPr lang="en-US" sz="1400" b="1" dirty="0"/>
                <a:t> </a:t>
              </a:r>
              <a:r>
                <a:rPr lang="en-US" sz="1400" b="1" dirty="0" err="1"/>
                <a:t>hàng</a:t>
              </a:r>
              <a:r>
                <a:rPr lang="en-US" sz="1400" b="1" dirty="0"/>
                <a:t> </a:t>
              </a:r>
              <a:r>
                <a:rPr lang="en-US" sz="1400" b="1" dirty="0" err="1"/>
                <a:t>là</a:t>
              </a:r>
              <a:r>
                <a:rPr lang="en-US" sz="1400" b="1" dirty="0"/>
                <a:t> </a:t>
              </a:r>
              <a:r>
                <a:rPr lang="en-US" sz="1400" b="1" dirty="0" err="1"/>
                <a:t>yếu</a:t>
              </a:r>
              <a:r>
                <a:rPr lang="en-US" sz="1400" b="1" dirty="0"/>
                <a:t> </a:t>
              </a:r>
              <a:r>
                <a:rPr lang="en-US" sz="1400" b="1" dirty="0" err="1"/>
                <a:t>tố</a:t>
              </a:r>
              <a:r>
                <a:rPr lang="en-US" sz="1400" b="1" dirty="0"/>
                <a:t> </a:t>
              </a:r>
              <a:r>
                <a:rPr lang="en-US" sz="1400" b="1" dirty="0" err="1"/>
                <a:t>đầu</a:t>
              </a:r>
              <a:r>
                <a:rPr lang="en-US" sz="1400" b="1" dirty="0"/>
                <a:t> </a:t>
              </a:r>
              <a:r>
                <a:rPr lang="en-US" sz="1400" b="1" dirty="0" err="1"/>
                <a:t>vào</a:t>
              </a:r>
              <a:r>
                <a:rPr lang="en-US" sz="1400" b="1" dirty="0"/>
                <a:t> </a:t>
              </a:r>
              <a:r>
                <a:rPr lang="en-US" sz="1400" b="1" dirty="0" err="1"/>
                <a:t>của</a:t>
              </a:r>
              <a:r>
                <a:rPr lang="en-US" sz="1400" b="1" dirty="0"/>
                <a:t> marketing</a:t>
              </a:r>
              <a:endParaRPr lang="vi-VN" sz="1400" b="1" dirty="0"/>
            </a:p>
          </p:txBody>
        </p:sp>
        <p:sp>
          <p:nvSpPr>
            <p:cNvPr id="19" name="TextBox 33"/>
            <p:cNvSpPr txBox="1">
              <a:spLocks noChangeArrowheads="1"/>
            </p:cNvSpPr>
            <p:nvPr/>
          </p:nvSpPr>
          <p:spPr bwMode="auto">
            <a:xfrm>
              <a:off x="7493000" y="1782763"/>
              <a:ext cx="1044575" cy="369887"/>
            </a:xfrm>
            <a:prstGeom prst="rect">
              <a:avLst/>
            </a:prstGeom>
            <a:noFill/>
            <a:ln w="9525">
              <a:noFill/>
              <a:miter lim="800000"/>
              <a:headEnd/>
              <a:tailEnd/>
            </a:ln>
          </p:spPr>
          <p:txBody>
            <a:bodyPr wrap="none">
              <a:spAutoFit/>
            </a:bodyPr>
            <a:lstStyle>
              <a:defPPr>
                <a:defRPr lang="en-US"/>
              </a:defPPr>
              <a:lvl1pPr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1pPr>
              <a:lvl2pPr marL="4572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2pPr>
              <a:lvl3pPr marL="9144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3pPr>
              <a:lvl4pPr marL="13716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4pPr>
              <a:lvl5pPr marL="18288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pPr>
                <a:buFontTx/>
                <a:buNone/>
              </a:pPr>
              <a:r>
                <a:rPr lang="en-US" sz="1400"/>
                <a:t>BÁN HÀNG</a:t>
              </a:r>
              <a:endParaRPr lang="vi-VN" sz="1400"/>
            </a:p>
          </p:txBody>
        </p:sp>
        <p:sp>
          <p:nvSpPr>
            <p:cNvPr id="20" name="TextBox 34"/>
            <p:cNvSpPr txBox="1">
              <a:spLocks noChangeArrowheads="1"/>
            </p:cNvSpPr>
            <p:nvPr/>
          </p:nvSpPr>
          <p:spPr bwMode="auto">
            <a:xfrm>
              <a:off x="1824242" y="6491288"/>
              <a:ext cx="5168492" cy="369653"/>
            </a:xfrm>
            <a:prstGeom prst="rect">
              <a:avLst/>
            </a:prstGeom>
            <a:noFill/>
            <a:ln w="9525">
              <a:noFill/>
              <a:miter lim="800000"/>
              <a:headEnd/>
              <a:tailEnd/>
            </a:ln>
          </p:spPr>
          <p:txBody>
            <a:bodyPr wrap="none">
              <a:spAutoFit/>
            </a:bodyPr>
            <a:lstStyle>
              <a:defPPr>
                <a:defRPr lang="en-US"/>
              </a:defPPr>
              <a:lvl1pPr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1pPr>
              <a:lvl2pPr marL="4572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2pPr>
              <a:lvl3pPr marL="9144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3pPr>
              <a:lvl4pPr marL="13716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4pPr>
              <a:lvl5pPr marL="1828800" algn="just" rtl="0" fontAlgn="base">
                <a:lnSpc>
                  <a:spcPts val="2500"/>
                </a:lnSpc>
                <a:spcBef>
                  <a:spcPts val="500"/>
                </a:spcBef>
                <a:spcAft>
                  <a:spcPct val="0"/>
                </a:spcAft>
                <a:buChar char="•"/>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pPr>
                <a:buFontTx/>
                <a:buNone/>
              </a:pPr>
              <a:r>
                <a:rPr lang="en-US" sz="1400" b="1" dirty="0" err="1"/>
                <a:t>Hoạt</a:t>
              </a:r>
              <a:r>
                <a:rPr lang="en-US" sz="1400" b="1" dirty="0"/>
                <a:t> </a:t>
              </a:r>
              <a:r>
                <a:rPr lang="en-US" sz="1400" b="1" dirty="0" err="1"/>
                <a:t>động</a:t>
              </a:r>
              <a:r>
                <a:rPr lang="en-US" sz="1400" b="1" dirty="0"/>
                <a:t> marketing </a:t>
              </a:r>
              <a:r>
                <a:rPr lang="en-US" sz="1400" b="1" dirty="0" err="1"/>
                <a:t>là</a:t>
              </a:r>
              <a:r>
                <a:rPr lang="en-US" sz="1400" b="1" dirty="0"/>
                <a:t> </a:t>
              </a:r>
              <a:r>
                <a:rPr lang="en-US" sz="1400" b="1" dirty="0" err="1"/>
                <a:t>yếu</a:t>
              </a:r>
              <a:r>
                <a:rPr lang="en-US" sz="1400" b="1" dirty="0"/>
                <a:t> </a:t>
              </a:r>
              <a:r>
                <a:rPr lang="en-US" sz="1400" b="1" dirty="0" err="1"/>
                <a:t>tố</a:t>
              </a:r>
              <a:r>
                <a:rPr lang="en-US" sz="1400" b="1" dirty="0"/>
                <a:t> </a:t>
              </a:r>
              <a:r>
                <a:rPr lang="en-US" sz="1400" b="1" dirty="0" err="1"/>
                <a:t>đầu</a:t>
              </a:r>
              <a:r>
                <a:rPr lang="en-US" sz="1400" b="1" dirty="0"/>
                <a:t> </a:t>
              </a:r>
              <a:r>
                <a:rPr lang="en-US" sz="1400" b="1" dirty="0" err="1"/>
                <a:t>vào</a:t>
              </a:r>
              <a:r>
                <a:rPr lang="en-US" sz="1400" b="1" dirty="0"/>
                <a:t> </a:t>
              </a:r>
              <a:r>
                <a:rPr lang="en-US" sz="1400" b="1" dirty="0" err="1"/>
                <a:t>của</a:t>
              </a:r>
              <a:r>
                <a:rPr lang="en-US" sz="1400" b="1" dirty="0"/>
                <a:t> </a:t>
              </a:r>
              <a:r>
                <a:rPr lang="en-US" sz="1400" b="1" dirty="0" err="1"/>
                <a:t>bán</a:t>
              </a:r>
              <a:r>
                <a:rPr lang="en-US" sz="1400" b="1" dirty="0"/>
                <a:t> </a:t>
              </a:r>
              <a:r>
                <a:rPr lang="en-US" sz="1400" b="1" dirty="0" err="1"/>
                <a:t>hàng</a:t>
              </a:r>
              <a:endParaRPr lang="vi-VN" sz="1400" b="1" dirty="0"/>
            </a:p>
          </p:txBody>
        </p:sp>
      </p:grpSp>
    </p:spTree>
    <p:extLst>
      <p:ext uri="{BB962C8B-B14F-4D97-AF65-F5344CB8AC3E}">
        <p14:creationId xmlns:p14="http://schemas.microsoft.com/office/powerpoint/2010/main" val="20804361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80023"/>
            <a:ext cx="8667750" cy="962977"/>
          </a:xfrm>
        </p:spPr>
        <p:txBody>
          <a:bodyPr>
            <a:noAutofit/>
          </a:bodyPr>
          <a:lstStyle/>
          <a:p>
            <a:pPr algn="ctr">
              <a:lnSpc>
                <a:spcPct val="100000"/>
              </a:lnSpc>
            </a:pPr>
            <a:br>
              <a:rPr lang="en-US" sz="3200" dirty="0"/>
            </a:br>
            <a:r>
              <a:rPr lang="en-US" sz="3200" dirty="0"/>
              <a:t>7. </a:t>
            </a:r>
            <a:r>
              <a:rPr lang="en-US" sz="2800" dirty="0" err="1"/>
              <a:t>HƯỚNG</a:t>
            </a:r>
            <a:r>
              <a:rPr lang="en-US" sz="2800" dirty="0"/>
              <a:t> </a:t>
            </a:r>
            <a:r>
              <a:rPr lang="en-US" sz="2800" dirty="0" err="1"/>
              <a:t>DẪN</a:t>
            </a:r>
            <a:r>
              <a:rPr lang="en-US" sz="2800" dirty="0"/>
              <a:t> </a:t>
            </a:r>
            <a:r>
              <a:rPr lang="en-US" sz="2800" dirty="0" err="1"/>
              <a:t>THÚC</a:t>
            </a:r>
            <a:r>
              <a:rPr lang="en-US" sz="2800" dirty="0"/>
              <a:t> </a:t>
            </a:r>
            <a:r>
              <a:rPr lang="en-US" sz="2800" dirty="0" err="1"/>
              <a:t>ĐẨY</a:t>
            </a:r>
            <a:r>
              <a:rPr lang="en-US" sz="2800" dirty="0"/>
              <a:t> </a:t>
            </a:r>
            <a:r>
              <a:rPr lang="en-US" sz="2800" dirty="0" err="1"/>
              <a:t>VÀ</a:t>
            </a:r>
            <a:r>
              <a:rPr lang="en-US" sz="2800" dirty="0"/>
              <a:t> </a:t>
            </a:r>
            <a:r>
              <a:rPr lang="en-US" sz="2800" dirty="0" err="1"/>
              <a:t>KHEN</a:t>
            </a:r>
            <a:r>
              <a:rPr lang="en-US" sz="2800" dirty="0"/>
              <a:t> </a:t>
            </a:r>
            <a:r>
              <a:rPr lang="en-US" sz="2800" dirty="0" err="1"/>
              <a:t>THƯỞNG</a:t>
            </a:r>
            <a:r>
              <a:rPr lang="en-US" sz="2800" dirty="0"/>
              <a:t> </a:t>
            </a:r>
            <a:r>
              <a:rPr lang="en-US" sz="2800" dirty="0" err="1"/>
              <a:t>LỰC</a:t>
            </a:r>
            <a:r>
              <a:rPr lang="en-US" sz="2800" dirty="0"/>
              <a:t> </a:t>
            </a:r>
            <a:r>
              <a:rPr lang="en-US" sz="2800" dirty="0" err="1"/>
              <a:t>LƯỢNG</a:t>
            </a:r>
            <a:r>
              <a:rPr lang="en-US" sz="2800" dirty="0"/>
              <a:t> </a:t>
            </a:r>
            <a:r>
              <a:rPr lang="en-US" sz="2800" dirty="0" err="1"/>
              <a:t>BÁN</a:t>
            </a:r>
            <a:r>
              <a:rPr lang="en-US" sz="2800" dirty="0"/>
              <a:t> </a:t>
            </a:r>
            <a:r>
              <a:rPr lang="en-US" sz="2800" dirty="0" err="1"/>
              <a:t>HÀNG</a:t>
            </a:r>
            <a:br>
              <a:rPr lang="vi-VN" sz="3200" dirty="0"/>
            </a:br>
            <a:endParaRPr lang="vi-VN" sz="32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240</a:t>
            </a:fld>
            <a:endParaRPr kumimoji="0" lang="en-US"/>
          </a:p>
        </p:txBody>
      </p:sp>
      <p:sp>
        <p:nvSpPr>
          <p:cNvPr id="4" name="Content Placeholder 3"/>
          <p:cNvSpPr>
            <a:spLocks noGrp="1"/>
          </p:cNvSpPr>
          <p:nvPr>
            <p:ph sz="quarter" idx="1"/>
          </p:nvPr>
        </p:nvSpPr>
        <p:spPr/>
        <p:txBody>
          <a:bodyPr>
            <a:normAutofit fontScale="77500" lnSpcReduction="20000"/>
          </a:bodyPr>
          <a:lstStyle/>
          <a:p>
            <a:pPr algn="just">
              <a:lnSpc>
                <a:spcPct val="130000"/>
              </a:lnSpc>
              <a:buClr>
                <a:srgbClr val="FF0000"/>
              </a:buClr>
              <a:buFont typeface="Wingdings" pitchFamily="2" charset="2"/>
              <a:buChar char="v"/>
            </a:pPr>
            <a:r>
              <a:rPr lang="en-US" dirty="0" err="1"/>
              <a:t>Tuyển</a:t>
            </a:r>
            <a:r>
              <a:rPr lang="en-US" dirty="0"/>
              <a:t> </a:t>
            </a:r>
            <a:r>
              <a:rPr lang="en-US" dirty="0" err="1"/>
              <a:t>chọn</a:t>
            </a:r>
            <a:r>
              <a:rPr lang="en-US" dirty="0"/>
              <a:t> </a:t>
            </a:r>
            <a:r>
              <a:rPr lang="en-US" dirty="0" err="1"/>
              <a:t>và</a:t>
            </a:r>
            <a:r>
              <a:rPr lang="en-US" dirty="0"/>
              <a:t> </a:t>
            </a:r>
            <a:r>
              <a:rPr lang="en-US" dirty="0" err="1"/>
              <a:t>lựa</a:t>
            </a:r>
            <a:r>
              <a:rPr lang="en-US" dirty="0"/>
              <a:t> </a:t>
            </a:r>
            <a:r>
              <a:rPr lang="en-US" dirty="0" err="1"/>
              <a:t>chọn</a:t>
            </a:r>
            <a:r>
              <a:rPr lang="en-US" dirty="0"/>
              <a:t> </a:t>
            </a:r>
            <a:r>
              <a:rPr lang="en-US" dirty="0" err="1"/>
              <a:t>lực</a:t>
            </a:r>
            <a:r>
              <a:rPr lang="en-US" dirty="0"/>
              <a:t> </a:t>
            </a:r>
            <a:r>
              <a:rPr lang="en-US" dirty="0" err="1"/>
              <a:t>lượng</a:t>
            </a:r>
            <a:r>
              <a:rPr lang="en-US" dirty="0"/>
              <a:t> </a:t>
            </a:r>
            <a:r>
              <a:rPr lang="en-US" dirty="0" err="1"/>
              <a:t>bán</a:t>
            </a:r>
            <a:r>
              <a:rPr lang="en-US" dirty="0"/>
              <a:t> </a:t>
            </a:r>
            <a:r>
              <a:rPr lang="en-US" dirty="0" err="1"/>
              <a:t>hàng</a:t>
            </a:r>
            <a:endParaRPr lang="en-US" dirty="0"/>
          </a:p>
          <a:p>
            <a:pPr algn="just">
              <a:lnSpc>
                <a:spcPct val="130000"/>
              </a:lnSpc>
              <a:buClr>
                <a:srgbClr val="FF0000"/>
              </a:buClr>
              <a:buFont typeface="Wingdings" pitchFamily="2" charset="2"/>
              <a:buChar char="v"/>
            </a:pPr>
            <a:r>
              <a:rPr lang="en-US" dirty="0"/>
              <a:t> </a:t>
            </a:r>
            <a:r>
              <a:rPr lang="en-US" dirty="0" err="1"/>
              <a:t>Kết</a:t>
            </a:r>
            <a:r>
              <a:rPr lang="en-US" dirty="0"/>
              <a:t> </a:t>
            </a:r>
            <a:r>
              <a:rPr lang="en-US" dirty="0" err="1"/>
              <a:t>hợp</a:t>
            </a:r>
            <a:r>
              <a:rPr lang="en-US" dirty="0"/>
              <a:t> </a:t>
            </a:r>
            <a:r>
              <a:rPr lang="en-US" dirty="0" err="1"/>
              <a:t>nhu</a:t>
            </a:r>
            <a:r>
              <a:rPr lang="en-US" dirty="0"/>
              <a:t> </a:t>
            </a:r>
            <a:r>
              <a:rPr lang="en-US" dirty="0" err="1"/>
              <a:t>cầu</a:t>
            </a:r>
            <a:r>
              <a:rPr lang="en-US" dirty="0"/>
              <a:t> </a:t>
            </a:r>
            <a:r>
              <a:rPr lang="en-US" dirty="0" err="1"/>
              <a:t>cá</a:t>
            </a:r>
            <a:r>
              <a:rPr lang="en-US" dirty="0"/>
              <a:t> </a:t>
            </a:r>
            <a:r>
              <a:rPr lang="en-US" dirty="0" err="1"/>
              <a:t>nhân</a:t>
            </a:r>
            <a:r>
              <a:rPr lang="en-US" dirty="0"/>
              <a:t> </a:t>
            </a:r>
            <a:r>
              <a:rPr lang="en-US" dirty="0" err="1"/>
              <a:t>của</a:t>
            </a:r>
            <a:r>
              <a:rPr lang="en-US" dirty="0"/>
              <a:t> </a:t>
            </a:r>
            <a:r>
              <a:rPr lang="en-US" dirty="0" err="1"/>
              <a:t>người</a:t>
            </a:r>
            <a:r>
              <a:rPr lang="en-US" dirty="0"/>
              <a:t> </a:t>
            </a:r>
            <a:r>
              <a:rPr lang="en-US" dirty="0" err="1"/>
              <a:t>bán</a:t>
            </a:r>
            <a:r>
              <a:rPr lang="en-US" dirty="0"/>
              <a:t> </a:t>
            </a:r>
            <a:r>
              <a:rPr lang="en-US" dirty="0" err="1"/>
              <a:t>trong</a:t>
            </a:r>
            <a:r>
              <a:rPr lang="en-US" dirty="0"/>
              <a:t> </a:t>
            </a:r>
            <a:r>
              <a:rPr lang="en-US" dirty="0" err="1"/>
              <a:t>các</a:t>
            </a:r>
            <a:r>
              <a:rPr lang="en-US" dirty="0"/>
              <a:t> </a:t>
            </a:r>
            <a:r>
              <a:rPr lang="en-US" dirty="0" err="1"/>
              <a:t>chương</a:t>
            </a:r>
            <a:r>
              <a:rPr lang="en-US" dirty="0"/>
              <a:t> </a:t>
            </a:r>
            <a:r>
              <a:rPr lang="en-US" dirty="0" err="1"/>
              <a:t>trình</a:t>
            </a:r>
            <a:r>
              <a:rPr lang="en-US" dirty="0"/>
              <a:t> </a:t>
            </a:r>
            <a:r>
              <a:rPr lang="en-US" dirty="0" err="1"/>
              <a:t>thúc</a:t>
            </a:r>
            <a:r>
              <a:rPr lang="en-US" dirty="0"/>
              <a:t> </a:t>
            </a:r>
            <a:r>
              <a:rPr lang="en-US" dirty="0" err="1"/>
              <a:t>đẩy</a:t>
            </a:r>
            <a:r>
              <a:rPr lang="en-US" dirty="0"/>
              <a:t> </a:t>
            </a:r>
          </a:p>
          <a:p>
            <a:pPr algn="just">
              <a:lnSpc>
                <a:spcPct val="130000"/>
              </a:lnSpc>
              <a:buClr>
                <a:srgbClr val="FF0000"/>
              </a:buClr>
              <a:buFont typeface="Wingdings" pitchFamily="2" charset="2"/>
              <a:buChar char="v"/>
            </a:pPr>
            <a:r>
              <a:rPr lang="en-US" dirty="0"/>
              <a:t> </a:t>
            </a:r>
            <a:r>
              <a:rPr lang="en-US" dirty="0" err="1"/>
              <a:t>Kết</a:t>
            </a:r>
            <a:r>
              <a:rPr lang="en-US" dirty="0"/>
              <a:t> </a:t>
            </a:r>
            <a:r>
              <a:rPr lang="en-US" dirty="0" err="1"/>
              <a:t>hợp</a:t>
            </a:r>
            <a:r>
              <a:rPr lang="en-US" dirty="0"/>
              <a:t> </a:t>
            </a:r>
            <a:r>
              <a:rPr lang="en-US" dirty="0" err="1"/>
              <a:t>nhu</a:t>
            </a:r>
            <a:r>
              <a:rPr lang="en-US" dirty="0"/>
              <a:t> </a:t>
            </a:r>
            <a:r>
              <a:rPr lang="en-US" dirty="0" err="1"/>
              <a:t>cầu</a:t>
            </a:r>
            <a:r>
              <a:rPr lang="en-US" dirty="0"/>
              <a:t> </a:t>
            </a:r>
            <a:r>
              <a:rPr lang="en-US" dirty="0" err="1"/>
              <a:t>cá</a:t>
            </a:r>
            <a:r>
              <a:rPr lang="en-US" dirty="0"/>
              <a:t> </a:t>
            </a:r>
            <a:r>
              <a:rPr lang="en-US" dirty="0" err="1"/>
              <a:t>nhân</a:t>
            </a:r>
            <a:r>
              <a:rPr lang="en-US" dirty="0"/>
              <a:t> </a:t>
            </a:r>
            <a:r>
              <a:rPr lang="en-US" dirty="0" err="1"/>
              <a:t>của</a:t>
            </a:r>
            <a:r>
              <a:rPr lang="en-US" dirty="0"/>
              <a:t> </a:t>
            </a:r>
            <a:r>
              <a:rPr lang="en-US" dirty="0" err="1"/>
              <a:t>người</a:t>
            </a:r>
            <a:r>
              <a:rPr lang="en-US" dirty="0"/>
              <a:t> </a:t>
            </a:r>
            <a:r>
              <a:rPr lang="en-US" dirty="0" err="1"/>
              <a:t>bán</a:t>
            </a:r>
            <a:r>
              <a:rPr lang="en-US" dirty="0"/>
              <a:t> </a:t>
            </a:r>
            <a:r>
              <a:rPr lang="en-US" dirty="0" err="1"/>
              <a:t>trong</a:t>
            </a:r>
            <a:r>
              <a:rPr lang="en-US" dirty="0"/>
              <a:t> </a:t>
            </a:r>
            <a:r>
              <a:rPr lang="en-US" dirty="0" err="1"/>
              <a:t>các</a:t>
            </a:r>
            <a:r>
              <a:rPr lang="en-US" dirty="0"/>
              <a:t> </a:t>
            </a:r>
            <a:r>
              <a:rPr lang="en-US" dirty="0" err="1"/>
              <a:t>chương</a:t>
            </a:r>
            <a:r>
              <a:rPr lang="en-US" dirty="0"/>
              <a:t> </a:t>
            </a:r>
            <a:r>
              <a:rPr lang="en-US" dirty="0" err="1"/>
              <a:t>trình</a:t>
            </a:r>
            <a:r>
              <a:rPr lang="en-US" dirty="0"/>
              <a:t> </a:t>
            </a:r>
            <a:r>
              <a:rPr lang="en-US" dirty="0" err="1"/>
              <a:t>thúc</a:t>
            </a:r>
            <a:r>
              <a:rPr lang="en-US" dirty="0"/>
              <a:t> </a:t>
            </a:r>
            <a:r>
              <a:rPr lang="en-US" dirty="0" err="1"/>
              <a:t>đẩy</a:t>
            </a:r>
            <a:r>
              <a:rPr lang="en-US" dirty="0"/>
              <a:t> </a:t>
            </a:r>
          </a:p>
          <a:p>
            <a:pPr algn="just">
              <a:lnSpc>
                <a:spcPct val="130000"/>
              </a:lnSpc>
              <a:buClr>
                <a:srgbClr val="FF0000"/>
              </a:buClr>
              <a:buFont typeface="Wingdings" pitchFamily="2" charset="2"/>
              <a:buChar char="v"/>
            </a:pPr>
            <a:r>
              <a:rPr lang="en-US" dirty="0" err="1"/>
              <a:t>Thiết</a:t>
            </a:r>
            <a:r>
              <a:rPr lang="en-US" dirty="0"/>
              <a:t> </a:t>
            </a:r>
            <a:r>
              <a:rPr lang="en-US" dirty="0" err="1"/>
              <a:t>lập</a:t>
            </a:r>
            <a:r>
              <a:rPr lang="en-US" dirty="0"/>
              <a:t> </a:t>
            </a:r>
            <a:r>
              <a:rPr lang="en-US" dirty="0" err="1"/>
              <a:t>và</a:t>
            </a:r>
            <a:r>
              <a:rPr lang="en-US" dirty="0"/>
              <a:t> </a:t>
            </a:r>
            <a:r>
              <a:rPr lang="en-US" dirty="0" err="1"/>
              <a:t>điều</a:t>
            </a:r>
            <a:r>
              <a:rPr lang="en-US" dirty="0"/>
              <a:t> </a:t>
            </a:r>
            <a:r>
              <a:rPr lang="en-US" dirty="0" err="1"/>
              <a:t>chỉnh</a:t>
            </a:r>
            <a:r>
              <a:rPr lang="en-US" dirty="0"/>
              <a:t> </a:t>
            </a:r>
            <a:r>
              <a:rPr lang="en-US" dirty="0" err="1"/>
              <a:t>các</a:t>
            </a:r>
            <a:r>
              <a:rPr lang="en-US" dirty="0"/>
              <a:t> </a:t>
            </a:r>
            <a:r>
              <a:rPr lang="en-US" dirty="0" err="1"/>
              <a:t>công</a:t>
            </a:r>
            <a:r>
              <a:rPr lang="en-US" dirty="0"/>
              <a:t> </a:t>
            </a:r>
            <a:r>
              <a:rPr lang="en-US" dirty="0" err="1"/>
              <a:t>cụ</a:t>
            </a:r>
            <a:r>
              <a:rPr lang="en-US" dirty="0"/>
              <a:t> </a:t>
            </a:r>
            <a:r>
              <a:rPr lang="en-US" dirty="0" err="1"/>
              <a:t>thúc</a:t>
            </a:r>
            <a:r>
              <a:rPr lang="en-US" dirty="0"/>
              <a:t> </a:t>
            </a:r>
            <a:r>
              <a:rPr lang="en-US" dirty="0" err="1"/>
              <a:t>đẩy</a:t>
            </a:r>
            <a:r>
              <a:rPr lang="en-US" dirty="0"/>
              <a:t> </a:t>
            </a:r>
            <a:r>
              <a:rPr lang="en-US" dirty="0" err="1"/>
              <a:t>lực</a:t>
            </a:r>
            <a:r>
              <a:rPr lang="en-US" dirty="0"/>
              <a:t> </a:t>
            </a:r>
            <a:r>
              <a:rPr lang="en-US" dirty="0" err="1"/>
              <a:t>lượng</a:t>
            </a:r>
            <a:r>
              <a:rPr lang="en-US" dirty="0"/>
              <a:t> </a:t>
            </a:r>
            <a:r>
              <a:rPr lang="en-US" dirty="0" err="1"/>
              <a:t>bán</a:t>
            </a:r>
            <a:r>
              <a:rPr lang="en-US" dirty="0"/>
              <a:t> </a:t>
            </a:r>
            <a:r>
              <a:rPr lang="en-US" dirty="0" err="1"/>
              <a:t>hàng</a:t>
            </a:r>
            <a:endParaRPr lang="vi-VN" dirty="0"/>
          </a:p>
          <a:p>
            <a:pPr algn="just">
              <a:lnSpc>
                <a:spcPct val="130000"/>
              </a:lnSpc>
              <a:buClr>
                <a:srgbClr val="FF0000"/>
              </a:buClr>
              <a:buFont typeface="Wingdings" pitchFamily="2" charset="2"/>
              <a:buChar char="v"/>
            </a:pPr>
            <a:r>
              <a:rPr lang="en-US" dirty="0" err="1"/>
              <a:t>Tập</a:t>
            </a:r>
            <a:r>
              <a:rPr lang="en-US" dirty="0"/>
              <a:t> </a:t>
            </a:r>
            <a:r>
              <a:rPr lang="en-US" dirty="0" err="1"/>
              <a:t>trung</a:t>
            </a:r>
            <a:r>
              <a:rPr lang="en-US" dirty="0"/>
              <a:t> </a:t>
            </a:r>
            <a:r>
              <a:rPr lang="en-US" dirty="0" err="1"/>
              <a:t>vào</a:t>
            </a:r>
            <a:r>
              <a:rPr lang="en-US" dirty="0"/>
              <a:t> </a:t>
            </a:r>
            <a:r>
              <a:rPr lang="en-US" dirty="0" err="1"/>
              <a:t>xây</a:t>
            </a:r>
            <a:r>
              <a:rPr lang="en-US" dirty="0"/>
              <a:t> </a:t>
            </a:r>
            <a:r>
              <a:rPr lang="en-US" dirty="0" err="1"/>
              <a:t>dựng</a:t>
            </a:r>
            <a:r>
              <a:rPr lang="en-US" dirty="0"/>
              <a:t> </a:t>
            </a:r>
            <a:r>
              <a:rPr lang="en-US" dirty="0" err="1"/>
              <a:t>lòng</a:t>
            </a:r>
            <a:r>
              <a:rPr lang="en-US" dirty="0"/>
              <a:t> </a:t>
            </a:r>
            <a:r>
              <a:rPr lang="en-US" dirty="0" err="1"/>
              <a:t>tự</a:t>
            </a:r>
            <a:r>
              <a:rPr lang="en-US" dirty="0"/>
              <a:t> </a:t>
            </a:r>
            <a:r>
              <a:rPr lang="en-US" dirty="0" err="1"/>
              <a:t>trọng</a:t>
            </a:r>
            <a:r>
              <a:rPr lang="en-US" dirty="0"/>
              <a:t> </a:t>
            </a:r>
            <a:r>
              <a:rPr lang="en-US" dirty="0" err="1"/>
              <a:t>của</a:t>
            </a:r>
            <a:r>
              <a:rPr lang="en-US" dirty="0"/>
              <a:t> </a:t>
            </a:r>
            <a:r>
              <a:rPr lang="en-US" dirty="0" err="1"/>
              <a:t>người</a:t>
            </a:r>
            <a:r>
              <a:rPr lang="en-US" dirty="0"/>
              <a:t> </a:t>
            </a:r>
            <a:r>
              <a:rPr lang="en-US" dirty="0" err="1"/>
              <a:t>bán</a:t>
            </a:r>
            <a:r>
              <a:rPr lang="en-US" dirty="0"/>
              <a:t> </a:t>
            </a:r>
            <a:r>
              <a:rPr lang="en-US" dirty="0" err="1"/>
              <a:t>hàng</a:t>
            </a:r>
            <a:endParaRPr lang="en-US" dirty="0"/>
          </a:p>
          <a:p>
            <a:pPr algn="just">
              <a:lnSpc>
                <a:spcPct val="130000"/>
              </a:lnSpc>
              <a:buClr>
                <a:srgbClr val="FF0000"/>
              </a:buClr>
              <a:buFont typeface="Wingdings" pitchFamily="2" charset="2"/>
              <a:buChar char="v"/>
            </a:pPr>
            <a:r>
              <a:rPr lang="en-US" dirty="0" err="1"/>
              <a:t>Tiếp</a:t>
            </a:r>
            <a:r>
              <a:rPr lang="en-US" dirty="0"/>
              <a:t> </a:t>
            </a:r>
            <a:r>
              <a:rPr lang="en-US" dirty="0" err="1"/>
              <a:t>cận</a:t>
            </a:r>
            <a:r>
              <a:rPr lang="en-US" dirty="0"/>
              <a:t> </a:t>
            </a:r>
            <a:r>
              <a:rPr lang="en-US" dirty="0" err="1"/>
              <a:t>chủ</a:t>
            </a:r>
            <a:r>
              <a:rPr lang="en-US" dirty="0"/>
              <a:t> </a:t>
            </a:r>
            <a:r>
              <a:rPr lang="en-US" dirty="0" err="1"/>
              <a:t>động</a:t>
            </a:r>
            <a:r>
              <a:rPr lang="en-US" dirty="0"/>
              <a:t> </a:t>
            </a:r>
            <a:r>
              <a:rPr lang="en-US" dirty="0" err="1"/>
              <a:t>nhằm</a:t>
            </a:r>
            <a:r>
              <a:rPr lang="en-US" dirty="0"/>
              <a:t> </a:t>
            </a:r>
            <a:r>
              <a:rPr lang="en-US" dirty="0" err="1"/>
              <a:t>xác</a:t>
            </a:r>
            <a:r>
              <a:rPr lang="en-US" dirty="0"/>
              <a:t> </a:t>
            </a:r>
            <a:r>
              <a:rPr lang="en-US" dirty="0" err="1"/>
              <a:t>định</a:t>
            </a:r>
            <a:r>
              <a:rPr lang="en-US" dirty="0"/>
              <a:t> </a:t>
            </a:r>
            <a:r>
              <a:rPr lang="en-US" dirty="0" err="1"/>
              <a:t>các</a:t>
            </a:r>
            <a:r>
              <a:rPr lang="en-US" dirty="0"/>
              <a:t> </a:t>
            </a:r>
            <a:r>
              <a:rPr lang="en-US" dirty="0" err="1"/>
              <a:t>vấn</a:t>
            </a:r>
            <a:r>
              <a:rPr lang="en-US" dirty="0"/>
              <a:t> </a:t>
            </a:r>
            <a:r>
              <a:rPr lang="en-US" dirty="0" err="1"/>
              <a:t>đề</a:t>
            </a:r>
            <a:r>
              <a:rPr lang="en-US" dirty="0"/>
              <a:t> </a:t>
            </a:r>
            <a:r>
              <a:rPr lang="en-US" dirty="0" err="1"/>
              <a:t>trong</a:t>
            </a:r>
            <a:r>
              <a:rPr lang="en-US" dirty="0"/>
              <a:t> </a:t>
            </a:r>
            <a:r>
              <a:rPr lang="en-US" dirty="0" err="1"/>
              <a:t>thúc</a:t>
            </a:r>
            <a:r>
              <a:rPr lang="en-US" dirty="0"/>
              <a:t> </a:t>
            </a:r>
            <a:r>
              <a:rPr lang="en-US" dirty="0" err="1"/>
              <a:t>đẩy</a:t>
            </a:r>
            <a:r>
              <a:rPr lang="en-US" dirty="0"/>
              <a:t> </a:t>
            </a:r>
            <a:r>
              <a:rPr lang="en-US" dirty="0" err="1"/>
              <a:t>và</a:t>
            </a:r>
            <a:r>
              <a:rPr lang="en-US" dirty="0"/>
              <a:t> </a:t>
            </a:r>
            <a:r>
              <a:rPr lang="en-US" dirty="0" err="1"/>
              <a:t>yếu</a:t>
            </a:r>
            <a:r>
              <a:rPr lang="en-US" dirty="0"/>
              <a:t> </a:t>
            </a:r>
            <a:r>
              <a:rPr lang="en-US" dirty="0" err="1"/>
              <a:t>tố</a:t>
            </a:r>
            <a:r>
              <a:rPr lang="en-US" dirty="0"/>
              <a:t> </a:t>
            </a:r>
            <a:r>
              <a:rPr lang="en-US" dirty="0" err="1"/>
              <a:t>dẫn</a:t>
            </a:r>
            <a:r>
              <a:rPr lang="en-US" dirty="0"/>
              <a:t> </a:t>
            </a:r>
            <a:r>
              <a:rPr lang="en-US" dirty="0" err="1"/>
              <a:t>đến</a:t>
            </a:r>
            <a:r>
              <a:rPr lang="en-US" dirty="0"/>
              <a:t> </a:t>
            </a:r>
            <a:r>
              <a:rPr lang="en-US" dirty="0" err="1"/>
              <a:t>sự</a:t>
            </a:r>
            <a:r>
              <a:rPr lang="en-US" dirty="0"/>
              <a:t> </a:t>
            </a:r>
            <a:r>
              <a:rPr lang="en-US" dirty="0" err="1"/>
              <a:t>thất</a:t>
            </a:r>
            <a:r>
              <a:rPr lang="en-US" dirty="0"/>
              <a:t> </a:t>
            </a:r>
            <a:r>
              <a:rPr lang="en-US" dirty="0" err="1"/>
              <a:t>bại</a:t>
            </a:r>
            <a:r>
              <a:rPr lang="en-US" dirty="0"/>
              <a:t> </a:t>
            </a:r>
            <a:r>
              <a:rPr lang="en-US" dirty="0" err="1"/>
              <a:t>trong</a:t>
            </a:r>
            <a:r>
              <a:rPr lang="en-US" dirty="0"/>
              <a:t> </a:t>
            </a:r>
            <a:r>
              <a:rPr lang="en-US" dirty="0" err="1"/>
              <a:t>lực</a:t>
            </a:r>
            <a:r>
              <a:rPr lang="en-US" dirty="0"/>
              <a:t> </a:t>
            </a:r>
            <a:r>
              <a:rPr lang="en-US" dirty="0" err="1"/>
              <a:t>lượng</a:t>
            </a:r>
            <a:r>
              <a:rPr lang="en-US" dirty="0"/>
              <a:t> </a:t>
            </a:r>
            <a:r>
              <a:rPr lang="en-US" dirty="0" err="1"/>
              <a:t>bán</a:t>
            </a:r>
            <a:r>
              <a:rPr lang="en-US" dirty="0"/>
              <a:t> </a:t>
            </a:r>
            <a:r>
              <a:rPr lang="en-US" dirty="0" err="1"/>
              <a:t>hàng</a:t>
            </a:r>
            <a:endParaRPr lang="en-US" dirty="0"/>
          </a:p>
          <a:p>
            <a:pPr marL="514350" indent="-514350">
              <a:buAutoNum type="arabicPeriod"/>
            </a:pPr>
            <a:endParaRPr lang="en-US" sz="3200" b="1" dirty="0"/>
          </a:p>
          <a:p>
            <a:pPr marL="0" indent="0" algn="ctr">
              <a:buNone/>
            </a:pPr>
            <a:endParaRPr lang="en-US" sz="3200" b="1" dirty="0"/>
          </a:p>
          <a:p>
            <a:pPr marL="0" indent="0" algn="ctr">
              <a:buNone/>
            </a:pPr>
            <a:endParaRPr lang="en-US" sz="3200" b="1" dirty="0"/>
          </a:p>
        </p:txBody>
      </p:sp>
    </p:spTree>
    <p:extLst>
      <p:ext uri="{BB962C8B-B14F-4D97-AF65-F5344CB8AC3E}">
        <p14:creationId xmlns:p14="http://schemas.microsoft.com/office/powerpoint/2010/main" val="237931104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t>Tóm</a:t>
            </a:r>
            <a:r>
              <a:rPr lang="en-US" sz="2800" dirty="0"/>
              <a:t> </a:t>
            </a:r>
            <a:r>
              <a:rPr lang="en-US" sz="2800" dirty="0" err="1"/>
              <a:t>tắt</a:t>
            </a:r>
            <a:r>
              <a:rPr lang="en-US" sz="2800" dirty="0"/>
              <a:t> </a:t>
            </a:r>
            <a:r>
              <a:rPr lang="en-US" sz="2800" dirty="0" err="1"/>
              <a:t>chương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241</a:t>
            </a:fld>
            <a:endParaRPr kumimoji="0" lang="en-US"/>
          </a:p>
        </p:txBody>
      </p:sp>
      <p:sp>
        <p:nvSpPr>
          <p:cNvPr id="4" name="Content Placeholder 3"/>
          <p:cNvSpPr>
            <a:spLocks noGrp="1"/>
          </p:cNvSpPr>
          <p:nvPr>
            <p:ph sz="quarter" idx="1"/>
          </p:nvPr>
        </p:nvSpPr>
        <p:spPr/>
        <p:txBody>
          <a:bodyPr/>
          <a:lstStyle/>
          <a:p>
            <a:pPr marL="0" indent="0">
              <a:buNone/>
            </a:pPr>
            <a:r>
              <a:rPr lang="en-US" sz="2400" dirty="0" err="1"/>
              <a:t>Chương</a:t>
            </a:r>
            <a:r>
              <a:rPr lang="en-US" sz="2400" dirty="0"/>
              <a:t> 11 </a:t>
            </a:r>
            <a:r>
              <a:rPr lang="en-US" sz="2400" dirty="0" err="1"/>
              <a:t>đề</a:t>
            </a:r>
            <a:r>
              <a:rPr lang="en-US" sz="2400" dirty="0"/>
              <a:t> </a:t>
            </a:r>
            <a:r>
              <a:rPr lang="en-US" sz="2400" dirty="0" err="1"/>
              <a:t>cập</a:t>
            </a:r>
            <a:r>
              <a:rPr lang="en-US" sz="2400" dirty="0"/>
              <a:t> </a:t>
            </a:r>
            <a:r>
              <a:rPr lang="en-US" sz="2400" dirty="0" err="1"/>
              <a:t>đến</a:t>
            </a:r>
            <a:r>
              <a:rPr lang="en-US" sz="2400" dirty="0"/>
              <a:t>: </a:t>
            </a:r>
          </a:p>
          <a:p>
            <a:pPr>
              <a:buFont typeface="Wingdings" pitchFamily="2" charset="2"/>
              <a:buChar char="v"/>
            </a:pPr>
            <a:r>
              <a:rPr lang="en-US" sz="2400" dirty="0" err="1"/>
              <a:t>Các</a:t>
            </a:r>
            <a:r>
              <a:rPr lang="en-US" sz="2400" dirty="0"/>
              <a:t> </a:t>
            </a:r>
            <a:r>
              <a:rPr lang="en-US" sz="2400" dirty="0" err="1"/>
              <a:t>kiến</a:t>
            </a:r>
            <a:r>
              <a:rPr lang="en-US" sz="2400" dirty="0"/>
              <a:t> </a:t>
            </a:r>
            <a:r>
              <a:rPr lang="en-US" sz="2400" dirty="0" err="1"/>
              <a:t>thức</a:t>
            </a:r>
            <a:r>
              <a:rPr lang="en-US" sz="2400" dirty="0"/>
              <a:t> </a:t>
            </a:r>
            <a:r>
              <a:rPr lang="en-US" sz="2400" dirty="0" err="1"/>
              <a:t>chung</a:t>
            </a:r>
            <a:r>
              <a:rPr lang="en-US" sz="2400" dirty="0"/>
              <a:t> </a:t>
            </a:r>
            <a:r>
              <a:rPr lang="en-US" sz="2400" dirty="0" err="1"/>
              <a:t>về</a:t>
            </a:r>
            <a:r>
              <a:rPr lang="en-US" sz="2400" dirty="0"/>
              <a:t> </a:t>
            </a:r>
            <a:r>
              <a:rPr lang="en-US" sz="2400" dirty="0" err="1"/>
              <a:t>thúc</a:t>
            </a:r>
            <a:r>
              <a:rPr lang="en-US" sz="2400" dirty="0"/>
              <a:t> </a:t>
            </a:r>
            <a:r>
              <a:rPr lang="en-US" sz="2400" dirty="0" err="1"/>
              <a:t>đẩy</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endParaRPr lang="vi-VN" sz="2400" dirty="0"/>
          </a:p>
          <a:p>
            <a:pPr>
              <a:buFont typeface="Wingdings" pitchFamily="2" charset="2"/>
              <a:buChar char="v"/>
            </a:pPr>
            <a:r>
              <a:rPr lang="en-US" sz="2400" dirty="0" err="1"/>
              <a:t>Các</a:t>
            </a:r>
            <a:r>
              <a:rPr lang="en-US" sz="2400" dirty="0"/>
              <a:t> </a:t>
            </a:r>
            <a:r>
              <a:rPr lang="en-US" sz="2400" dirty="0" err="1"/>
              <a:t>nội</a:t>
            </a:r>
            <a:r>
              <a:rPr lang="en-US" sz="2400" dirty="0"/>
              <a:t> dung </a:t>
            </a:r>
            <a:r>
              <a:rPr lang="en-US" sz="2400" dirty="0" err="1"/>
              <a:t>căn</a:t>
            </a:r>
            <a:r>
              <a:rPr lang="en-US" sz="2400" dirty="0"/>
              <a:t> </a:t>
            </a:r>
            <a:r>
              <a:rPr lang="en-US" sz="2400" dirty="0" err="1"/>
              <a:t>bản</a:t>
            </a:r>
            <a:r>
              <a:rPr lang="en-US" sz="2400" dirty="0"/>
              <a:t> </a:t>
            </a:r>
            <a:r>
              <a:rPr lang="en-US" sz="2400" dirty="0" err="1"/>
              <a:t>của</a:t>
            </a:r>
            <a:r>
              <a:rPr lang="en-US" sz="2400" dirty="0"/>
              <a:t> </a:t>
            </a:r>
            <a:r>
              <a:rPr lang="en-US" sz="2400" dirty="0" err="1"/>
              <a:t>thúc</a:t>
            </a:r>
            <a:r>
              <a:rPr lang="en-US" sz="2400" dirty="0"/>
              <a:t> </a:t>
            </a:r>
            <a:r>
              <a:rPr lang="en-US" sz="2400" dirty="0" err="1"/>
              <a:t>đẩy</a:t>
            </a:r>
            <a:r>
              <a:rPr lang="en-US" sz="2400" dirty="0"/>
              <a:t> </a:t>
            </a:r>
            <a:r>
              <a:rPr lang="en-US" sz="2400" dirty="0" err="1"/>
              <a:t>bán</a:t>
            </a:r>
            <a:r>
              <a:rPr lang="en-US" sz="2400" dirty="0"/>
              <a:t> </a:t>
            </a:r>
            <a:r>
              <a:rPr lang="en-US" sz="2400" dirty="0" err="1"/>
              <a:t>hàng</a:t>
            </a:r>
            <a:r>
              <a:rPr lang="en-US" sz="2400" dirty="0"/>
              <a:t>:</a:t>
            </a:r>
          </a:p>
          <a:p>
            <a:pPr>
              <a:buFont typeface="Wingdings" pitchFamily="2" charset="2"/>
              <a:buChar char="Ø"/>
            </a:pPr>
            <a:r>
              <a:rPr lang="en-US" sz="2400" dirty="0" err="1"/>
              <a:t>Các</a:t>
            </a:r>
            <a:r>
              <a:rPr lang="en-US" sz="2400" dirty="0"/>
              <a:t> </a:t>
            </a:r>
            <a:r>
              <a:rPr lang="en-US" sz="2400" dirty="0" err="1"/>
              <a:t>công</a:t>
            </a:r>
            <a:r>
              <a:rPr lang="en-US" sz="2400" dirty="0"/>
              <a:t> </a:t>
            </a:r>
            <a:r>
              <a:rPr lang="en-US" sz="2400" dirty="0" err="1"/>
              <a:t>cụ</a:t>
            </a:r>
            <a:r>
              <a:rPr lang="en-US" sz="2400" dirty="0"/>
              <a:t> </a:t>
            </a:r>
            <a:r>
              <a:rPr lang="en-US" sz="2400" dirty="0" err="1"/>
              <a:t>thúc</a:t>
            </a:r>
            <a:r>
              <a:rPr lang="en-US" sz="2400" dirty="0"/>
              <a:t> </a:t>
            </a:r>
            <a:r>
              <a:rPr lang="en-US" sz="2400" dirty="0" err="1"/>
              <a:t>đẩy</a:t>
            </a:r>
            <a:r>
              <a:rPr lang="en-US" sz="2400" dirty="0"/>
              <a:t> </a:t>
            </a:r>
            <a:r>
              <a:rPr lang="en-US" sz="2400" dirty="0" err="1"/>
              <a:t>lực</a:t>
            </a:r>
            <a:r>
              <a:rPr lang="en-US" sz="2400" dirty="0"/>
              <a:t> </a:t>
            </a:r>
            <a:r>
              <a:rPr lang="en-US" sz="2400" dirty="0" err="1"/>
              <a:t>lượng</a:t>
            </a:r>
            <a:r>
              <a:rPr lang="en-US" sz="2400" dirty="0"/>
              <a:t> </a:t>
            </a:r>
            <a:r>
              <a:rPr lang="en-US" sz="2400" dirty="0" err="1"/>
              <a:t>bán</a:t>
            </a:r>
            <a:endParaRPr lang="vi-VN" sz="2400" dirty="0"/>
          </a:p>
          <a:p>
            <a:pPr>
              <a:buFont typeface="Wingdings" pitchFamily="2" charset="2"/>
              <a:buChar char="Ø"/>
            </a:pPr>
            <a:r>
              <a:rPr lang="en-US" sz="2400" dirty="0" err="1"/>
              <a:t>Hướng</a:t>
            </a:r>
            <a:r>
              <a:rPr lang="en-US" sz="2400" dirty="0"/>
              <a:t> </a:t>
            </a:r>
            <a:r>
              <a:rPr lang="en-US" sz="2400" dirty="0" err="1"/>
              <a:t>dẫn</a:t>
            </a:r>
            <a:r>
              <a:rPr lang="en-US" sz="2400" dirty="0"/>
              <a:t> </a:t>
            </a:r>
            <a:r>
              <a:rPr lang="en-US" sz="2400" dirty="0" err="1"/>
              <a:t>thúc</a:t>
            </a:r>
            <a:r>
              <a:rPr lang="en-US" sz="2400" dirty="0"/>
              <a:t> </a:t>
            </a:r>
            <a:r>
              <a:rPr lang="en-US" sz="2400" dirty="0" err="1"/>
              <a:t>đẩy</a:t>
            </a:r>
            <a:r>
              <a:rPr lang="en-US" sz="2400" dirty="0"/>
              <a:t> </a:t>
            </a:r>
            <a:r>
              <a:rPr lang="en-US" sz="2400" dirty="0" err="1"/>
              <a:t>và</a:t>
            </a:r>
            <a:r>
              <a:rPr lang="en-US" sz="2400" dirty="0"/>
              <a:t> </a:t>
            </a:r>
            <a:r>
              <a:rPr lang="en-US" sz="2400" dirty="0" err="1"/>
              <a:t>khen</a:t>
            </a:r>
            <a:r>
              <a:rPr lang="en-US" sz="2400" dirty="0"/>
              <a:t> </a:t>
            </a:r>
            <a:r>
              <a:rPr lang="en-US" sz="2400" dirty="0" err="1"/>
              <a:t>thưởng</a:t>
            </a:r>
            <a:r>
              <a:rPr lang="en-US" sz="2400" dirty="0"/>
              <a:t> </a:t>
            </a:r>
            <a:r>
              <a:rPr lang="en-US" sz="2400" dirty="0" err="1"/>
              <a:t>lực</a:t>
            </a:r>
            <a:r>
              <a:rPr lang="en-US" sz="2400" dirty="0"/>
              <a:t> </a:t>
            </a:r>
            <a:r>
              <a:rPr lang="en-US" sz="2400" dirty="0" err="1"/>
              <a:t>lượng</a:t>
            </a:r>
            <a:r>
              <a:rPr lang="en-US" sz="2400" dirty="0"/>
              <a:t> </a:t>
            </a:r>
            <a:r>
              <a:rPr lang="en-US" sz="2400" dirty="0" err="1"/>
              <a:t>bán</a:t>
            </a:r>
            <a:endParaRPr lang="vi-VN" sz="2400" dirty="0"/>
          </a:p>
          <a:p>
            <a:pPr marL="0" indent="0">
              <a:buNone/>
            </a:pPr>
            <a:endParaRPr lang="vi-VN" dirty="0"/>
          </a:p>
        </p:txBody>
      </p:sp>
    </p:spTree>
    <p:extLst>
      <p:ext uri="{BB962C8B-B14F-4D97-AF65-F5344CB8AC3E}">
        <p14:creationId xmlns:p14="http://schemas.microsoft.com/office/powerpoint/2010/main" val="131625279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164920-A21F-4A2B-89CE-BA61440305AF}"/>
              </a:ext>
            </a:extLst>
          </p:cNvPr>
          <p:cNvSpPr>
            <a:spLocks noGrp="1"/>
          </p:cNvSpPr>
          <p:nvPr>
            <p:ph type="title"/>
          </p:nvPr>
        </p:nvSpPr>
        <p:spPr/>
        <p:txBody>
          <a:bodyPr>
            <a:normAutofit/>
          </a:bodyPr>
          <a:lstStyle/>
          <a:p>
            <a:pPr algn="ctr">
              <a:lnSpc>
                <a:spcPct val="100000"/>
              </a:lnSpc>
            </a:pPr>
            <a:r>
              <a:rPr lang="en-US" sz="2800" dirty="0"/>
              <a:t>Ch</a:t>
            </a:r>
            <a:r>
              <a:rPr lang="vi-VN" sz="2800" dirty="0"/>
              <a:t>ương 12: </a:t>
            </a:r>
            <a:r>
              <a:rPr lang="en-US" sz="2800" dirty="0" err="1"/>
              <a:t>ĐÁNH</a:t>
            </a:r>
            <a:r>
              <a:rPr lang="en-US" sz="2800" dirty="0"/>
              <a:t> </a:t>
            </a:r>
            <a:r>
              <a:rPr lang="en-US" sz="2800" dirty="0" err="1"/>
              <a:t>GIÁ</a:t>
            </a:r>
            <a:r>
              <a:rPr lang="en-US" sz="2800" dirty="0"/>
              <a:t> </a:t>
            </a:r>
            <a:r>
              <a:rPr lang="en-US" sz="2800" dirty="0" err="1"/>
              <a:t>HOẠT</a:t>
            </a:r>
            <a:r>
              <a:rPr lang="en-US" sz="2800" dirty="0"/>
              <a:t> </a:t>
            </a:r>
            <a:r>
              <a:rPr lang="en-US" sz="2800" dirty="0" err="1"/>
              <a:t>ĐỘNG</a:t>
            </a:r>
            <a:r>
              <a:rPr lang="en-US" sz="2800" dirty="0"/>
              <a:t> </a:t>
            </a:r>
            <a:r>
              <a:rPr lang="en-US" sz="2800" dirty="0" err="1"/>
              <a:t>BÁN</a:t>
            </a:r>
            <a:r>
              <a:rPr lang="en-US" sz="2800" dirty="0"/>
              <a:t> </a:t>
            </a:r>
            <a:r>
              <a:rPr lang="en-US" sz="2800" dirty="0" err="1"/>
              <a:t>HÀNG</a:t>
            </a:r>
            <a:r>
              <a:rPr lang="en-US" sz="2800" dirty="0"/>
              <a:t> </a:t>
            </a:r>
            <a:r>
              <a:rPr lang="en-US" sz="2800" dirty="0" err="1"/>
              <a:t>VÀ</a:t>
            </a:r>
            <a:r>
              <a:rPr lang="en-US" sz="2800" dirty="0"/>
              <a:t> </a:t>
            </a:r>
            <a:r>
              <a:rPr lang="en-US" sz="2800" dirty="0" err="1"/>
              <a:t>LỰC</a:t>
            </a:r>
            <a:r>
              <a:rPr lang="en-US" sz="2800" dirty="0"/>
              <a:t> </a:t>
            </a:r>
            <a:r>
              <a:rPr lang="en-US" sz="2800" dirty="0" err="1"/>
              <a:t>LƯỢNG</a:t>
            </a:r>
            <a:r>
              <a:rPr lang="en-US" sz="2800" dirty="0"/>
              <a:t> </a:t>
            </a:r>
            <a:r>
              <a:rPr lang="en-US" sz="2800" dirty="0" err="1"/>
              <a:t>BÁN</a:t>
            </a:r>
            <a:r>
              <a:rPr lang="en-US" sz="2800" dirty="0"/>
              <a:t> </a:t>
            </a:r>
            <a:r>
              <a:rPr lang="en-US" sz="2800" dirty="0" err="1"/>
              <a:t>HÀNG</a:t>
            </a:r>
            <a:endParaRPr lang="vi-VN" sz="2800" dirty="0"/>
          </a:p>
        </p:txBody>
      </p:sp>
      <p:sp>
        <p:nvSpPr>
          <p:cNvPr id="3" name="Chỗ dành sẵn cho Nội dung 2">
            <a:extLst>
              <a:ext uri="{FF2B5EF4-FFF2-40B4-BE49-F238E27FC236}">
                <a16:creationId xmlns:a16="http://schemas.microsoft.com/office/drawing/2014/main" id="{F980779F-A00B-49AC-B540-3CCB8DF7E414}"/>
              </a:ext>
            </a:extLst>
          </p:cNvPr>
          <p:cNvSpPr>
            <a:spLocks noGrp="1"/>
          </p:cNvSpPr>
          <p:nvPr>
            <p:ph idx="1"/>
          </p:nvPr>
        </p:nvSpPr>
        <p:spPr>
          <a:xfrm>
            <a:off x="609600" y="1724030"/>
            <a:ext cx="8382000" cy="4709160"/>
          </a:xfrm>
        </p:spPr>
        <p:txBody>
          <a:bodyPr/>
          <a:lstStyle/>
          <a:p>
            <a:pPr marL="514350" indent="-514350">
              <a:buAutoNum type="arabicPeriod"/>
            </a:pPr>
            <a:r>
              <a:rPr lang="en-US" sz="2400" dirty="0" err="1"/>
              <a:t>Đánh</a:t>
            </a:r>
            <a:r>
              <a:rPr lang="en-US" sz="2400" dirty="0"/>
              <a:t> </a:t>
            </a:r>
            <a:r>
              <a:rPr lang="en-US" sz="2400" dirty="0" err="1"/>
              <a:t>giá</a:t>
            </a:r>
            <a:r>
              <a:rPr lang="en-US" sz="2400" dirty="0"/>
              <a:t> </a:t>
            </a:r>
            <a:r>
              <a:rPr lang="en-US" sz="2400" dirty="0" err="1"/>
              <a:t>hiệu</a:t>
            </a:r>
            <a:r>
              <a:rPr lang="en-US" sz="2400" dirty="0"/>
              <a:t> </a:t>
            </a:r>
            <a:r>
              <a:rPr lang="en-US" sz="2400" dirty="0" err="1"/>
              <a:t>quả</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r>
              <a:rPr lang="en-US" sz="2400" dirty="0" err="1"/>
              <a:t>của</a:t>
            </a:r>
            <a:r>
              <a:rPr lang="en-US" sz="2400" dirty="0"/>
              <a:t> </a:t>
            </a:r>
            <a:r>
              <a:rPr lang="en-US" sz="2400" dirty="0" err="1"/>
              <a:t>công</a:t>
            </a:r>
            <a:r>
              <a:rPr lang="en-US" sz="2400" dirty="0"/>
              <a:t> ty</a:t>
            </a:r>
          </a:p>
          <a:p>
            <a:pPr marL="514350" indent="-514350">
              <a:buAutoNum type="arabicPeriod"/>
            </a:pP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của</a:t>
            </a:r>
            <a:r>
              <a:rPr lang="en-US" sz="2400" dirty="0"/>
              <a:t> </a:t>
            </a:r>
            <a:r>
              <a:rPr lang="en-US" sz="2400" dirty="0" err="1"/>
              <a:t>người</a:t>
            </a:r>
            <a:r>
              <a:rPr lang="en-US" sz="2400" dirty="0"/>
              <a:t> </a:t>
            </a:r>
            <a:r>
              <a:rPr lang="en-US" sz="2400" dirty="0" err="1"/>
              <a:t>bán</a:t>
            </a:r>
            <a:endParaRPr lang="vi-VN" sz="2400" dirty="0"/>
          </a:p>
          <a:p>
            <a:endParaRPr lang="en-US" sz="1600" b="1" i="1" dirty="0"/>
          </a:p>
          <a:p>
            <a:endParaRPr lang="en-US" sz="1600" b="1" i="1" dirty="0"/>
          </a:p>
          <a:p>
            <a:endParaRPr lang="en-US" sz="1600" b="1" i="1" dirty="0"/>
          </a:p>
          <a:p>
            <a:pPr algn="just"/>
            <a:r>
              <a:rPr lang="en-US" sz="1600" b="1" i="1" dirty="0" err="1"/>
              <a:t>Tài</a:t>
            </a:r>
            <a:r>
              <a:rPr lang="en-US" sz="1600" b="1" i="1" dirty="0"/>
              <a:t> </a:t>
            </a:r>
            <a:r>
              <a:rPr lang="en-US" sz="1600" b="1" i="1" dirty="0" err="1"/>
              <a:t>liệu</a:t>
            </a:r>
            <a:r>
              <a:rPr lang="en-US" sz="1600" b="1" i="1" dirty="0"/>
              <a:t> </a:t>
            </a:r>
            <a:r>
              <a:rPr lang="en-US" sz="1600" b="1" i="1" dirty="0" err="1"/>
              <a:t>tham</a:t>
            </a:r>
            <a:r>
              <a:rPr lang="en-US" sz="1600" b="1" i="1" dirty="0"/>
              <a:t> </a:t>
            </a:r>
            <a:r>
              <a:rPr lang="en-US" sz="1600" b="1" i="1" dirty="0" err="1"/>
              <a:t>khảo</a:t>
            </a:r>
            <a:endParaRPr lang="vi-VN" sz="1600" b="1" i="1" dirty="0"/>
          </a:p>
          <a:p>
            <a:pPr lvl="0" algn="just"/>
            <a:r>
              <a:rPr lang="en-US" sz="1600" i="1" dirty="0"/>
              <a:t>Thomas N. Ingram et al (2000), Sale Management: Analysis and Decision Making</a:t>
            </a:r>
            <a:endParaRPr lang="vi-VN" sz="1600" i="1" dirty="0"/>
          </a:p>
          <a:p>
            <a:pPr lvl="0" algn="just"/>
            <a:r>
              <a:rPr lang="en-US" sz="1600" i="1" dirty="0"/>
              <a:t>Thomas N. Ingram et al (2009), Sale Management: Analysis and Decision Making</a:t>
            </a:r>
            <a:endParaRPr lang="vi-VN" sz="1600" i="1" dirty="0"/>
          </a:p>
          <a:p>
            <a:endParaRPr lang="vi-VN" dirty="0"/>
          </a:p>
        </p:txBody>
      </p:sp>
      <p:sp>
        <p:nvSpPr>
          <p:cNvPr id="4" name="Chỗ dành sẵn cho Số hiệu Bản chiếu 3">
            <a:extLst>
              <a:ext uri="{FF2B5EF4-FFF2-40B4-BE49-F238E27FC236}">
                <a16:creationId xmlns:a16="http://schemas.microsoft.com/office/drawing/2014/main" id="{BF685A74-8DF4-4F5D-BC08-E9A7B7A1A005}"/>
              </a:ext>
            </a:extLst>
          </p:cNvPr>
          <p:cNvSpPr>
            <a:spLocks noGrp="1"/>
          </p:cNvSpPr>
          <p:nvPr>
            <p:ph type="sldNum" sz="quarter" idx="12"/>
          </p:nvPr>
        </p:nvSpPr>
        <p:spPr/>
        <p:txBody>
          <a:bodyPr/>
          <a:lstStyle/>
          <a:p>
            <a:fld id="{91974DF9-AD47-4691-BA21-BBFCE3637A9A}" type="slidenum">
              <a:rPr lang="en-US" smtClean="0"/>
              <a:pPr/>
              <a:t>242</a:t>
            </a:fld>
            <a:endParaRPr lang="en-US"/>
          </a:p>
        </p:txBody>
      </p:sp>
    </p:spTree>
    <p:extLst>
      <p:ext uri="{BB962C8B-B14F-4D97-AF65-F5344CB8AC3E}">
        <p14:creationId xmlns:p14="http://schemas.microsoft.com/office/powerpoint/2010/main" val="216888676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8716"/>
            <a:ext cx="8686800" cy="1126684"/>
          </a:xfrm>
        </p:spPr>
        <p:txBody>
          <a:bodyPr>
            <a:normAutofit/>
          </a:bodyPr>
          <a:lstStyle/>
          <a:p>
            <a:pPr algn="ctr"/>
            <a:r>
              <a:rPr lang="en-US" sz="2800" dirty="0"/>
              <a:t>1. </a:t>
            </a:r>
            <a:r>
              <a:rPr lang="en-US" sz="2800" dirty="0" err="1"/>
              <a:t>Mục</a:t>
            </a:r>
            <a:r>
              <a:rPr lang="en-US" sz="2800" dirty="0"/>
              <a:t> </a:t>
            </a:r>
            <a:r>
              <a:rPr lang="en-US" sz="2800" dirty="0" err="1"/>
              <a:t>đích</a:t>
            </a:r>
            <a:r>
              <a:rPr lang="en-US" sz="2800" dirty="0"/>
              <a:t> ý </a:t>
            </a:r>
            <a:r>
              <a:rPr lang="en-US" sz="2800" dirty="0" err="1"/>
              <a:t>nghĩa</a:t>
            </a:r>
            <a:r>
              <a:rPr lang="en-US" sz="2800" dirty="0"/>
              <a:t> </a:t>
            </a:r>
            <a:r>
              <a:rPr lang="en-US" sz="2800" dirty="0" err="1"/>
              <a:t>của</a:t>
            </a:r>
            <a:r>
              <a:rPr lang="en-US" sz="2800" dirty="0"/>
              <a:t> </a:t>
            </a:r>
            <a:r>
              <a:rPr lang="en-US" sz="2800" dirty="0" err="1"/>
              <a:t>việc</a:t>
            </a:r>
            <a:r>
              <a:rPr lang="en-US" sz="2800" dirty="0"/>
              <a:t> </a:t>
            </a:r>
            <a:r>
              <a:rPr lang="en-US" sz="2800" dirty="0" err="1"/>
              <a:t>đánh</a:t>
            </a:r>
            <a:r>
              <a:rPr lang="en-US" sz="2800" dirty="0"/>
              <a:t> </a:t>
            </a:r>
            <a:r>
              <a:rPr lang="en-US" sz="2800" dirty="0" err="1"/>
              <a:t>giá</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243</a:t>
            </a:fld>
            <a:endParaRPr kumimoji="0" lang="en-US"/>
          </a:p>
        </p:txBody>
      </p:sp>
      <p:sp>
        <p:nvSpPr>
          <p:cNvPr id="4" name="Content Placeholder 3"/>
          <p:cNvSpPr>
            <a:spLocks noGrp="1"/>
          </p:cNvSpPr>
          <p:nvPr>
            <p:ph sz="quarter" idx="1"/>
          </p:nvPr>
        </p:nvSpPr>
        <p:spPr>
          <a:xfrm>
            <a:off x="438736" y="1305951"/>
            <a:ext cx="8382000" cy="4709160"/>
          </a:xfrm>
        </p:spPr>
        <p:txBody>
          <a:bodyPr>
            <a:normAutofit lnSpcReduction="10000"/>
          </a:bodyPr>
          <a:lstStyle/>
          <a:p>
            <a:pPr algn="just">
              <a:lnSpc>
                <a:spcPct val="110000"/>
              </a:lnSpc>
              <a:buClr>
                <a:srgbClr val="FF0000"/>
              </a:buClr>
              <a:buFont typeface="Wingdings" pitchFamily="2" charset="2"/>
              <a:buChar char="v"/>
            </a:pPr>
            <a:r>
              <a:rPr lang="en-US" sz="2400" dirty="0" err="1"/>
              <a:t>Mục</a:t>
            </a:r>
            <a:r>
              <a:rPr lang="en-US" sz="2400" dirty="0"/>
              <a:t> </a:t>
            </a:r>
            <a:r>
              <a:rPr lang="en-US" sz="2400" dirty="0" err="1"/>
              <a:t>đích</a:t>
            </a:r>
            <a:r>
              <a:rPr lang="en-US" sz="2400" dirty="0"/>
              <a:t> </a:t>
            </a:r>
            <a:r>
              <a:rPr lang="en-US" sz="2400" dirty="0" err="1"/>
              <a:t>của</a:t>
            </a:r>
            <a:r>
              <a:rPr lang="en-US" sz="2400" dirty="0"/>
              <a:t> </a:t>
            </a:r>
            <a:r>
              <a:rPr lang="en-US" sz="2400" dirty="0" err="1"/>
              <a:t>đánh</a:t>
            </a:r>
            <a:r>
              <a:rPr lang="en-US" sz="2400" dirty="0"/>
              <a:t> </a:t>
            </a:r>
            <a:r>
              <a:rPr lang="en-US" sz="2400" dirty="0" err="1"/>
              <a:t>giá</a:t>
            </a:r>
            <a:r>
              <a:rPr lang="en-US" sz="2400" dirty="0"/>
              <a:t> </a:t>
            </a:r>
            <a:r>
              <a:rPr lang="en-US" sz="2400" dirty="0" err="1"/>
              <a:t>trước</a:t>
            </a:r>
            <a:r>
              <a:rPr lang="en-US" sz="2400" dirty="0"/>
              <a:t> </a:t>
            </a:r>
            <a:r>
              <a:rPr lang="en-US" sz="2400" dirty="0" err="1"/>
              <a:t>hết</a:t>
            </a:r>
            <a:r>
              <a:rPr lang="en-US" sz="2400" dirty="0"/>
              <a:t> </a:t>
            </a:r>
            <a:r>
              <a:rPr lang="en-US" sz="2400" dirty="0" err="1"/>
              <a:t>là</a:t>
            </a:r>
            <a:r>
              <a:rPr lang="en-US" sz="2400" dirty="0"/>
              <a:t> </a:t>
            </a:r>
            <a:r>
              <a:rPr lang="en-US" sz="2400" dirty="0" err="1"/>
              <a:t>để</a:t>
            </a:r>
            <a:r>
              <a:rPr lang="en-US" sz="2400" dirty="0"/>
              <a:t> </a:t>
            </a:r>
            <a:r>
              <a:rPr lang="en-US" sz="2400" dirty="0" err="1"/>
              <a:t>biết</a:t>
            </a:r>
            <a:r>
              <a:rPr lang="en-US" sz="2400" dirty="0"/>
              <a:t> </a:t>
            </a:r>
            <a:r>
              <a:rPr lang="en-US" sz="2400" dirty="0" err="1"/>
              <a:t>được</a:t>
            </a:r>
            <a:r>
              <a:rPr lang="en-US" sz="2400" dirty="0"/>
              <a:t> </a:t>
            </a:r>
            <a:r>
              <a:rPr lang="en-US" sz="2400" dirty="0" err="1"/>
              <a:t>mức</a:t>
            </a:r>
            <a:r>
              <a:rPr lang="en-US" sz="2400" dirty="0"/>
              <a:t> </a:t>
            </a:r>
            <a:r>
              <a:rPr lang="en-US" sz="2400" dirty="0" err="1"/>
              <a:t>độ</a:t>
            </a:r>
            <a:r>
              <a:rPr lang="en-US" sz="2400" dirty="0"/>
              <a:t> </a:t>
            </a:r>
            <a:r>
              <a:rPr lang="en-US" sz="2400" dirty="0" err="1"/>
              <a:t>thực</a:t>
            </a:r>
            <a:r>
              <a:rPr lang="en-US" sz="2400" dirty="0"/>
              <a:t> </a:t>
            </a:r>
            <a:r>
              <a:rPr lang="en-US" sz="2400" dirty="0" err="1"/>
              <a:t>hiện</a:t>
            </a:r>
            <a:r>
              <a:rPr lang="en-US" sz="2400" dirty="0"/>
              <a:t> </a:t>
            </a:r>
            <a:r>
              <a:rPr lang="en-US" sz="2400" dirty="0" err="1"/>
              <a:t>các</a:t>
            </a:r>
            <a:r>
              <a:rPr lang="en-US" sz="2400" dirty="0"/>
              <a:t> </a:t>
            </a:r>
            <a:r>
              <a:rPr lang="en-US" sz="2400" dirty="0" err="1"/>
              <a:t>mục</a:t>
            </a:r>
            <a:r>
              <a:rPr lang="en-US" sz="2400" dirty="0"/>
              <a:t> </a:t>
            </a:r>
            <a:r>
              <a:rPr lang="en-US" sz="2400" dirty="0" err="1"/>
              <a:t>tiêu</a:t>
            </a:r>
            <a:r>
              <a:rPr lang="en-US" sz="2400" dirty="0"/>
              <a:t> </a:t>
            </a:r>
            <a:r>
              <a:rPr lang="en-US" sz="2400" dirty="0" err="1"/>
              <a:t>bán</a:t>
            </a:r>
            <a:r>
              <a:rPr lang="en-US" sz="2400" dirty="0"/>
              <a:t> </a:t>
            </a:r>
            <a:r>
              <a:rPr lang="en-US" sz="2400" dirty="0" err="1"/>
              <a:t>hàng</a:t>
            </a:r>
            <a:r>
              <a:rPr lang="en-US" sz="2400" dirty="0"/>
              <a:t> </a:t>
            </a:r>
            <a:r>
              <a:rPr lang="en-US" sz="2400" dirty="0" err="1"/>
              <a:t>và</a:t>
            </a:r>
            <a:r>
              <a:rPr lang="en-US" sz="2400" dirty="0"/>
              <a:t> </a:t>
            </a:r>
            <a:r>
              <a:rPr lang="en-US" sz="2400" dirty="0" err="1"/>
              <a:t>sử</a:t>
            </a:r>
            <a:r>
              <a:rPr lang="en-US" sz="2400" dirty="0"/>
              <a:t> </a:t>
            </a:r>
            <a:r>
              <a:rPr lang="en-US" sz="2400" dirty="0" err="1"/>
              <a:t>dụng</a:t>
            </a:r>
            <a:r>
              <a:rPr lang="en-US" sz="2400" dirty="0"/>
              <a:t> </a:t>
            </a:r>
            <a:r>
              <a:rPr lang="en-US" sz="2400" dirty="0" err="1"/>
              <a:t>các</a:t>
            </a:r>
            <a:r>
              <a:rPr lang="en-US" sz="2400" dirty="0"/>
              <a:t> </a:t>
            </a:r>
            <a:r>
              <a:rPr lang="en-US" sz="2400" dirty="0" err="1"/>
              <a:t>nguồn</a:t>
            </a:r>
            <a:r>
              <a:rPr lang="en-US" sz="2400" dirty="0"/>
              <a:t> </a:t>
            </a:r>
            <a:r>
              <a:rPr lang="en-US" sz="2400" dirty="0" err="1"/>
              <a:t>lực</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a:t>
            </a:r>
            <a:r>
              <a:rPr lang="en-US" sz="2400" dirty="0" err="1"/>
              <a:t>trong</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r>
              <a:rPr lang="en-US" sz="2400" dirty="0" err="1"/>
              <a:t>nói</a:t>
            </a:r>
            <a:r>
              <a:rPr lang="en-US" sz="2400" dirty="0"/>
              <a:t> </a:t>
            </a:r>
            <a:r>
              <a:rPr lang="en-US" sz="2400" dirty="0" err="1"/>
              <a:t>chung</a:t>
            </a:r>
            <a:r>
              <a:rPr lang="en-US" sz="2400" dirty="0"/>
              <a:t>. </a:t>
            </a:r>
          </a:p>
          <a:p>
            <a:pPr algn="just">
              <a:lnSpc>
                <a:spcPct val="110000"/>
              </a:lnSpc>
              <a:buClr>
                <a:srgbClr val="FF0000"/>
              </a:buClr>
              <a:buFont typeface="Wingdings" pitchFamily="2" charset="2"/>
              <a:buChar char="v"/>
            </a:pPr>
            <a:r>
              <a:rPr lang="en-US" sz="2400" dirty="0" err="1"/>
              <a:t>Nó</a:t>
            </a:r>
            <a:r>
              <a:rPr lang="en-US" sz="2400" dirty="0"/>
              <a:t> </a:t>
            </a:r>
            <a:r>
              <a:rPr lang="en-US" sz="2400" dirty="0" err="1"/>
              <a:t>cũng</a:t>
            </a:r>
            <a:r>
              <a:rPr lang="en-US" sz="2400" dirty="0"/>
              <a:t> </a:t>
            </a:r>
            <a:r>
              <a:rPr lang="en-US" sz="2400" dirty="0" err="1"/>
              <a:t>nhằm</a:t>
            </a:r>
            <a:r>
              <a:rPr lang="en-US" sz="2400" dirty="0"/>
              <a:t> </a:t>
            </a:r>
            <a:r>
              <a:rPr lang="en-US" sz="2400" dirty="0" err="1"/>
              <a:t>chỉ</a:t>
            </a:r>
            <a:r>
              <a:rPr lang="en-US" sz="2400" dirty="0"/>
              <a:t> </a:t>
            </a:r>
            <a:r>
              <a:rPr lang="en-US" sz="2400" dirty="0" err="1"/>
              <a:t>ra</a:t>
            </a:r>
            <a:r>
              <a:rPr lang="en-US" sz="2400" dirty="0"/>
              <a:t> </a:t>
            </a:r>
            <a:r>
              <a:rPr lang="en-US" sz="2400" dirty="0" err="1"/>
              <a:t>những</a:t>
            </a:r>
            <a:r>
              <a:rPr lang="en-US" sz="2400" dirty="0"/>
              <a:t> </a:t>
            </a:r>
            <a:r>
              <a:rPr lang="en-US" sz="2400" dirty="0" err="1"/>
              <a:t>yếu</a:t>
            </a:r>
            <a:r>
              <a:rPr lang="en-US" sz="2400" dirty="0"/>
              <a:t> </a:t>
            </a:r>
            <a:r>
              <a:rPr lang="en-US" sz="2400" dirty="0" err="1"/>
              <a:t>tố</a:t>
            </a:r>
            <a:r>
              <a:rPr lang="en-US" sz="2400" dirty="0"/>
              <a:t> </a:t>
            </a:r>
            <a:r>
              <a:rPr lang="en-US" sz="2400" dirty="0" err="1"/>
              <a:t>làm</a:t>
            </a:r>
            <a:r>
              <a:rPr lang="en-US" sz="2400" dirty="0"/>
              <a:t> </a:t>
            </a:r>
            <a:r>
              <a:rPr lang="en-US" sz="2400" dirty="0" err="1"/>
              <a:t>tăng</a:t>
            </a:r>
            <a:r>
              <a:rPr lang="en-US" sz="2400" dirty="0"/>
              <a:t> </a:t>
            </a:r>
            <a:r>
              <a:rPr lang="en-US" sz="2400" dirty="0" err="1"/>
              <a:t>hoặc</a:t>
            </a:r>
            <a:r>
              <a:rPr lang="en-US" sz="2400" dirty="0"/>
              <a:t> </a:t>
            </a:r>
            <a:r>
              <a:rPr lang="en-US" sz="2400" dirty="0" err="1"/>
              <a:t>làm</a:t>
            </a:r>
            <a:r>
              <a:rPr lang="en-US" sz="2400" dirty="0"/>
              <a:t> </a:t>
            </a:r>
            <a:r>
              <a:rPr lang="en-US" sz="2400" dirty="0" err="1"/>
              <a:t>giảm</a:t>
            </a:r>
            <a:r>
              <a:rPr lang="en-US" sz="2400" dirty="0"/>
              <a:t> </a:t>
            </a:r>
            <a:r>
              <a:rPr lang="en-US" sz="2400" dirty="0" err="1"/>
              <a:t>hiệu</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p>
          <a:p>
            <a:pPr algn="just">
              <a:lnSpc>
                <a:spcPct val="110000"/>
              </a:lnSpc>
              <a:buClr>
                <a:srgbClr val="FF0000"/>
              </a:buClr>
              <a:buFont typeface="Wingdings" pitchFamily="2" charset="2"/>
              <a:buChar char="v"/>
            </a:pPr>
            <a:r>
              <a:rPr lang="en-US" sz="2400" dirty="0" err="1"/>
              <a:t>Đánh</a:t>
            </a:r>
            <a:r>
              <a:rPr lang="en-US" sz="2400" dirty="0"/>
              <a:t> </a:t>
            </a:r>
            <a:r>
              <a:rPr lang="en-US" sz="2400" dirty="0" err="1"/>
              <a:t>giá</a:t>
            </a:r>
            <a:r>
              <a:rPr lang="en-US" sz="2400" dirty="0"/>
              <a:t> </a:t>
            </a:r>
            <a:r>
              <a:rPr lang="en-US" sz="2400" dirty="0" err="1"/>
              <a:t>hiệu</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giúp</a:t>
            </a:r>
            <a:r>
              <a:rPr lang="en-US" sz="2400" dirty="0"/>
              <a:t> </a:t>
            </a:r>
            <a:r>
              <a:rPr lang="en-US" sz="2400" dirty="0" err="1"/>
              <a:t>lãnh</a:t>
            </a:r>
            <a:r>
              <a:rPr lang="en-US" sz="2400" dirty="0"/>
              <a:t> </a:t>
            </a:r>
            <a:r>
              <a:rPr lang="en-US" sz="2400" dirty="0" err="1"/>
              <a:t>đạo</a:t>
            </a:r>
            <a:r>
              <a:rPr lang="en-US" sz="2400" dirty="0"/>
              <a:t> </a:t>
            </a:r>
            <a:r>
              <a:rPr lang="en-US" sz="2400" dirty="0" err="1"/>
              <a:t>công</a:t>
            </a:r>
            <a:r>
              <a:rPr lang="en-US" sz="2400" dirty="0"/>
              <a:t> </a:t>
            </a:r>
            <a:r>
              <a:rPr lang="en-US" sz="2400" dirty="0" err="1"/>
              <a:t>ty</a:t>
            </a:r>
            <a:r>
              <a:rPr lang="en-US" sz="2400" dirty="0"/>
              <a:t> </a:t>
            </a:r>
            <a:r>
              <a:rPr lang="en-US" sz="2400" dirty="0" err="1"/>
              <a:t>nhìn</a:t>
            </a:r>
            <a:r>
              <a:rPr lang="en-US" sz="2400" dirty="0"/>
              <a:t> </a:t>
            </a:r>
            <a:r>
              <a:rPr lang="en-US" sz="2400" dirty="0" err="1"/>
              <a:t>nhận</a:t>
            </a:r>
            <a:r>
              <a:rPr lang="en-US" sz="2400" dirty="0"/>
              <a:t> </a:t>
            </a:r>
            <a:r>
              <a:rPr lang="en-US" sz="2400" dirty="0" err="1"/>
              <a:t>lại</a:t>
            </a:r>
            <a:r>
              <a:rPr lang="en-US" sz="2400" dirty="0"/>
              <a:t> </a:t>
            </a:r>
            <a:r>
              <a:rPr lang="en-US" sz="2400" dirty="0" err="1"/>
              <a:t>một</a:t>
            </a:r>
            <a:r>
              <a:rPr lang="en-US" sz="2400" dirty="0"/>
              <a:t> </a:t>
            </a:r>
            <a:r>
              <a:rPr lang="en-US" sz="2400" dirty="0" err="1"/>
              <a:t>cách</a:t>
            </a:r>
            <a:r>
              <a:rPr lang="en-US" sz="2400" dirty="0"/>
              <a:t> </a:t>
            </a:r>
            <a:r>
              <a:rPr lang="en-US" sz="2400" dirty="0" err="1"/>
              <a:t>toàn</a:t>
            </a:r>
            <a:r>
              <a:rPr lang="en-US" sz="2400" dirty="0"/>
              <a:t> </a:t>
            </a:r>
            <a:r>
              <a:rPr lang="en-US" sz="2400" dirty="0" err="1"/>
              <a:t>diện</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ở </a:t>
            </a:r>
            <a:r>
              <a:rPr lang="en-US" sz="2400" dirty="0" err="1"/>
              <a:t>những</a:t>
            </a:r>
            <a:r>
              <a:rPr lang="en-US" sz="2400" dirty="0"/>
              <a:t> </a:t>
            </a:r>
            <a:r>
              <a:rPr lang="en-US" sz="2400" dirty="0" err="1"/>
              <a:t>thời</a:t>
            </a:r>
            <a:r>
              <a:rPr lang="en-US" sz="2400" dirty="0"/>
              <a:t> </a:t>
            </a:r>
            <a:r>
              <a:rPr lang="en-US" sz="2400" dirty="0" err="1"/>
              <a:t>kỳ</a:t>
            </a:r>
            <a:r>
              <a:rPr lang="en-US" sz="2400" dirty="0"/>
              <a:t> </a:t>
            </a:r>
            <a:r>
              <a:rPr lang="en-US" sz="2400" dirty="0" err="1"/>
              <a:t>nhất</a:t>
            </a:r>
            <a:r>
              <a:rPr lang="en-US" sz="2400" dirty="0"/>
              <a:t> </a:t>
            </a:r>
            <a:r>
              <a:rPr lang="en-US" sz="2400" dirty="0" err="1"/>
              <a:t>định</a:t>
            </a:r>
            <a:r>
              <a:rPr lang="en-US" sz="2400" dirty="0"/>
              <a:t>. </a:t>
            </a:r>
          </a:p>
          <a:p>
            <a:pPr algn="just">
              <a:lnSpc>
                <a:spcPct val="110000"/>
              </a:lnSpc>
              <a:buClr>
                <a:srgbClr val="FF0000"/>
              </a:buClr>
              <a:buFont typeface="Wingdings" pitchFamily="2" charset="2"/>
              <a:buChar char="v"/>
            </a:pPr>
            <a:r>
              <a:rPr lang="en-US" sz="2400" dirty="0" err="1"/>
              <a:t>Kết</a:t>
            </a:r>
            <a:r>
              <a:rPr lang="en-US" sz="2400" dirty="0"/>
              <a:t> </a:t>
            </a:r>
            <a:r>
              <a:rPr lang="en-US" sz="2400" dirty="0" err="1"/>
              <a:t>quả</a:t>
            </a:r>
            <a:r>
              <a:rPr lang="en-US" sz="2400" dirty="0"/>
              <a:t> </a:t>
            </a:r>
            <a:r>
              <a:rPr lang="en-US" sz="2400" dirty="0" err="1"/>
              <a:t>đánh</a:t>
            </a:r>
            <a:r>
              <a:rPr lang="en-US" sz="2400" dirty="0"/>
              <a:t> </a:t>
            </a:r>
            <a:r>
              <a:rPr lang="en-US" sz="2400" dirty="0" err="1"/>
              <a:t>giá</a:t>
            </a:r>
            <a:r>
              <a:rPr lang="en-US" sz="2400" dirty="0"/>
              <a:t> </a:t>
            </a:r>
            <a:r>
              <a:rPr lang="en-US" sz="2400" dirty="0" err="1"/>
              <a:t>hiệu</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thể</a:t>
            </a:r>
            <a:r>
              <a:rPr lang="en-US" sz="2400" dirty="0"/>
              <a:t> </a:t>
            </a:r>
            <a:r>
              <a:rPr lang="en-US" sz="2400" dirty="0" err="1"/>
              <a:t>dẫn</a:t>
            </a:r>
            <a:r>
              <a:rPr lang="en-US" sz="2400" dirty="0"/>
              <a:t> </a:t>
            </a:r>
            <a:r>
              <a:rPr lang="en-US" sz="2400" dirty="0" err="1"/>
              <a:t>đến</a:t>
            </a:r>
            <a:r>
              <a:rPr lang="en-US" sz="2400" dirty="0"/>
              <a:t> </a:t>
            </a:r>
            <a:r>
              <a:rPr lang="en-US" sz="2400" dirty="0" err="1"/>
              <a:t>những</a:t>
            </a:r>
            <a:r>
              <a:rPr lang="en-US" sz="2400" dirty="0"/>
              <a:t> </a:t>
            </a:r>
            <a:r>
              <a:rPr lang="en-US" sz="2400" dirty="0" err="1"/>
              <a:t>thay</a:t>
            </a:r>
            <a:r>
              <a:rPr lang="en-US" sz="2400" dirty="0"/>
              <a:t> </a:t>
            </a:r>
            <a:r>
              <a:rPr lang="en-US" sz="2400" dirty="0" err="1"/>
              <a:t>đổi</a:t>
            </a:r>
            <a:r>
              <a:rPr lang="en-US" sz="2400" dirty="0"/>
              <a:t> </a:t>
            </a:r>
            <a:r>
              <a:rPr lang="en-US" sz="2400" dirty="0" err="1"/>
              <a:t>chiến</a:t>
            </a:r>
            <a:r>
              <a:rPr lang="en-US" sz="2400" dirty="0"/>
              <a:t> </a:t>
            </a:r>
            <a:r>
              <a:rPr lang="en-US" sz="2400" dirty="0" err="1"/>
              <a:t>lược</a:t>
            </a:r>
            <a:r>
              <a:rPr lang="en-US" sz="2400" dirty="0"/>
              <a:t> </a:t>
            </a:r>
            <a:r>
              <a:rPr lang="en-US" sz="2400" dirty="0" err="1"/>
              <a:t>chung</a:t>
            </a:r>
            <a:r>
              <a:rPr lang="en-US" sz="2400" dirty="0"/>
              <a:t> hay </a:t>
            </a:r>
            <a:r>
              <a:rPr lang="en-US" sz="2400" dirty="0" err="1"/>
              <a:t>chính</a:t>
            </a:r>
            <a:r>
              <a:rPr lang="en-US" sz="2400" dirty="0"/>
              <a:t> </a:t>
            </a:r>
            <a:r>
              <a:rPr lang="en-US" sz="2400" dirty="0" err="1"/>
              <a:t>sách</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a:t>
            </a:r>
            <a:r>
              <a:rPr lang="en-US" sz="2400" dirty="0" err="1"/>
              <a:t>đặc</a:t>
            </a:r>
            <a:r>
              <a:rPr lang="en-US" sz="2400" dirty="0"/>
              <a:t> </a:t>
            </a:r>
            <a:r>
              <a:rPr lang="en-US" sz="2400" dirty="0" err="1"/>
              <a:t>biệt</a:t>
            </a:r>
            <a:r>
              <a:rPr lang="en-US" sz="2400" dirty="0"/>
              <a:t> </a:t>
            </a:r>
            <a:r>
              <a:rPr lang="en-US" sz="2400" dirty="0" err="1"/>
              <a:t>là</a:t>
            </a:r>
            <a:r>
              <a:rPr lang="en-US" sz="2400" dirty="0"/>
              <a:t> </a:t>
            </a:r>
            <a:r>
              <a:rPr lang="en-US" sz="2400" dirty="0" err="1"/>
              <a:t>chính</a:t>
            </a:r>
            <a:r>
              <a:rPr lang="en-US" sz="2400" dirty="0"/>
              <a:t> </a:t>
            </a:r>
            <a:r>
              <a:rPr lang="en-US" sz="2400" dirty="0" err="1"/>
              <a:t>sách</a:t>
            </a:r>
            <a:r>
              <a:rPr lang="en-US" sz="2400" dirty="0"/>
              <a:t> </a:t>
            </a:r>
            <a:r>
              <a:rPr lang="en-US" sz="2400" dirty="0" err="1"/>
              <a:t>bán</a:t>
            </a:r>
            <a:r>
              <a:rPr lang="en-US" sz="2400" dirty="0"/>
              <a:t> </a:t>
            </a:r>
            <a:r>
              <a:rPr lang="en-US" sz="2400" dirty="0" err="1"/>
              <a:t>hàng</a:t>
            </a:r>
            <a:r>
              <a:rPr lang="en-US" sz="2400" dirty="0"/>
              <a:t>.</a:t>
            </a:r>
            <a:endParaRPr lang="vi-VN" sz="2400" dirty="0"/>
          </a:p>
          <a:p>
            <a:pPr marL="0" indent="0">
              <a:buNone/>
            </a:pPr>
            <a:endParaRPr lang="vi-VN" dirty="0"/>
          </a:p>
        </p:txBody>
      </p:sp>
    </p:spTree>
    <p:extLst>
      <p:ext uri="{BB962C8B-B14F-4D97-AF65-F5344CB8AC3E}">
        <p14:creationId xmlns:p14="http://schemas.microsoft.com/office/powerpoint/2010/main" val="259957052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2. </a:t>
            </a:r>
            <a:r>
              <a:rPr lang="en-US" sz="2800" dirty="0" err="1"/>
              <a:t>Các</a:t>
            </a:r>
            <a:r>
              <a:rPr lang="en-US" sz="2800" dirty="0"/>
              <a:t> </a:t>
            </a:r>
            <a:r>
              <a:rPr lang="en-US" sz="2800" dirty="0" err="1"/>
              <a:t>phương</a:t>
            </a:r>
            <a:r>
              <a:rPr lang="en-US" sz="2800" dirty="0"/>
              <a:t> </a:t>
            </a:r>
            <a:r>
              <a:rPr lang="en-US" sz="2800" dirty="0" err="1"/>
              <a:t>pháp</a:t>
            </a:r>
            <a:r>
              <a:rPr lang="en-US" sz="2800" dirty="0"/>
              <a:t> </a:t>
            </a:r>
            <a:r>
              <a:rPr lang="en-US" sz="2800" dirty="0" err="1"/>
              <a:t>đánh</a:t>
            </a:r>
            <a:r>
              <a:rPr lang="en-US" sz="2800" dirty="0"/>
              <a:t> </a:t>
            </a:r>
            <a:r>
              <a:rPr lang="en-US" sz="2800" dirty="0" err="1"/>
              <a:t>giá</a:t>
            </a:r>
            <a:r>
              <a:rPr lang="en-US" sz="2800" dirty="0"/>
              <a:t> </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244</a:t>
            </a:fld>
            <a:endParaRPr kumimoji="0" lang="en-US"/>
          </a:p>
        </p:txBody>
      </p:sp>
      <p:sp>
        <p:nvSpPr>
          <p:cNvPr id="4" name="Content Placeholder 3"/>
          <p:cNvSpPr>
            <a:spLocks noGrp="1"/>
          </p:cNvSpPr>
          <p:nvPr>
            <p:ph sz="quarter" idx="1"/>
          </p:nvPr>
        </p:nvSpPr>
        <p:spPr>
          <a:xfrm>
            <a:off x="476250" y="1277815"/>
            <a:ext cx="8382000" cy="4709160"/>
          </a:xfrm>
        </p:spPr>
        <p:txBody>
          <a:bodyPr>
            <a:normAutofit fontScale="92500" lnSpcReduction="10000"/>
          </a:bodyPr>
          <a:lstStyle/>
          <a:p>
            <a:pPr algn="just">
              <a:lnSpc>
                <a:spcPct val="120000"/>
              </a:lnSpc>
              <a:buClr>
                <a:srgbClr val="FF0000"/>
              </a:buClr>
              <a:buFont typeface="Wingdings" pitchFamily="2" charset="2"/>
              <a:buChar char="v"/>
            </a:pPr>
            <a:r>
              <a:rPr lang="en-US" sz="2400" dirty="0" err="1"/>
              <a:t>Có</a:t>
            </a:r>
            <a:r>
              <a:rPr lang="en-US" sz="2400" dirty="0"/>
              <a:t> </a:t>
            </a:r>
            <a:r>
              <a:rPr lang="en-US" sz="2400" dirty="0" err="1"/>
              <a:t>nhiều</a:t>
            </a:r>
            <a:r>
              <a:rPr lang="en-US" sz="2400" dirty="0"/>
              <a:t> </a:t>
            </a:r>
            <a:r>
              <a:rPr lang="en-US" sz="2400" dirty="0" err="1"/>
              <a:t>phương</a:t>
            </a:r>
            <a:r>
              <a:rPr lang="en-US" sz="2400" dirty="0"/>
              <a:t> </a:t>
            </a:r>
            <a:r>
              <a:rPr lang="en-US" sz="2400" dirty="0" err="1"/>
              <a:t>pháp</a:t>
            </a:r>
            <a:r>
              <a:rPr lang="en-US" sz="2400" dirty="0"/>
              <a:t> </a:t>
            </a:r>
            <a:r>
              <a:rPr lang="en-US" sz="2400" dirty="0" err="1"/>
              <a:t>được</a:t>
            </a:r>
            <a:r>
              <a:rPr lang="en-US" sz="2400" dirty="0"/>
              <a:t> </a:t>
            </a:r>
            <a:r>
              <a:rPr lang="en-US" sz="2400" dirty="0" err="1"/>
              <a:t>áp</a:t>
            </a:r>
            <a:r>
              <a:rPr lang="en-US" sz="2400" dirty="0"/>
              <a:t> </a:t>
            </a:r>
            <a:r>
              <a:rPr lang="en-US" sz="2400" dirty="0" err="1"/>
              <a:t>dụng</a:t>
            </a:r>
            <a:r>
              <a:rPr lang="en-US" sz="2400" dirty="0"/>
              <a:t> </a:t>
            </a:r>
            <a:r>
              <a:rPr lang="en-US" sz="2400" dirty="0" err="1"/>
              <a:t>để</a:t>
            </a:r>
            <a:r>
              <a:rPr lang="en-US" sz="2400" dirty="0"/>
              <a:t> </a:t>
            </a:r>
            <a:r>
              <a:rPr lang="en-US" sz="2400" dirty="0" err="1"/>
              <a:t>đánh</a:t>
            </a:r>
            <a:r>
              <a:rPr lang="en-US" sz="2400" dirty="0"/>
              <a:t> </a:t>
            </a:r>
            <a:r>
              <a:rPr lang="en-US" sz="2400" dirty="0" err="1"/>
              <a:t>giá</a:t>
            </a:r>
            <a:r>
              <a:rPr lang="en-US" sz="2400" dirty="0"/>
              <a:t> </a:t>
            </a:r>
            <a:r>
              <a:rPr lang="en-US" sz="2400" dirty="0" err="1"/>
              <a:t>hiệu</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i</a:t>
            </a:r>
            <a:r>
              <a:rPr lang="en-US" sz="2400" dirty="0"/>
              <a:t>) So </a:t>
            </a:r>
            <a:r>
              <a:rPr lang="en-US" sz="2400" dirty="0" err="1"/>
              <a:t>sánh</a:t>
            </a:r>
            <a:r>
              <a:rPr lang="en-US" sz="2400" dirty="0"/>
              <a:t> </a:t>
            </a:r>
            <a:r>
              <a:rPr lang="en-US" sz="2400" dirty="0" err="1"/>
              <a:t>doanh</a:t>
            </a:r>
            <a:r>
              <a:rPr lang="en-US" sz="2400" dirty="0"/>
              <a:t> </a:t>
            </a:r>
            <a:r>
              <a:rPr lang="en-US" sz="2400" dirty="0" err="1"/>
              <a:t>số</a:t>
            </a:r>
            <a:r>
              <a:rPr lang="en-US" sz="2400" dirty="0"/>
              <a:t> </a:t>
            </a:r>
            <a:r>
              <a:rPr lang="en-US" sz="2400" dirty="0" err="1"/>
              <a:t>thực</a:t>
            </a:r>
            <a:r>
              <a:rPr lang="en-US" sz="2400" dirty="0"/>
              <a:t> </a:t>
            </a:r>
            <a:r>
              <a:rPr lang="en-US" sz="2400" dirty="0" err="1"/>
              <a:t>tế</a:t>
            </a:r>
            <a:r>
              <a:rPr lang="en-US" sz="2400" dirty="0"/>
              <a:t> </a:t>
            </a:r>
            <a:r>
              <a:rPr lang="en-US" sz="2400" dirty="0" err="1"/>
              <a:t>với</a:t>
            </a:r>
            <a:r>
              <a:rPr lang="en-US" sz="2400" dirty="0"/>
              <a:t> </a:t>
            </a:r>
            <a:r>
              <a:rPr lang="en-US" sz="2400" dirty="0" err="1"/>
              <a:t>doanh</a:t>
            </a:r>
            <a:r>
              <a:rPr lang="en-US" sz="2400" dirty="0"/>
              <a:t> </a:t>
            </a:r>
            <a:r>
              <a:rPr lang="en-US" sz="2400" dirty="0" err="1"/>
              <a:t>số</a:t>
            </a:r>
            <a:r>
              <a:rPr lang="en-US" sz="2400" dirty="0"/>
              <a:t> </a:t>
            </a:r>
            <a:r>
              <a:rPr lang="en-US" sz="2400" dirty="0" err="1"/>
              <a:t>mục</a:t>
            </a:r>
            <a:r>
              <a:rPr lang="en-US" sz="2400" dirty="0"/>
              <a:t> </a:t>
            </a:r>
            <a:r>
              <a:rPr lang="en-US" sz="2400" dirty="0" err="1"/>
              <a:t>tiêu</a:t>
            </a:r>
            <a:r>
              <a:rPr lang="en-US" sz="2400" dirty="0"/>
              <a:t>, </a:t>
            </a:r>
            <a:r>
              <a:rPr lang="en-US" sz="2400" dirty="0" err="1"/>
              <a:t>đánh</a:t>
            </a:r>
            <a:r>
              <a:rPr lang="en-US" sz="2400" dirty="0"/>
              <a:t> </a:t>
            </a:r>
            <a:r>
              <a:rPr lang="en-US" sz="2400" dirty="0" err="1"/>
              <a:t>giá</a:t>
            </a:r>
            <a:r>
              <a:rPr lang="en-US" sz="2400" dirty="0"/>
              <a:t> </a:t>
            </a:r>
            <a:r>
              <a:rPr lang="en-US" sz="2400" dirty="0" err="1"/>
              <a:t>mức</a:t>
            </a:r>
            <a:r>
              <a:rPr lang="en-US" sz="2400" dirty="0"/>
              <a:t> </a:t>
            </a:r>
            <a:r>
              <a:rPr lang="en-US" sz="2400" dirty="0" err="1"/>
              <a:t>độ</a:t>
            </a:r>
            <a:r>
              <a:rPr lang="en-US" sz="2400" dirty="0"/>
              <a:t> </a:t>
            </a:r>
            <a:r>
              <a:rPr lang="en-US" sz="2400" dirty="0" err="1"/>
              <a:t>thoả</a:t>
            </a:r>
            <a:r>
              <a:rPr lang="en-US" sz="2400" dirty="0"/>
              <a:t> </a:t>
            </a:r>
            <a:r>
              <a:rPr lang="en-US" sz="2400" dirty="0" err="1"/>
              <a:t>mãn</a:t>
            </a:r>
            <a:r>
              <a:rPr lang="en-US" sz="2400" dirty="0"/>
              <a:t> </a:t>
            </a:r>
            <a:r>
              <a:rPr lang="en-US" sz="2400" dirty="0" err="1"/>
              <a:t>của</a:t>
            </a:r>
            <a:r>
              <a:rPr lang="en-US" sz="2400" dirty="0"/>
              <a:t> </a:t>
            </a:r>
            <a:r>
              <a:rPr lang="en-US" sz="2400" dirty="0" err="1"/>
              <a:t>khách</a:t>
            </a:r>
            <a:r>
              <a:rPr lang="en-US" sz="2400" dirty="0"/>
              <a:t> </a:t>
            </a:r>
            <a:r>
              <a:rPr lang="en-US" sz="2400" dirty="0" err="1"/>
              <a:t>hàng</a:t>
            </a:r>
            <a:r>
              <a:rPr lang="en-US" sz="2400" dirty="0"/>
              <a:t> (ii) so </a:t>
            </a:r>
            <a:r>
              <a:rPr lang="en-US" sz="2400" dirty="0" err="1"/>
              <a:t>sánh</a:t>
            </a:r>
            <a:r>
              <a:rPr lang="en-US" sz="2400" dirty="0"/>
              <a:t> </a:t>
            </a:r>
            <a:r>
              <a:rPr lang="en-US" sz="2400" dirty="0" err="1"/>
              <a:t>lợi</a:t>
            </a:r>
            <a:r>
              <a:rPr lang="en-US" sz="2400" dirty="0"/>
              <a:t> </a:t>
            </a:r>
            <a:r>
              <a:rPr lang="en-US" sz="2400" dirty="0" err="1"/>
              <a:t>nhuận</a:t>
            </a:r>
            <a:r>
              <a:rPr lang="en-US" sz="2400" dirty="0"/>
              <a:t> </a:t>
            </a:r>
            <a:r>
              <a:rPr lang="en-US" sz="2400" dirty="0" err="1"/>
              <a:t>thực</a:t>
            </a:r>
            <a:r>
              <a:rPr lang="en-US" sz="2400" dirty="0"/>
              <a:t> </a:t>
            </a:r>
            <a:r>
              <a:rPr lang="en-US" sz="2400" dirty="0" err="1"/>
              <a:t>tế</a:t>
            </a:r>
            <a:r>
              <a:rPr lang="en-US" sz="2400" dirty="0"/>
              <a:t> </a:t>
            </a:r>
            <a:r>
              <a:rPr lang="en-US" sz="2400" dirty="0" err="1"/>
              <a:t>với</a:t>
            </a:r>
            <a:r>
              <a:rPr lang="en-US" sz="2400" dirty="0"/>
              <a:t> </a:t>
            </a:r>
            <a:r>
              <a:rPr lang="en-US" sz="2400" dirty="0" err="1"/>
              <a:t>lợi</a:t>
            </a:r>
            <a:r>
              <a:rPr lang="en-US" sz="2400" dirty="0"/>
              <a:t> </a:t>
            </a:r>
            <a:r>
              <a:rPr lang="en-US" sz="2400" dirty="0" err="1"/>
              <a:t>nhuận</a:t>
            </a:r>
            <a:r>
              <a:rPr lang="en-US" sz="2400" dirty="0"/>
              <a:t> </a:t>
            </a:r>
            <a:r>
              <a:rPr lang="en-US" sz="2400" dirty="0" err="1"/>
              <a:t>mục</a:t>
            </a:r>
            <a:r>
              <a:rPr lang="en-US" sz="2400" dirty="0"/>
              <a:t> </a:t>
            </a:r>
            <a:r>
              <a:rPr lang="en-US" sz="2400" dirty="0" err="1"/>
              <a:t>tiêu</a:t>
            </a:r>
            <a:r>
              <a:rPr lang="en-US" sz="2400" dirty="0"/>
              <a:t>, </a:t>
            </a:r>
            <a:r>
              <a:rPr lang="en-US" sz="2400" dirty="0" err="1"/>
              <a:t>phản</a:t>
            </a:r>
            <a:r>
              <a:rPr lang="en-US" sz="2400" dirty="0"/>
              <a:t> </a:t>
            </a:r>
            <a:r>
              <a:rPr lang="en-US" sz="2400" dirty="0" err="1"/>
              <a:t>hồi</a:t>
            </a:r>
            <a:r>
              <a:rPr lang="en-US" sz="2400" dirty="0"/>
              <a:t> </a:t>
            </a:r>
            <a:r>
              <a:rPr lang="en-US" sz="2400" dirty="0" err="1"/>
              <a:t>của</a:t>
            </a:r>
            <a:r>
              <a:rPr lang="en-US" sz="2400" dirty="0"/>
              <a:t> </a:t>
            </a:r>
            <a:r>
              <a:rPr lang="en-US" sz="2400" dirty="0" err="1"/>
              <a:t>giám</a:t>
            </a:r>
            <a:r>
              <a:rPr lang="en-US" sz="2400" dirty="0"/>
              <a:t> </a:t>
            </a:r>
            <a:r>
              <a:rPr lang="en-US" sz="2400" dirty="0" err="1"/>
              <a:t>đốc</a:t>
            </a:r>
            <a:r>
              <a:rPr lang="en-US" sz="2400" dirty="0"/>
              <a:t> </a:t>
            </a:r>
            <a:r>
              <a:rPr lang="en-US" sz="2400" dirty="0" err="1"/>
              <a:t>bán</a:t>
            </a:r>
            <a:r>
              <a:rPr lang="en-US" sz="2400" dirty="0"/>
              <a:t> </a:t>
            </a:r>
            <a:r>
              <a:rPr lang="en-US" sz="2400" dirty="0" err="1"/>
              <a:t>hàng</a:t>
            </a:r>
            <a:r>
              <a:rPr lang="en-US" sz="2400" dirty="0"/>
              <a:t> (iii) </a:t>
            </a:r>
            <a:r>
              <a:rPr lang="en-US" sz="2400" dirty="0" err="1"/>
              <a:t>đánh</a:t>
            </a:r>
            <a:r>
              <a:rPr lang="en-US" sz="2400" dirty="0"/>
              <a:t> </a:t>
            </a:r>
            <a:r>
              <a:rPr lang="en-US" sz="2400" dirty="0" err="1"/>
              <a:t>giá</a:t>
            </a:r>
            <a:r>
              <a:rPr lang="en-US" sz="2400" dirty="0"/>
              <a:t> </a:t>
            </a:r>
            <a:r>
              <a:rPr lang="en-US" sz="2400" dirty="0" err="1"/>
              <a:t>thị</a:t>
            </a:r>
            <a:r>
              <a:rPr lang="en-US" sz="2400" dirty="0"/>
              <a:t> </a:t>
            </a:r>
            <a:r>
              <a:rPr lang="en-US" sz="2400" dirty="0" err="1"/>
              <a:t>phần</a:t>
            </a:r>
            <a:r>
              <a:rPr lang="en-US" sz="2400" dirty="0"/>
              <a:t>, </a:t>
            </a:r>
            <a:r>
              <a:rPr lang="en-US" sz="2400" dirty="0" err="1"/>
              <a:t>phân</a:t>
            </a:r>
            <a:r>
              <a:rPr lang="en-US" sz="2400" dirty="0"/>
              <a:t> </a:t>
            </a:r>
            <a:r>
              <a:rPr lang="en-US" sz="2400" dirty="0" err="1"/>
              <a:t>tích</a:t>
            </a:r>
            <a:r>
              <a:rPr lang="en-US" sz="2400" dirty="0"/>
              <a:t> chi </a:t>
            </a:r>
            <a:r>
              <a:rPr lang="en-US" sz="2400" dirty="0" err="1"/>
              <a:t>phí</a:t>
            </a:r>
            <a:r>
              <a:rPr lang="en-US" sz="2400" dirty="0"/>
              <a:t> </a:t>
            </a:r>
            <a:r>
              <a:rPr lang="en-US" sz="2400" dirty="0" err="1"/>
              <a:t>bán</a:t>
            </a:r>
            <a:r>
              <a:rPr lang="en-US" sz="2400" dirty="0"/>
              <a:t> </a:t>
            </a:r>
            <a:r>
              <a:rPr lang="en-US" sz="2400" dirty="0" err="1"/>
              <a:t>hàng</a:t>
            </a:r>
            <a:r>
              <a:rPr lang="en-US" sz="2400" dirty="0"/>
              <a:t>, </a:t>
            </a:r>
            <a:r>
              <a:rPr lang="en-US" sz="2400" dirty="0" err="1"/>
              <a:t>phản</a:t>
            </a:r>
            <a:r>
              <a:rPr lang="en-US" sz="2400" dirty="0"/>
              <a:t> </a:t>
            </a:r>
            <a:r>
              <a:rPr lang="en-US" sz="2400" dirty="0" err="1"/>
              <a:t>hồi</a:t>
            </a:r>
            <a:r>
              <a:rPr lang="en-US" sz="2400" dirty="0"/>
              <a:t> </a:t>
            </a:r>
            <a:r>
              <a:rPr lang="en-US" sz="2400" dirty="0" err="1"/>
              <a:t>từ</a:t>
            </a:r>
            <a:r>
              <a:rPr lang="en-US" sz="2400" dirty="0"/>
              <a:t> </a:t>
            </a:r>
            <a:r>
              <a:rPr lang="en-US" sz="2400" dirty="0" err="1"/>
              <a:t>người</a:t>
            </a:r>
            <a:r>
              <a:rPr lang="en-US" sz="2400" dirty="0"/>
              <a:t> </a:t>
            </a:r>
            <a:r>
              <a:rPr lang="en-US" sz="2400" dirty="0" err="1"/>
              <a:t>bán</a:t>
            </a:r>
            <a:r>
              <a:rPr lang="en-US" sz="2400" dirty="0"/>
              <a:t> </a:t>
            </a:r>
            <a:r>
              <a:rPr lang="en-US" sz="2400" dirty="0" err="1"/>
              <a:t>hàng</a:t>
            </a:r>
            <a:r>
              <a:rPr lang="en-US" sz="2400" dirty="0"/>
              <a:t>… </a:t>
            </a:r>
          </a:p>
          <a:p>
            <a:pPr algn="just">
              <a:lnSpc>
                <a:spcPct val="120000"/>
              </a:lnSpc>
              <a:buClr>
                <a:srgbClr val="FF0000"/>
              </a:buClr>
              <a:buFont typeface="Wingdings" pitchFamily="2" charset="2"/>
              <a:buChar char="v"/>
            </a:pPr>
            <a:r>
              <a:rPr lang="en-US" sz="2400" dirty="0" err="1"/>
              <a:t>Trong</a:t>
            </a:r>
            <a:r>
              <a:rPr lang="en-US" sz="2400" dirty="0"/>
              <a:t> </a:t>
            </a:r>
            <a:r>
              <a:rPr lang="en-US" sz="2400" dirty="0" err="1"/>
              <a:t>phạm</a:t>
            </a:r>
            <a:r>
              <a:rPr lang="en-US" sz="2400" dirty="0"/>
              <a:t> vi </a:t>
            </a:r>
            <a:r>
              <a:rPr lang="en-US" sz="2400" dirty="0" err="1"/>
              <a:t>chương</a:t>
            </a:r>
            <a:r>
              <a:rPr lang="en-US" sz="2400" dirty="0"/>
              <a:t> </a:t>
            </a:r>
            <a:r>
              <a:rPr lang="en-US" sz="2400" dirty="0" err="1"/>
              <a:t>này</a:t>
            </a:r>
            <a:r>
              <a:rPr lang="en-US" sz="2400" dirty="0"/>
              <a:t>, </a:t>
            </a:r>
            <a:r>
              <a:rPr lang="en-US" sz="2400" dirty="0" err="1"/>
              <a:t>đánh</a:t>
            </a:r>
            <a:r>
              <a:rPr lang="en-US" sz="2400" dirty="0"/>
              <a:t> </a:t>
            </a:r>
            <a:r>
              <a:rPr lang="en-US" sz="2400" dirty="0" err="1"/>
              <a:t>giá</a:t>
            </a:r>
            <a:r>
              <a:rPr lang="en-US" sz="2400" dirty="0"/>
              <a:t> </a:t>
            </a:r>
            <a:r>
              <a:rPr lang="en-US" sz="2400" dirty="0" err="1"/>
              <a:t>hiệu</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sẽ</a:t>
            </a:r>
            <a:r>
              <a:rPr lang="en-US" sz="2400" dirty="0"/>
              <a:t> </a:t>
            </a:r>
            <a:r>
              <a:rPr lang="en-US" sz="2400" dirty="0" err="1"/>
              <a:t>được</a:t>
            </a:r>
            <a:r>
              <a:rPr lang="en-US" sz="2400" dirty="0"/>
              <a:t> </a:t>
            </a:r>
            <a:r>
              <a:rPr lang="en-US" sz="2400" dirty="0" err="1"/>
              <a:t>xem</a:t>
            </a:r>
            <a:r>
              <a:rPr lang="en-US" sz="2400" dirty="0"/>
              <a:t> </a:t>
            </a:r>
            <a:r>
              <a:rPr lang="en-US" sz="2400" dirty="0" err="1"/>
              <a:t>xét</a:t>
            </a:r>
            <a:r>
              <a:rPr lang="en-US" sz="2400" dirty="0"/>
              <a:t> </a:t>
            </a:r>
            <a:r>
              <a:rPr lang="en-US" sz="2400" dirty="0" err="1"/>
              <a:t>trên</a:t>
            </a:r>
            <a:r>
              <a:rPr lang="en-US" sz="2400" dirty="0"/>
              <a:t> </a:t>
            </a:r>
            <a:r>
              <a:rPr lang="en-US" sz="2400" dirty="0" err="1"/>
              <a:t>phương</a:t>
            </a:r>
            <a:r>
              <a:rPr lang="en-US" sz="2400" dirty="0"/>
              <a:t> </a:t>
            </a:r>
            <a:r>
              <a:rPr lang="en-US" sz="2400" dirty="0" err="1"/>
              <a:t>diện</a:t>
            </a:r>
            <a:r>
              <a:rPr lang="en-US" sz="2400" dirty="0"/>
              <a:t> </a:t>
            </a:r>
            <a:r>
              <a:rPr lang="en-US" sz="2400" dirty="0" err="1"/>
              <a:t>kiểm</a:t>
            </a:r>
            <a:r>
              <a:rPr lang="en-US" sz="2400" dirty="0"/>
              <a:t> </a:t>
            </a:r>
            <a:r>
              <a:rPr lang="en-US" sz="2400" dirty="0" err="1"/>
              <a:t>toán</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endParaRPr lang="en-US" sz="2400" dirty="0"/>
          </a:p>
          <a:p>
            <a:pPr algn="just">
              <a:lnSpc>
                <a:spcPct val="120000"/>
              </a:lnSpc>
              <a:buClr>
                <a:srgbClr val="FF0000"/>
              </a:buClr>
              <a:buFont typeface="Wingdings" pitchFamily="2" charset="2"/>
              <a:buChar char="v"/>
            </a:pPr>
            <a:r>
              <a:rPr lang="en-US" sz="2400" dirty="0"/>
              <a:t> </a:t>
            </a:r>
            <a:r>
              <a:rPr lang="en-US" sz="2400" dirty="0" err="1"/>
              <a:t>Các</a:t>
            </a:r>
            <a:r>
              <a:rPr lang="en-US" sz="2400" dirty="0"/>
              <a:t> </a:t>
            </a:r>
            <a:r>
              <a:rPr lang="en-US" sz="2400" dirty="0" err="1"/>
              <a:t>tiếp</a:t>
            </a:r>
            <a:r>
              <a:rPr lang="en-US" sz="2400" dirty="0"/>
              <a:t> </a:t>
            </a:r>
            <a:r>
              <a:rPr lang="en-US" sz="2400" dirty="0" err="1"/>
              <a:t>cận</a:t>
            </a:r>
            <a:r>
              <a:rPr lang="en-US" sz="2400" dirty="0"/>
              <a:t> </a:t>
            </a:r>
            <a:r>
              <a:rPr lang="en-US" sz="2400" dirty="0" err="1"/>
              <a:t>và</a:t>
            </a:r>
            <a:r>
              <a:rPr lang="en-US" sz="2400" dirty="0"/>
              <a:t> </a:t>
            </a:r>
            <a:r>
              <a:rPr lang="en-US" sz="2400" dirty="0" err="1"/>
              <a:t>phương</a:t>
            </a:r>
            <a:r>
              <a:rPr lang="en-US" sz="2400" dirty="0"/>
              <a:t> </a:t>
            </a:r>
            <a:r>
              <a:rPr lang="en-US" sz="2400" dirty="0" err="1"/>
              <a:t>pháp</a:t>
            </a:r>
            <a:r>
              <a:rPr lang="en-US" sz="2400" dirty="0"/>
              <a:t> </a:t>
            </a:r>
            <a:r>
              <a:rPr lang="en-US" sz="2400" dirty="0" err="1"/>
              <a:t>đánh</a:t>
            </a:r>
            <a:r>
              <a:rPr lang="en-US" sz="2400" dirty="0"/>
              <a:t> </a:t>
            </a:r>
            <a:r>
              <a:rPr lang="en-US" sz="2400" dirty="0" err="1"/>
              <a:t>giá</a:t>
            </a:r>
            <a:r>
              <a:rPr lang="en-US" sz="2400" dirty="0"/>
              <a:t> </a:t>
            </a:r>
            <a:r>
              <a:rPr lang="en-US" sz="2400" dirty="0" err="1"/>
              <a:t>hiệu</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phải</a:t>
            </a:r>
            <a:r>
              <a:rPr lang="en-US" sz="2400" dirty="0"/>
              <a:t> </a:t>
            </a:r>
            <a:r>
              <a:rPr lang="en-US" sz="2400" dirty="0" err="1"/>
              <a:t>giải</a:t>
            </a:r>
            <a:r>
              <a:rPr lang="en-US" sz="2400" dirty="0"/>
              <a:t> </a:t>
            </a:r>
            <a:r>
              <a:rPr lang="en-US" sz="2400" dirty="0" err="1"/>
              <a:t>quyết</a:t>
            </a:r>
            <a:r>
              <a:rPr lang="en-US" sz="2400" dirty="0"/>
              <a:t> </a:t>
            </a:r>
            <a:r>
              <a:rPr lang="en-US" sz="2400" dirty="0" err="1"/>
              <a:t>vấn</a:t>
            </a:r>
            <a:r>
              <a:rPr lang="en-US" sz="2400" dirty="0"/>
              <a:t> </a:t>
            </a:r>
            <a:r>
              <a:rPr lang="en-US" sz="2400" dirty="0" err="1"/>
              <a:t>đề</a:t>
            </a:r>
            <a:r>
              <a:rPr lang="en-US" sz="2400" dirty="0"/>
              <a:t> </a:t>
            </a:r>
            <a:r>
              <a:rPr lang="en-US" sz="2400" dirty="0" err="1"/>
              <a:t>quan</a:t>
            </a:r>
            <a:r>
              <a:rPr lang="en-US" sz="2400" dirty="0"/>
              <a:t> </a:t>
            </a:r>
            <a:r>
              <a:rPr lang="en-US" sz="2400" dirty="0" err="1"/>
              <a:t>trọng</a:t>
            </a:r>
            <a:r>
              <a:rPr lang="en-US" sz="2400" dirty="0"/>
              <a:t> </a:t>
            </a:r>
            <a:r>
              <a:rPr lang="en-US" sz="2400" dirty="0" err="1"/>
              <a:t>là</a:t>
            </a:r>
            <a:r>
              <a:rPr lang="en-US" sz="2400" dirty="0"/>
              <a:t> </a:t>
            </a:r>
            <a:r>
              <a:rPr lang="en-US" sz="2400" dirty="0" err="1"/>
              <a:t>lựa</a:t>
            </a:r>
            <a:r>
              <a:rPr lang="en-US" sz="2400" dirty="0"/>
              <a:t> </a:t>
            </a:r>
            <a:r>
              <a:rPr lang="en-US" sz="2400" dirty="0" err="1"/>
              <a:t>chọn</a:t>
            </a:r>
            <a:r>
              <a:rPr lang="en-US" sz="2400" dirty="0"/>
              <a:t> </a:t>
            </a:r>
            <a:r>
              <a:rPr lang="en-US" sz="2400" dirty="0" err="1"/>
              <a:t>hệ</a:t>
            </a:r>
            <a:r>
              <a:rPr lang="en-US" sz="2400" dirty="0"/>
              <a:t> </a:t>
            </a:r>
            <a:r>
              <a:rPr lang="en-US" sz="2400" dirty="0" err="1"/>
              <a:t>thống</a:t>
            </a:r>
            <a:r>
              <a:rPr lang="en-US" sz="2400" dirty="0"/>
              <a:t> </a:t>
            </a:r>
            <a:r>
              <a:rPr lang="en-US" sz="2400" dirty="0" err="1"/>
              <a:t>chỉ</a:t>
            </a:r>
            <a:r>
              <a:rPr lang="en-US" sz="2400" dirty="0"/>
              <a:t> </a:t>
            </a:r>
            <a:r>
              <a:rPr lang="en-US" sz="2400" dirty="0" err="1"/>
              <a:t>tiêu</a:t>
            </a:r>
            <a:r>
              <a:rPr lang="en-US" sz="2400" dirty="0"/>
              <a:t> </a:t>
            </a:r>
            <a:r>
              <a:rPr lang="en-US" sz="2400" dirty="0" err="1"/>
              <a:t>đánh</a:t>
            </a:r>
            <a:r>
              <a:rPr lang="en-US" sz="2400" dirty="0"/>
              <a:t> </a:t>
            </a:r>
            <a:r>
              <a:rPr lang="en-US" sz="2400" dirty="0" err="1"/>
              <a:t>giá</a:t>
            </a:r>
            <a:r>
              <a:rPr lang="en-US" sz="2400" dirty="0"/>
              <a:t> ở </a:t>
            </a:r>
            <a:r>
              <a:rPr lang="en-US" sz="2400" dirty="0" err="1"/>
              <a:t>mỗi</a:t>
            </a:r>
            <a:r>
              <a:rPr lang="en-US" sz="2400" dirty="0"/>
              <a:t> </a:t>
            </a:r>
            <a:r>
              <a:rPr lang="en-US" sz="2400" dirty="0" err="1"/>
              <a:t>phương</a:t>
            </a:r>
            <a:r>
              <a:rPr lang="en-US" sz="2400" dirty="0"/>
              <a:t> </a:t>
            </a:r>
            <a:r>
              <a:rPr lang="en-US" sz="2400" dirty="0" err="1"/>
              <a:t>pháp</a:t>
            </a:r>
            <a:r>
              <a:rPr lang="en-US" sz="2400" dirty="0"/>
              <a:t> </a:t>
            </a:r>
            <a:r>
              <a:rPr lang="en-US" sz="2400" dirty="0" err="1"/>
              <a:t>và</a:t>
            </a:r>
            <a:r>
              <a:rPr lang="en-US" sz="2400" dirty="0"/>
              <a:t> </a:t>
            </a:r>
            <a:r>
              <a:rPr lang="en-US" sz="2400" dirty="0" err="1"/>
              <a:t>thiết</a:t>
            </a:r>
            <a:r>
              <a:rPr lang="en-US" sz="2400" dirty="0"/>
              <a:t> </a:t>
            </a:r>
            <a:r>
              <a:rPr lang="en-US" sz="2400" dirty="0" err="1"/>
              <a:t>lập</a:t>
            </a:r>
            <a:r>
              <a:rPr lang="en-US" sz="2400" dirty="0"/>
              <a:t> </a:t>
            </a:r>
            <a:r>
              <a:rPr lang="en-US" sz="2400" dirty="0" err="1"/>
              <a:t>quy</a:t>
            </a:r>
            <a:r>
              <a:rPr lang="en-US" sz="2400" dirty="0"/>
              <a:t> </a:t>
            </a:r>
            <a:r>
              <a:rPr lang="en-US" sz="2400" dirty="0" err="1"/>
              <a:t>trình</a:t>
            </a:r>
            <a:r>
              <a:rPr lang="en-US" sz="2400" dirty="0"/>
              <a:t> </a:t>
            </a:r>
            <a:r>
              <a:rPr lang="en-US" sz="2400" dirty="0" err="1"/>
              <a:t>đánh</a:t>
            </a:r>
            <a:r>
              <a:rPr lang="en-US" sz="2400" dirty="0"/>
              <a:t> </a:t>
            </a:r>
            <a:r>
              <a:rPr lang="en-US" sz="2400" dirty="0" err="1"/>
              <a:t>giá</a:t>
            </a:r>
            <a:r>
              <a:rPr lang="en-US" sz="2400" dirty="0"/>
              <a:t> </a:t>
            </a:r>
            <a:r>
              <a:rPr lang="en-US" sz="2400" dirty="0" err="1"/>
              <a:t>phù</a:t>
            </a:r>
            <a:r>
              <a:rPr lang="en-US" sz="2400" dirty="0"/>
              <a:t> </a:t>
            </a:r>
            <a:r>
              <a:rPr lang="en-US" sz="2400" dirty="0" err="1"/>
              <a:t>hợp</a:t>
            </a:r>
            <a:r>
              <a:rPr lang="en-US" sz="2400" dirty="0"/>
              <a:t>. </a:t>
            </a:r>
            <a:endParaRPr lang="vi-VN" sz="2400" dirty="0"/>
          </a:p>
        </p:txBody>
      </p:sp>
    </p:spTree>
    <p:extLst>
      <p:ext uri="{BB962C8B-B14F-4D97-AF65-F5344CB8AC3E}">
        <p14:creationId xmlns:p14="http://schemas.microsoft.com/office/powerpoint/2010/main" val="139059968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3. </a:t>
            </a:r>
            <a:r>
              <a:rPr lang="en-US" sz="2800" dirty="0" err="1"/>
              <a:t>Kiểm</a:t>
            </a:r>
            <a:r>
              <a:rPr lang="en-US" sz="2800" dirty="0"/>
              <a:t> </a:t>
            </a:r>
            <a:r>
              <a:rPr lang="en-US" sz="2800" dirty="0" err="1"/>
              <a:t>toán</a:t>
            </a:r>
            <a:r>
              <a:rPr lang="en-US" sz="2800" dirty="0"/>
              <a:t> </a:t>
            </a:r>
            <a:r>
              <a:rPr lang="en-US" sz="2800" dirty="0" err="1"/>
              <a:t>hoạt</a:t>
            </a:r>
            <a:r>
              <a:rPr lang="en-US" sz="2800" dirty="0"/>
              <a:t> </a:t>
            </a:r>
            <a:r>
              <a:rPr lang="en-US" sz="2800" dirty="0" err="1"/>
              <a:t>động</a:t>
            </a:r>
            <a:r>
              <a:rPr lang="en-US" sz="2800" dirty="0"/>
              <a:t> </a:t>
            </a:r>
            <a:r>
              <a:rPr lang="en-US" sz="2800" dirty="0" err="1"/>
              <a:t>bán</a:t>
            </a:r>
            <a:r>
              <a:rPr lang="en-US" sz="2800" dirty="0"/>
              <a:t> </a:t>
            </a:r>
            <a:r>
              <a:rPr lang="en-US" sz="2800" dirty="0" err="1"/>
              <a:t>hàng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245</a:t>
            </a:fld>
            <a:endParaRPr kumimoji="0" lang="en-US"/>
          </a:p>
        </p:txBody>
      </p:sp>
      <p:sp>
        <p:nvSpPr>
          <p:cNvPr id="4" name="Content Placeholder 3"/>
          <p:cNvSpPr>
            <a:spLocks noGrp="1"/>
          </p:cNvSpPr>
          <p:nvPr>
            <p:ph sz="quarter" idx="1"/>
          </p:nvPr>
        </p:nvSpPr>
        <p:spPr>
          <a:xfrm>
            <a:off x="539496" y="1295400"/>
            <a:ext cx="8223504" cy="4800600"/>
          </a:xfrm>
        </p:spPr>
        <p:txBody>
          <a:bodyPr>
            <a:normAutofit/>
          </a:bodyPr>
          <a:lstStyle/>
          <a:p>
            <a:pPr algn="just">
              <a:lnSpc>
                <a:spcPct val="120000"/>
              </a:lnSpc>
              <a:buClr>
                <a:srgbClr val="FF0000"/>
              </a:buClr>
              <a:buFont typeface="Wingdings" pitchFamily="2" charset="2"/>
              <a:buChar char="v"/>
            </a:pPr>
            <a:r>
              <a:rPr lang="en-US" sz="2400" dirty="0" err="1"/>
              <a:t>Mục</a:t>
            </a:r>
            <a:r>
              <a:rPr lang="en-US" sz="2400" dirty="0"/>
              <a:t> </a:t>
            </a:r>
            <a:r>
              <a:rPr lang="en-US" sz="2400" dirty="0" err="1"/>
              <a:t>đích</a:t>
            </a:r>
            <a:r>
              <a:rPr lang="en-US" sz="2400" dirty="0"/>
              <a:t> </a:t>
            </a:r>
            <a:r>
              <a:rPr lang="en-US" sz="2400" dirty="0" err="1"/>
              <a:t>của</a:t>
            </a:r>
            <a:r>
              <a:rPr lang="en-US" sz="2400" dirty="0"/>
              <a:t> </a:t>
            </a:r>
            <a:r>
              <a:rPr lang="en-US" sz="2400" dirty="0" err="1"/>
              <a:t>kiểm</a:t>
            </a:r>
            <a:r>
              <a:rPr lang="en-US" sz="2400" dirty="0"/>
              <a:t> </a:t>
            </a:r>
            <a:r>
              <a:rPr lang="en-US" sz="2400" dirty="0" err="1"/>
              <a:t>toán</a:t>
            </a:r>
            <a:r>
              <a:rPr lang="en-US" sz="2400" dirty="0"/>
              <a:t> </a:t>
            </a:r>
            <a:r>
              <a:rPr lang="en-US" sz="2400" dirty="0" err="1"/>
              <a:t>bán</a:t>
            </a:r>
            <a:r>
              <a:rPr lang="en-US" sz="2400" dirty="0"/>
              <a:t> </a:t>
            </a:r>
            <a:r>
              <a:rPr lang="en-US" sz="2400" dirty="0" err="1"/>
              <a:t>hàng</a:t>
            </a:r>
            <a:r>
              <a:rPr lang="en-US" sz="2400" dirty="0"/>
              <a:t>: (</a:t>
            </a:r>
            <a:r>
              <a:rPr lang="en-US" sz="2400" dirty="0" err="1"/>
              <a:t>i</a:t>
            </a:r>
            <a:r>
              <a:rPr lang="en-US" sz="2400" dirty="0"/>
              <a:t>) </a:t>
            </a:r>
            <a:r>
              <a:rPr lang="en-US" sz="2400" dirty="0" err="1"/>
              <a:t>Nhằm</a:t>
            </a:r>
            <a:r>
              <a:rPr lang="en-US" sz="2400" dirty="0"/>
              <a:t> </a:t>
            </a:r>
            <a:r>
              <a:rPr lang="en-US" sz="2400" dirty="0" err="1"/>
              <a:t>đánh</a:t>
            </a:r>
            <a:r>
              <a:rPr lang="en-US" sz="2400" dirty="0"/>
              <a:t> </a:t>
            </a:r>
            <a:r>
              <a:rPr lang="en-US" sz="2400" dirty="0" err="1"/>
              <a:t>giá</a:t>
            </a:r>
            <a:r>
              <a:rPr lang="en-US" sz="2400" dirty="0"/>
              <a:t> </a:t>
            </a:r>
            <a:r>
              <a:rPr lang="en-US" sz="2400" dirty="0" err="1"/>
              <a:t>sự</a:t>
            </a:r>
            <a:r>
              <a:rPr lang="en-US" sz="2400" dirty="0"/>
              <a:t> </a:t>
            </a:r>
            <a:r>
              <a:rPr lang="en-US" sz="2400" dirty="0" err="1"/>
              <a:t>thích</a:t>
            </a:r>
            <a:r>
              <a:rPr lang="en-US" sz="2400" dirty="0"/>
              <a:t> </a:t>
            </a:r>
            <a:r>
              <a:rPr lang="en-US" sz="2400" dirty="0" err="1"/>
              <a:t>hợp</a:t>
            </a:r>
            <a:r>
              <a:rPr lang="en-US" sz="2400" dirty="0"/>
              <a:t> </a:t>
            </a:r>
            <a:r>
              <a:rPr lang="en-US" sz="2400" dirty="0" err="1"/>
              <a:t>của</a:t>
            </a:r>
            <a:r>
              <a:rPr lang="en-US" sz="2400" dirty="0"/>
              <a:t> </a:t>
            </a:r>
            <a:r>
              <a:rPr lang="en-US" sz="2400" dirty="0" err="1"/>
              <a:t>quá</a:t>
            </a:r>
            <a:r>
              <a:rPr lang="en-US" sz="2400" dirty="0"/>
              <a:t> </a:t>
            </a:r>
            <a:r>
              <a:rPr lang="en-US" sz="2400" dirty="0" err="1"/>
              <a:t>trình</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(ii) </a:t>
            </a:r>
            <a:r>
              <a:rPr lang="en-US" sz="2400" dirty="0" err="1"/>
              <a:t>Đưa</a:t>
            </a:r>
            <a:r>
              <a:rPr lang="en-US" sz="2400" dirty="0"/>
              <a:t> </a:t>
            </a:r>
            <a:r>
              <a:rPr lang="en-US" sz="2400" dirty="0" err="1"/>
              <a:t>ra</a:t>
            </a:r>
            <a:r>
              <a:rPr lang="en-US" sz="2400" dirty="0"/>
              <a:t> </a:t>
            </a:r>
            <a:r>
              <a:rPr lang="en-US" sz="2400" dirty="0" err="1"/>
              <a:t>định</a:t>
            </a:r>
            <a:r>
              <a:rPr lang="en-US" sz="2400" dirty="0"/>
              <a:t> </a:t>
            </a:r>
            <a:r>
              <a:rPr lang="en-US" sz="2400" dirty="0" err="1"/>
              <a:t>hướng</a:t>
            </a:r>
            <a:r>
              <a:rPr lang="en-US" sz="2400" dirty="0"/>
              <a:t> </a:t>
            </a:r>
            <a:r>
              <a:rPr lang="en-US" sz="2400" dirty="0" err="1"/>
              <a:t>tăng</a:t>
            </a:r>
            <a:r>
              <a:rPr lang="en-US" sz="2400" dirty="0"/>
              <a:t> </a:t>
            </a:r>
            <a:r>
              <a:rPr lang="en-US" sz="2400" dirty="0" err="1"/>
              <a:t>cường</a:t>
            </a:r>
            <a:r>
              <a:rPr lang="en-US" sz="2400" dirty="0"/>
              <a:t> </a:t>
            </a:r>
            <a:r>
              <a:rPr lang="en-US" sz="2400" dirty="0" err="1"/>
              <a:t>kết</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cũng</a:t>
            </a:r>
            <a:r>
              <a:rPr lang="en-US" sz="2400" dirty="0"/>
              <a:t> </a:t>
            </a:r>
            <a:r>
              <a:rPr lang="en-US" sz="2400" dirty="0" err="1"/>
              <a:t>như</a:t>
            </a:r>
            <a:r>
              <a:rPr lang="en-US" sz="2400" dirty="0"/>
              <a:t> </a:t>
            </a:r>
            <a:r>
              <a:rPr lang="en-US" sz="2400" dirty="0" err="1"/>
              <a:t>những</a:t>
            </a:r>
            <a:r>
              <a:rPr lang="en-US" sz="2400" dirty="0"/>
              <a:t> </a:t>
            </a:r>
            <a:r>
              <a:rPr lang="en-US" sz="2400" dirty="0" err="1"/>
              <a:t>thay</a:t>
            </a:r>
            <a:r>
              <a:rPr lang="en-US" sz="2400" dirty="0"/>
              <a:t> </a:t>
            </a:r>
            <a:r>
              <a:rPr lang="en-US" sz="2400" dirty="0" err="1"/>
              <a:t>đổi</a:t>
            </a:r>
            <a:r>
              <a:rPr lang="en-US" sz="2400" dirty="0"/>
              <a:t> </a:t>
            </a:r>
            <a:r>
              <a:rPr lang="en-US" sz="2400" dirty="0" err="1"/>
              <a:t>cần</a:t>
            </a:r>
            <a:r>
              <a:rPr lang="en-US" sz="2400" dirty="0"/>
              <a:t> </a:t>
            </a:r>
            <a:r>
              <a:rPr lang="en-US" sz="2400" dirty="0" err="1"/>
              <a:t>thiết</a:t>
            </a:r>
            <a:r>
              <a:rPr lang="en-US" sz="2400" dirty="0"/>
              <a:t> (iii) </a:t>
            </a:r>
            <a:r>
              <a:rPr lang="en-US" sz="2400" dirty="0" err="1"/>
              <a:t>Xác</a:t>
            </a:r>
            <a:r>
              <a:rPr lang="en-US" sz="2400" dirty="0"/>
              <a:t> </a:t>
            </a:r>
            <a:r>
              <a:rPr lang="en-US" sz="2400" dirty="0" err="1"/>
              <a:t>định</a:t>
            </a:r>
            <a:r>
              <a:rPr lang="en-US" sz="2400" dirty="0"/>
              <a:t> </a:t>
            </a:r>
            <a:r>
              <a:rPr lang="en-US" sz="2400" dirty="0" err="1"/>
              <a:t>nguyên</a:t>
            </a:r>
            <a:r>
              <a:rPr lang="en-US" sz="2400" dirty="0"/>
              <a:t> </a:t>
            </a:r>
            <a:r>
              <a:rPr lang="en-US" sz="2400" dirty="0" err="1"/>
              <a:t>nhân</a:t>
            </a:r>
            <a:r>
              <a:rPr lang="en-US" sz="2400" dirty="0"/>
              <a:t> </a:t>
            </a:r>
            <a:r>
              <a:rPr lang="en-US" sz="2400" dirty="0" err="1"/>
              <a:t>và</a:t>
            </a:r>
            <a:r>
              <a:rPr lang="en-US" sz="2400" dirty="0"/>
              <a:t> </a:t>
            </a:r>
            <a:r>
              <a:rPr lang="en-US" sz="2400" dirty="0" err="1"/>
              <a:t>đề</a:t>
            </a:r>
            <a:r>
              <a:rPr lang="en-US" sz="2400" dirty="0"/>
              <a:t> </a:t>
            </a:r>
            <a:r>
              <a:rPr lang="en-US" sz="2400" dirty="0" err="1"/>
              <a:t>xuất</a:t>
            </a:r>
            <a:r>
              <a:rPr lang="en-US" sz="2400" dirty="0"/>
              <a:t> </a:t>
            </a:r>
            <a:r>
              <a:rPr lang="en-US" sz="2400" dirty="0" err="1"/>
              <a:t>giải</a:t>
            </a:r>
            <a:r>
              <a:rPr lang="en-US" sz="2400" dirty="0"/>
              <a:t> </a:t>
            </a:r>
            <a:r>
              <a:rPr lang="en-US" sz="2400" dirty="0" err="1"/>
              <a:t>pháp</a:t>
            </a:r>
            <a:r>
              <a:rPr lang="en-US" sz="2400" dirty="0"/>
              <a:t>.</a:t>
            </a:r>
            <a:endParaRPr lang="vi-VN" sz="2400" dirty="0"/>
          </a:p>
          <a:p>
            <a:pPr algn="just">
              <a:lnSpc>
                <a:spcPct val="120000"/>
              </a:lnSpc>
              <a:buClr>
                <a:srgbClr val="FF0000"/>
              </a:buClr>
              <a:buFont typeface="Wingdings" pitchFamily="2" charset="2"/>
              <a:buChar char="v"/>
            </a:pPr>
            <a:r>
              <a:rPr lang="en-US" sz="2400" dirty="0" err="1"/>
              <a:t>Quá</a:t>
            </a:r>
            <a:r>
              <a:rPr lang="en-US" sz="2400" dirty="0"/>
              <a:t> </a:t>
            </a:r>
            <a:r>
              <a:rPr lang="en-US" sz="2400" dirty="0" err="1"/>
              <a:t>trình</a:t>
            </a:r>
            <a:r>
              <a:rPr lang="en-US" sz="2400" dirty="0"/>
              <a:t> </a:t>
            </a:r>
            <a:r>
              <a:rPr lang="en-US" sz="2400" dirty="0" err="1"/>
              <a:t>kiểm</a:t>
            </a:r>
            <a:r>
              <a:rPr lang="en-US" sz="2400" dirty="0"/>
              <a:t> </a:t>
            </a:r>
            <a:r>
              <a:rPr lang="en-US" sz="2400" dirty="0" err="1"/>
              <a:t>toán</a:t>
            </a:r>
            <a:r>
              <a:rPr lang="en-US" sz="2400" dirty="0"/>
              <a:t> </a:t>
            </a:r>
            <a:r>
              <a:rPr lang="en-US" sz="2400" dirty="0" err="1"/>
              <a:t>tập</a:t>
            </a:r>
            <a:r>
              <a:rPr lang="en-US" sz="2400" dirty="0"/>
              <a:t> </a:t>
            </a:r>
            <a:r>
              <a:rPr lang="en-US" sz="2400" dirty="0" err="1"/>
              <a:t>trung</a:t>
            </a:r>
            <a:r>
              <a:rPr lang="en-US" sz="2400" dirty="0"/>
              <a:t> </a:t>
            </a:r>
            <a:r>
              <a:rPr lang="en-US" sz="2400" dirty="0" err="1"/>
              <a:t>vào</a:t>
            </a:r>
            <a:r>
              <a:rPr lang="en-US" sz="2400" dirty="0"/>
              <a:t> 4 </a:t>
            </a:r>
            <a:r>
              <a:rPr lang="en-US" sz="2400" dirty="0" err="1"/>
              <a:t>khu</a:t>
            </a:r>
            <a:r>
              <a:rPr lang="en-US" sz="2400" dirty="0"/>
              <a:t> </a:t>
            </a:r>
            <a:r>
              <a:rPr lang="en-US" sz="2400" dirty="0" err="1"/>
              <a:t>vực</a:t>
            </a:r>
            <a:r>
              <a:rPr lang="en-US" sz="2400" dirty="0"/>
              <a:t>: (</a:t>
            </a:r>
            <a:r>
              <a:rPr lang="en-US" sz="2400" dirty="0" err="1"/>
              <a:t>i</a:t>
            </a:r>
            <a:r>
              <a:rPr lang="en-US" sz="2400" dirty="0"/>
              <a:t>) </a:t>
            </a:r>
            <a:r>
              <a:rPr lang="en-US" sz="2400" dirty="0" err="1"/>
              <a:t>Môi</a:t>
            </a:r>
            <a:r>
              <a:rPr lang="en-US" sz="2400" dirty="0"/>
              <a:t> </a:t>
            </a:r>
            <a:r>
              <a:rPr lang="en-US" sz="2400" dirty="0" err="1"/>
              <a:t>trường</a:t>
            </a:r>
            <a:r>
              <a:rPr lang="en-US" sz="2400" dirty="0"/>
              <a:t> </a:t>
            </a:r>
            <a:r>
              <a:rPr lang="en-US" sz="2400" dirty="0" err="1"/>
              <a:t>công</a:t>
            </a:r>
            <a:r>
              <a:rPr lang="en-US" sz="2400" dirty="0"/>
              <a:t> </a:t>
            </a:r>
            <a:r>
              <a:rPr lang="en-US" sz="2400" dirty="0" err="1"/>
              <a:t>ty</a:t>
            </a:r>
            <a:r>
              <a:rPr lang="en-US" sz="2400" dirty="0"/>
              <a:t> (ii) </a:t>
            </a:r>
            <a:r>
              <a:rPr lang="en-US" sz="2400" dirty="0" err="1"/>
              <a:t>Hệ</a:t>
            </a:r>
            <a:r>
              <a:rPr lang="en-US" sz="2400" dirty="0"/>
              <a:t> </a:t>
            </a:r>
            <a:r>
              <a:rPr lang="en-US" sz="2400" dirty="0" err="1"/>
              <a:t>thống</a:t>
            </a:r>
            <a:r>
              <a:rPr lang="en-US" sz="2400" dirty="0"/>
              <a:t> </a:t>
            </a:r>
            <a:r>
              <a:rPr lang="en-US" sz="2400" dirty="0" err="1"/>
              <a:t>kế</a:t>
            </a:r>
            <a:r>
              <a:rPr lang="en-US" sz="2400" dirty="0"/>
              <a:t> </a:t>
            </a:r>
            <a:r>
              <a:rPr lang="en-US" sz="2400" dirty="0" err="1"/>
              <a:t>hoạch</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(iii) </a:t>
            </a:r>
            <a:r>
              <a:rPr lang="en-US" sz="2400" dirty="0" err="1"/>
              <a:t>Các</a:t>
            </a:r>
            <a:r>
              <a:rPr lang="en-US" sz="2400" dirty="0"/>
              <a:t> </a:t>
            </a:r>
            <a:r>
              <a:rPr lang="en-US" sz="2400" dirty="0" err="1"/>
              <a:t>chức</a:t>
            </a:r>
            <a:r>
              <a:rPr lang="en-US" sz="2400" dirty="0"/>
              <a:t> </a:t>
            </a:r>
            <a:r>
              <a:rPr lang="en-US" sz="2400" dirty="0" err="1"/>
              <a:t>năng</a:t>
            </a:r>
            <a:r>
              <a:rPr lang="en-US" sz="2400" dirty="0"/>
              <a:t> </a:t>
            </a:r>
            <a:r>
              <a:rPr lang="en-US" sz="2400" dirty="0" err="1"/>
              <a:t>quản</a:t>
            </a:r>
            <a:r>
              <a:rPr lang="en-US" sz="2400" dirty="0"/>
              <a:t> </a:t>
            </a:r>
            <a:r>
              <a:rPr lang="en-US" sz="2400" dirty="0" err="1"/>
              <a:t>trị</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và</a:t>
            </a:r>
            <a:r>
              <a:rPr lang="en-US" sz="2400" dirty="0"/>
              <a:t> (iv) </a:t>
            </a:r>
            <a:r>
              <a:rPr lang="en-US" sz="2400" dirty="0" err="1"/>
              <a:t>Đánh</a:t>
            </a:r>
            <a:r>
              <a:rPr lang="en-US" sz="2400" dirty="0"/>
              <a:t> </a:t>
            </a:r>
            <a:r>
              <a:rPr lang="en-US" sz="2400" dirty="0" err="1"/>
              <a:t>giá</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endParaRPr lang="vi-VN" sz="2400" dirty="0"/>
          </a:p>
        </p:txBody>
      </p:sp>
    </p:spTree>
    <p:extLst>
      <p:ext uri="{BB962C8B-B14F-4D97-AF65-F5344CB8AC3E}">
        <p14:creationId xmlns:p14="http://schemas.microsoft.com/office/powerpoint/2010/main" val="50350674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48650" cy="838200"/>
          </a:xfrm>
        </p:spPr>
        <p:txBody>
          <a:bodyPr>
            <a:normAutofit fontScale="90000"/>
          </a:bodyPr>
          <a:lstStyle/>
          <a:p>
            <a:pPr algn="ctr">
              <a:lnSpc>
                <a:spcPct val="100000"/>
              </a:lnSpc>
            </a:pPr>
            <a:r>
              <a:rPr lang="en-US" sz="3100" dirty="0"/>
              <a:t>4. </a:t>
            </a:r>
            <a:r>
              <a:rPr lang="en-US" sz="3100" dirty="0" err="1"/>
              <a:t>Phân</a:t>
            </a:r>
            <a:r>
              <a:rPr lang="en-US" sz="3100" dirty="0"/>
              <a:t> </a:t>
            </a:r>
            <a:r>
              <a:rPr lang="en-US" sz="3100" dirty="0" err="1"/>
              <a:t>tích</a:t>
            </a:r>
            <a:r>
              <a:rPr lang="en-US" sz="3100" dirty="0"/>
              <a:t> </a:t>
            </a:r>
            <a:r>
              <a:rPr lang="en-US" sz="3100" dirty="0" err="1"/>
              <a:t>doanh</a:t>
            </a:r>
            <a:r>
              <a:rPr lang="en-US" sz="3100" dirty="0"/>
              <a:t> </a:t>
            </a:r>
            <a:r>
              <a:rPr lang="en-US" sz="3100" dirty="0" err="1"/>
              <a:t>số</a:t>
            </a:r>
            <a:r>
              <a:rPr lang="en-US" sz="3100" dirty="0"/>
              <a:t> </a:t>
            </a:r>
            <a:r>
              <a:rPr lang="en-US" sz="3100" dirty="0" err="1"/>
              <a:t>theo</a:t>
            </a:r>
            <a:r>
              <a:rPr lang="en-US" sz="3100" dirty="0"/>
              <a:t> </a:t>
            </a:r>
            <a:r>
              <a:rPr lang="en-US" sz="3100" dirty="0" err="1"/>
              <a:t>khu</a:t>
            </a:r>
            <a:r>
              <a:rPr lang="en-US" sz="3100" dirty="0"/>
              <a:t> </a:t>
            </a:r>
            <a:r>
              <a:rPr lang="en-US" sz="3100" dirty="0" err="1"/>
              <a:t>vực</a:t>
            </a:r>
            <a:r>
              <a:rPr lang="en-US" sz="3100" dirty="0"/>
              <a:t> </a:t>
            </a:r>
            <a:r>
              <a:rPr lang="en-US" sz="3100" dirty="0" err="1"/>
              <a:t>địa</a:t>
            </a:r>
            <a:r>
              <a:rPr lang="en-US" sz="3100" dirty="0"/>
              <a:t> </a:t>
            </a:r>
            <a:r>
              <a:rPr lang="en-US" sz="3100" dirty="0" err="1"/>
              <a:t>lý</a:t>
            </a:r>
            <a:r>
              <a:rPr lang="en-US" dirty="0"/>
              <a:t> </a:t>
            </a: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246</a:t>
            </a:fld>
            <a:endParaRPr kumimoji="0" lang="en-US"/>
          </a:p>
        </p:txBody>
      </p:sp>
      <p:sp>
        <p:nvSpPr>
          <p:cNvPr id="4" name="Content Placeholder 3"/>
          <p:cNvSpPr>
            <a:spLocks noGrp="1"/>
          </p:cNvSpPr>
          <p:nvPr>
            <p:ph sz="quarter" idx="1"/>
          </p:nvPr>
        </p:nvSpPr>
        <p:spPr>
          <a:xfrm>
            <a:off x="514350" y="1219200"/>
            <a:ext cx="8248650" cy="4709160"/>
          </a:xfrm>
        </p:spPr>
        <p:txBody>
          <a:bodyPr>
            <a:normAutofit/>
          </a:bodyPr>
          <a:lstStyle/>
          <a:p>
            <a:pPr algn="just">
              <a:lnSpc>
                <a:spcPct val="120000"/>
              </a:lnSpc>
              <a:buClr>
                <a:srgbClr val="FF0000"/>
              </a:buClr>
              <a:buFont typeface="Wingdings" pitchFamily="2" charset="2"/>
              <a:buChar char="v"/>
            </a:pPr>
            <a:r>
              <a:rPr lang="en-US" sz="2400" dirty="0" err="1"/>
              <a:t>Có</a:t>
            </a:r>
            <a:r>
              <a:rPr lang="en-US" sz="2400" dirty="0"/>
              <a:t> </a:t>
            </a:r>
            <a:r>
              <a:rPr lang="en-US" sz="2400" dirty="0" err="1"/>
              <a:t>hai</a:t>
            </a:r>
            <a:r>
              <a:rPr lang="en-US" sz="2400" dirty="0"/>
              <a:t> </a:t>
            </a:r>
            <a:r>
              <a:rPr lang="en-US" sz="2400" dirty="0" err="1"/>
              <a:t>lý</a:t>
            </a:r>
            <a:r>
              <a:rPr lang="en-US" sz="2400" dirty="0"/>
              <a:t> do </a:t>
            </a:r>
            <a:r>
              <a:rPr lang="en-US" sz="2400" dirty="0" err="1"/>
              <a:t>căn</a:t>
            </a:r>
            <a:r>
              <a:rPr lang="en-US" sz="2400" dirty="0"/>
              <a:t> </a:t>
            </a:r>
            <a:r>
              <a:rPr lang="en-US" sz="2400" dirty="0" err="1"/>
              <a:t>bản</a:t>
            </a:r>
            <a:r>
              <a:rPr lang="en-US" sz="2400" dirty="0"/>
              <a:t>: (</a:t>
            </a:r>
            <a:r>
              <a:rPr lang="en-US" sz="2400" dirty="0" err="1"/>
              <a:t>i</a:t>
            </a:r>
            <a:r>
              <a:rPr lang="en-US" sz="2400" dirty="0"/>
              <a:t>) </a:t>
            </a:r>
            <a:r>
              <a:rPr lang="en-US" sz="2400" dirty="0" err="1"/>
              <a:t>Lãnh</a:t>
            </a:r>
            <a:r>
              <a:rPr lang="en-US" sz="2400" dirty="0"/>
              <a:t> </a:t>
            </a:r>
            <a:r>
              <a:rPr lang="en-US" sz="2400" dirty="0" err="1"/>
              <a:t>đạo</a:t>
            </a:r>
            <a:r>
              <a:rPr lang="en-US" sz="2400" dirty="0"/>
              <a:t> </a:t>
            </a:r>
            <a:r>
              <a:rPr lang="en-US" sz="2400" dirty="0" err="1"/>
              <a:t>bán</a:t>
            </a:r>
            <a:r>
              <a:rPr lang="en-US" sz="2400" dirty="0"/>
              <a:t> </a:t>
            </a:r>
            <a:r>
              <a:rPr lang="en-US" sz="2400" dirty="0" err="1"/>
              <a:t>hàng</a:t>
            </a:r>
            <a:r>
              <a:rPr lang="en-US" sz="2400" dirty="0"/>
              <a:t> ở </a:t>
            </a:r>
            <a:r>
              <a:rPr lang="en-US" sz="2400" dirty="0" err="1"/>
              <a:t>các</a:t>
            </a:r>
            <a:r>
              <a:rPr lang="en-US" sz="2400" dirty="0"/>
              <a:t> </a:t>
            </a:r>
            <a:r>
              <a:rPr lang="en-US" sz="2400" dirty="0" err="1"/>
              <a:t>cấp</a:t>
            </a:r>
            <a:r>
              <a:rPr lang="en-US" sz="2400" dirty="0"/>
              <a:t> </a:t>
            </a:r>
            <a:r>
              <a:rPr lang="en-US" sz="2400" dirty="0" err="1"/>
              <a:t>cần</a:t>
            </a:r>
            <a:r>
              <a:rPr lang="en-US" sz="2400" dirty="0"/>
              <a:t> </a:t>
            </a:r>
            <a:r>
              <a:rPr lang="en-US" sz="2400" dirty="0" err="1"/>
              <a:t>phải</a:t>
            </a:r>
            <a:r>
              <a:rPr lang="en-US" sz="2400" dirty="0"/>
              <a:t> </a:t>
            </a:r>
            <a:r>
              <a:rPr lang="en-US" sz="2400" dirty="0" err="1"/>
              <a:t>phân</a:t>
            </a:r>
            <a:r>
              <a:rPr lang="en-US" sz="2400" dirty="0"/>
              <a:t> </a:t>
            </a:r>
            <a:r>
              <a:rPr lang="en-US" sz="2400" dirty="0" err="1"/>
              <a:t>tích</a:t>
            </a:r>
            <a:r>
              <a:rPr lang="en-US" sz="2400" dirty="0"/>
              <a:t> </a:t>
            </a:r>
            <a:r>
              <a:rPr lang="en-US" sz="2400" dirty="0" err="1"/>
              <a:t>doanh</a:t>
            </a:r>
            <a:r>
              <a:rPr lang="en-US" sz="2400" dirty="0"/>
              <a:t> </a:t>
            </a:r>
            <a:r>
              <a:rPr lang="en-US" sz="2400" dirty="0" err="1"/>
              <a:t>số</a:t>
            </a:r>
            <a:r>
              <a:rPr lang="en-US" sz="2400" dirty="0"/>
              <a:t> </a:t>
            </a:r>
            <a:r>
              <a:rPr lang="en-US" sz="2400" dirty="0" err="1"/>
              <a:t>bán</a:t>
            </a:r>
            <a:r>
              <a:rPr lang="en-US" sz="2400" dirty="0"/>
              <a:t> ở </a:t>
            </a:r>
            <a:r>
              <a:rPr lang="en-US" sz="2400" dirty="0" err="1"/>
              <a:t>cấp</a:t>
            </a:r>
            <a:r>
              <a:rPr lang="en-US" sz="2400" dirty="0"/>
              <a:t> </a:t>
            </a:r>
            <a:r>
              <a:rPr lang="en-US" sz="2400" dirty="0" err="1"/>
              <a:t>mà</a:t>
            </a:r>
            <a:r>
              <a:rPr lang="en-US" sz="2400" dirty="0"/>
              <a:t> </a:t>
            </a:r>
            <a:r>
              <a:rPr lang="en-US" sz="2400" dirty="0" err="1"/>
              <a:t>họ</a:t>
            </a:r>
            <a:r>
              <a:rPr lang="en-US" sz="2400" dirty="0"/>
              <a:t> </a:t>
            </a:r>
            <a:r>
              <a:rPr lang="en-US" sz="2400" dirty="0" err="1"/>
              <a:t>quản</a:t>
            </a:r>
            <a:r>
              <a:rPr lang="en-US" sz="2400" dirty="0"/>
              <a:t> </a:t>
            </a:r>
            <a:r>
              <a:rPr lang="en-US" sz="2400" dirty="0" err="1"/>
              <a:t>lý</a:t>
            </a:r>
            <a:r>
              <a:rPr lang="en-US" sz="2400" dirty="0"/>
              <a:t> </a:t>
            </a:r>
            <a:r>
              <a:rPr lang="en-US" sz="2400" dirty="0" err="1"/>
              <a:t>và</a:t>
            </a:r>
            <a:r>
              <a:rPr lang="en-US" sz="2400" dirty="0"/>
              <a:t> ở </a:t>
            </a:r>
            <a:r>
              <a:rPr lang="en-US" sz="2400" dirty="0" err="1"/>
              <a:t>các</a:t>
            </a:r>
            <a:r>
              <a:rPr lang="en-US" sz="2400" dirty="0"/>
              <a:t> </a:t>
            </a:r>
            <a:r>
              <a:rPr lang="en-US" sz="2400" dirty="0" err="1"/>
              <a:t>cấp</a:t>
            </a:r>
            <a:r>
              <a:rPr lang="en-US" sz="2400" dirty="0"/>
              <a:t> </a:t>
            </a:r>
            <a:r>
              <a:rPr lang="en-US" sz="2400" dirty="0" err="1"/>
              <a:t>phía</a:t>
            </a:r>
            <a:r>
              <a:rPr lang="en-US" sz="2400" dirty="0"/>
              <a:t> </a:t>
            </a:r>
            <a:r>
              <a:rPr lang="en-US" sz="2400" dirty="0" err="1"/>
              <a:t>dưới</a:t>
            </a:r>
            <a:r>
              <a:rPr lang="en-US" sz="2400" dirty="0"/>
              <a:t> </a:t>
            </a:r>
            <a:r>
              <a:rPr lang="en-US" sz="2400" dirty="0" err="1"/>
              <a:t>nhằm</a:t>
            </a:r>
            <a:r>
              <a:rPr lang="en-US" sz="2400" dirty="0"/>
              <a:t> </a:t>
            </a:r>
            <a:r>
              <a:rPr lang="en-US" sz="2400" dirty="0" err="1"/>
              <a:t>đánh</a:t>
            </a:r>
            <a:r>
              <a:rPr lang="en-US" sz="2400" dirty="0"/>
              <a:t> </a:t>
            </a:r>
            <a:r>
              <a:rPr lang="en-US" sz="2400" dirty="0" err="1"/>
              <a:t>giá</a:t>
            </a:r>
            <a:r>
              <a:rPr lang="en-US" sz="2400" dirty="0"/>
              <a:t> </a:t>
            </a:r>
            <a:r>
              <a:rPr lang="en-US" sz="2400" dirty="0" err="1"/>
              <a:t>và</a:t>
            </a:r>
            <a:r>
              <a:rPr lang="en-US" sz="2400" dirty="0"/>
              <a:t> </a:t>
            </a:r>
            <a:r>
              <a:rPr lang="en-US" sz="2400" dirty="0" err="1"/>
              <a:t>kiểm</a:t>
            </a:r>
            <a:r>
              <a:rPr lang="en-US" sz="2400" dirty="0"/>
              <a:t> </a:t>
            </a:r>
            <a:r>
              <a:rPr lang="en-US" sz="2400" dirty="0" err="1"/>
              <a:t>soát</a:t>
            </a:r>
            <a:r>
              <a:rPr lang="en-US" sz="2400" dirty="0"/>
              <a:t> (ii) </a:t>
            </a:r>
            <a:r>
              <a:rPr lang="en-US" sz="2400" dirty="0" err="1"/>
              <a:t>Để</a:t>
            </a:r>
            <a:r>
              <a:rPr lang="en-US" sz="2400" dirty="0"/>
              <a:t> </a:t>
            </a:r>
            <a:r>
              <a:rPr lang="en-US" sz="2400" dirty="0" err="1"/>
              <a:t>xác</a:t>
            </a:r>
            <a:r>
              <a:rPr lang="en-US" sz="2400" dirty="0"/>
              <a:t> </a:t>
            </a:r>
            <a:r>
              <a:rPr lang="en-US" sz="2400" dirty="0" err="1"/>
              <a:t>định</a:t>
            </a:r>
            <a:r>
              <a:rPr lang="en-US" sz="2400" dirty="0"/>
              <a:t> </a:t>
            </a:r>
            <a:r>
              <a:rPr lang="en-US" sz="2400" dirty="0" err="1"/>
              <a:t>vấn</a:t>
            </a:r>
            <a:r>
              <a:rPr lang="en-US" sz="2400" dirty="0"/>
              <a:t> </a:t>
            </a:r>
            <a:r>
              <a:rPr lang="en-US" sz="2400" dirty="0" err="1"/>
              <a:t>đề</a:t>
            </a:r>
            <a:r>
              <a:rPr lang="en-US" sz="2400" dirty="0"/>
              <a:t> </a:t>
            </a:r>
            <a:r>
              <a:rPr lang="en-US" sz="2400" dirty="0" err="1"/>
              <a:t>nảy</a:t>
            </a:r>
            <a:r>
              <a:rPr lang="en-US" sz="2400" dirty="0"/>
              <a:t> </a:t>
            </a:r>
            <a:r>
              <a:rPr lang="en-US" sz="2400" dirty="0" err="1"/>
              <a:t>sinh</a:t>
            </a:r>
            <a:r>
              <a:rPr lang="en-US" sz="2400" dirty="0"/>
              <a:t> </a:t>
            </a:r>
            <a:r>
              <a:rPr lang="en-US" sz="2400" dirty="0" err="1"/>
              <a:t>cần</a:t>
            </a:r>
            <a:r>
              <a:rPr lang="en-US" sz="2400" dirty="0"/>
              <a:t> </a:t>
            </a:r>
            <a:r>
              <a:rPr lang="en-US" sz="2400" dirty="0" err="1"/>
              <a:t>tiến</a:t>
            </a:r>
            <a:r>
              <a:rPr lang="en-US" sz="2400" dirty="0"/>
              <a:t> </a:t>
            </a:r>
            <a:r>
              <a:rPr lang="en-US" sz="2400" dirty="0" err="1"/>
              <a:t>hành</a:t>
            </a:r>
            <a:r>
              <a:rPr lang="en-US" sz="2400" dirty="0"/>
              <a:t> </a:t>
            </a:r>
            <a:r>
              <a:rPr lang="en-US" sz="2400" dirty="0" err="1"/>
              <a:t>phân</a:t>
            </a:r>
            <a:r>
              <a:rPr lang="en-US" sz="2400" dirty="0"/>
              <a:t> </a:t>
            </a:r>
            <a:r>
              <a:rPr lang="en-US" sz="2400" dirty="0" err="1"/>
              <a:t>tích</a:t>
            </a:r>
            <a:r>
              <a:rPr lang="en-US" sz="2400" dirty="0"/>
              <a:t> </a:t>
            </a:r>
            <a:r>
              <a:rPr lang="en-US" sz="2400" dirty="0" err="1"/>
              <a:t>doanh</a:t>
            </a:r>
            <a:r>
              <a:rPr lang="en-US" sz="2400" dirty="0"/>
              <a:t> </a:t>
            </a:r>
            <a:r>
              <a:rPr lang="en-US" sz="2400" dirty="0" err="1"/>
              <a:t>số</a:t>
            </a:r>
            <a:r>
              <a:rPr lang="en-US" sz="2400" dirty="0"/>
              <a:t> </a:t>
            </a:r>
            <a:r>
              <a:rPr lang="en-US" sz="2400" dirty="0" err="1"/>
              <a:t>theo</a:t>
            </a:r>
            <a:r>
              <a:rPr lang="en-US" sz="2400" dirty="0"/>
              <a:t> </a:t>
            </a:r>
            <a:r>
              <a:rPr lang="en-US" sz="2400" dirty="0" err="1"/>
              <a:t>từ</a:t>
            </a:r>
            <a:r>
              <a:rPr lang="en-US" sz="2400" dirty="0"/>
              <a:t> </a:t>
            </a:r>
            <a:r>
              <a:rPr lang="en-US" sz="2400" dirty="0" err="1"/>
              <a:t>trên</a:t>
            </a:r>
            <a:r>
              <a:rPr lang="en-US" sz="2400" dirty="0"/>
              <a:t> </a:t>
            </a:r>
            <a:r>
              <a:rPr lang="en-US" sz="2400" dirty="0" err="1"/>
              <a:t>xuống</a:t>
            </a:r>
            <a:r>
              <a:rPr lang="en-US" sz="2400" dirty="0"/>
              <a:t> </a:t>
            </a:r>
            <a:r>
              <a:rPr lang="en-US" sz="2400" dirty="0" err="1"/>
              <a:t>dưới</a:t>
            </a:r>
            <a:r>
              <a:rPr lang="en-US" sz="2400" dirty="0"/>
              <a:t>. </a:t>
            </a:r>
          </a:p>
          <a:p>
            <a:pPr algn="just">
              <a:lnSpc>
                <a:spcPct val="120000"/>
              </a:lnSpc>
              <a:buClr>
                <a:srgbClr val="FF0000"/>
              </a:buClr>
              <a:buFont typeface="Wingdings" pitchFamily="2" charset="2"/>
              <a:buChar char="v"/>
            </a:pPr>
            <a:r>
              <a:rPr lang="en-US" sz="2400" dirty="0" err="1"/>
              <a:t>Phân</a:t>
            </a:r>
            <a:r>
              <a:rPr lang="en-US" sz="2400" dirty="0"/>
              <a:t> </a:t>
            </a:r>
            <a:r>
              <a:rPr lang="en-US" sz="2400" dirty="0" err="1"/>
              <a:t>tích</a:t>
            </a:r>
            <a:r>
              <a:rPr lang="en-US" sz="2400" dirty="0"/>
              <a:t> </a:t>
            </a:r>
            <a:r>
              <a:rPr lang="en-US" sz="2400" dirty="0" err="1"/>
              <a:t>doanh</a:t>
            </a:r>
            <a:r>
              <a:rPr lang="en-US" sz="2400" dirty="0"/>
              <a:t> </a:t>
            </a:r>
            <a:r>
              <a:rPr lang="en-US" sz="2400" dirty="0" err="1"/>
              <a:t>số</a:t>
            </a:r>
            <a:r>
              <a:rPr lang="en-US" sz="2400" dirty="0"/>
              <a:t> </a:t>
            </a:r>
            <a:r>
              <a:rPr lang="en-US" sz="2400" dirty="0" err="1"/>
              <a:t>theo</a:t>
            </a:r>
            <a:r>
              <a:rPr lang="en-US" sz="2400" dirty="0"/>
              <a:t> </a:t>
            </a:r>
            <a:r>
              <a:rPr lang="en-US" sz="2400" dirty="0" err="1"/>
              <a:t>khu</a:t>
            </a:r>
            <a:r>
              <a:rPr lang="en-US" sz="2400" dirty="0"/>
              <a:t> </a:t>
            </a:r>
            <a:r>
              <a:rPr lang="en-US" sz="2400" dirty="0" err="1"/>
              <a:t>vực</a:t>
            </a:r>
            <a:r>
              <a:rPr lang="en-US" sz="2400" dirty="0"/>
              <a:t> </a:t>
            </a:r>
            <a:r>
              <a:rPr lang="en-US" sz="2400" dirty="0" err="1"/>
              <a:t>địa</a:t>
            </a:r>
            <a:r>
              <a:rPr lang="en-US" sz="2400" dirty="0"/>
              <a:t> </a:t>
            </a:r>
            <a:r>
              <a:rPr lang="en-US" sz="2400" dirty="0" err="1"/>
              <a:t>lý</a:t>
            </a:r>
            <a:r>
              <a:rPr lang="en-US" sz="2400" dirty="0"/>
              <a:t> </a:t>
            </a:r>
            <a:r>
              <a:rPr lang="en-US" sz="2400" dirty="0" err="1"/>
              <a:t>có</a:t>
            </a:r>
            <a:r>
              <a:rPr lang="en-US" sz="2400" dirty="0"/>
              <a:t> </a:t>
            </a:r>
            <a:r>
              <a:rPr lang="en-US" sz="2400" dirty="0" err="1"/>
              <a:t>thể</a:t>
            </a:r>
            <a:r>
              <a:rPr lang="en-US" sz="2400" dirty="0"/>
              <a:t> </a:t>
            </a:r>
            <a:r>
              <a:rPr lang="en-US" sz="2400" dirty="0" err="1"/>
              <a:t>được</a:t>
            </a:r>
            <a:r>
              <a:rPr lang="en-US" sz="2400" dirty="0"/>
              <a:t> </a:t>
            </a:r>
            <a:r>
              <a:rPr lang="en-US" sz="2400" dirty="0" err="1"/>
              <a:t>thực</a:t>
            </a:r>
            <a:r>
              <a:rPr lang="en-US" sz="2400" dirty="0"/>
              <a:t> </a:t>
            </a:r>
            <a:r>
              <a:rPr lang="en-US" sz="2400" dirty="0" err="1"/>
              <a:t>hiện</a:t>
            </a:r>
            <a:r>
              <a:rPr lang="en-US" sz="2400" dirty="0"/>
              <a:t> </a:t>
            </a:r>
            <a:r>
              <a:rPr lang="en-US" sz="2400" dirty="0" err="1"/>
              <a:t>theo</a:t>
            </a:r>
            <a:r>
              <a:rPr lang="en-US" sz="2400" dirty="0"/>
              <a:t> </a:t>
            </a:r>
            <a:r>
              <a:rPr lang="en-US" sz="2400" dirty="0" err="1"/>
              <a:t>hai</a:t>
            </a:r>
            <a:r>
              <a:rPr lang="en-US" sz="2400" dirty="0"/>
              <a:t> </a:t>
            </a:r>
            <a:r>
              <a:rPr lang="en-US" sz="2400" dirty="0" err="1"/>
              <a:t>tiếp</a:t>
            </a:r>
            <a:r>
              <a:rPr lang="en-US" sz="2400" dirty="0"/>
              <a:t> </a:t>
            </a:r>
            <a:r>
              <a:rPr lang="en-US" sz="2400" dirty="0" err="1"/>
              <a:t>cận</a:t>
            </a:r>
            <a:r>
              <a:rPr lang="en-US" sz="2400" dirty="0"/>
              <a:t>: (</a:t>
            </a:r>
            <a:r>
              <a:rPr lang="en-US" sz="2400" dirty="0" err="1"/>
              <a:t>i</a:t>
            </a:r>
            <a:r>
              <a:rPr lang="en-US" sz="2400" dirty="0"/>
              <a:t>) So </a:t>
            </a:r>
            <a:r>
              <a:rPr lang="en-US" sz="2400" dirty="0" err="1"/>
              <a:t>sánh</a:t>
            </a:r>
            <a:r>
              <a:rPr lang="en-US" sz="2400" dirty="0"/>
              <a:t> </a:t>
            </a:r>
            <a:r>
              <a:rPr lang="en-US" sz="2400" dirty="0" err="1"/>
              <a:t>doanh</a:t>
            </a:r>
            <a:r>
              <a:rPr lang="en-US" sz="2400" dirty="0"/>
              <a:t> </a:t>
            </a:r>
            <a:r>
              <a:rPr lang="en-US" sz="2400" dirty="0" err="1"/>
              <a:t>số</a:t>
            </a:r>
            <a:r>
              <a:rPr lang="en-US" sz="2400" dirty="0"/>
              <a:t> </a:t>
            </a:r>
            <a:r>
              <a:rPr lang="en-US" sz="2400" dirty="0" err="1"/>
              <a:t>thực</a:t>
            </a:r>
            <a:r>
              <a:rPr lang="en-US" sz="2400" dirty="0"/>
              <a:t> </a:t>
            </a:r>
            <a:r>
              <a:rPr lang="en-US" sz="2400" dirty="0" err="1"/>
              <a:t>tế</a:t>
            </a:r>
            <a:r>
              <a:rPr lang="en-US" sz="2400" dirty="0"/>
              <a:t> </a:t>
            </a:r>
            <a:r>
              <a:rPr lang="en-US" sz="2400" dirty="0" err="1"/>
              <a:t>giữa</a:t>
            </a:r>
            <a:r>
              <a:rPr lang="en-US" sz="2400" dirty="0"/>
              <a:t> </a:t>
            </a:r>
            <a:r>
              <a:rPr lang="en-US" sz="2400" dirty="0" err="1"/>
              <a:t>các</a:t>
            </a:r>
            <a:r>
              <a:rPr lang="en-US" sz="2400" dirty="0"/>
              <a:t> </a:t>
            </a:r>
            <a:r>
              <a:rPr lang="en-US" sz="2400" dirty="0" err="1"/>
              <a:t>năm</a:t>
            </a:r>
            <a:r>
              <a:rPr lang="en-US" sz="2400" dirty="0"/>
              <a:t> ở </a:t>
            </a:r>
            <a:r>
              <a:rPr lang="en-US" sz="2400" dirty="0" err="1"/>
              <a:t>cùng</a:t>
            </a:r>
            <a:r>
              <a:rPr lang="en-US" sz="2400" dirty="0"/>
              <a:t> </a:t>
            </a:r>
            <a:r>
              <a:rPr lang="en-US" sz="2400" dirty="0" err="1"/>
              <a:t>cấp</a:t>
            </a:r>
            <a:r>
              <a:rPr lang="en-US" sz="2400" dirty="0"/>
              <a:t> </a:t>
            </a:r>
            <a:r>
              <a:rPr lang="en-US" sz="2400" dirty="0" err="1"/>
              <a:t>độ</a:t>
            </a:r>
            <a:r>
              <a:rPr lang="en-US" sz="2400" dirty="0"/>
              <a:t> (ii) </a:t>
            </a:r>
            <a:r>
              <a:rPr lang="en-US" sz="2400" dirty="0" err="1"/>
              <a:t>Tính</a:t>
            </a:r>
            <a:r>
              <a:rPr lang="en-US" sz="2400" dirty="0"/>
              <a:t> </a:t>
            </a:r>
            <a:r>
              <a:rPr lang="en-US" sz="2400" dirty="0" err="1"/>
              <a:t>tỷ</a:t>
            </a:r>
            <a:r>
              <a:rPr lang="en-US" sz="2400" dirty="0"/>
              <a:t> </a:t>
            </a:r>
            <a:r>
              <a:rPr lang="en-US" sz="2400" dirty="0" err="1"/>
              <a:t>lệ</a:t>
            </a:r>
            <a:r>
              <a:rPr lang="en-US" sz="2400" dirty="0"/>
              <a:t> </a:t>
            </a:r>
            <a:r>
              <a:rPr lang="en-US" sz="2400" dirty="0" err="1"/>
              <a:t>phần</a:t>
            </a:r>
            <a:r>
              <a:rPr lang="en-US" sz="2400" dirty="0"/>
              <a:t> </a:t>
            </a:r>
            <a:r>
              <a:rPr lang="en-US" sz="2400" dirty="0" err="1"/>
              <a:t>trăm</a:t>
            </a:r>
            <a:r>
              <a:rPr lang="en-US" sz="2400" dirty="0"/>
              <a:t> </a:t>
            </a:r>
            <a:r>
              <a:rPr lang="en-US" sz="2400" dirty="0" err="1"/>
              <a:t>doanh</a:t>
            </a:r>
            <a:r>
              <a:rPr lang="en-US" sz="2400" dirty="0"/>
              <a:t> </a:t>
            </a:r>
            <a:r>
              <a:rPr lang="en-US" sz="2400" dirty="0" err="1"/>
              <a:t>số</a:t>
            </a:r>
            <a:r>
              <a:rPr lang="en-US" sz="2400" dirty="0"/>
              <a:t> </a:t>
            </a:r>
            <a:r>
              <a:rPr lang="en-US" sz="2400" dirty="0" err="1"/>
              <a:t>thực</a:t>
            </a:r>
            <a:r>
              <a:rPr lang="en-US" sz="2400" dirty="0"/>
              <a:t> </a:t>
            </a:r>
            <a:r>
              <a:rPr lang="en-US" sz="2400" dirty="0" err="1"/>
              <a:t>tế</a:t>
            </a:r>
            <a:r>
              <a:rPr lang="en-US" sz="2400" dirty="0"/>
              <a:t>  </a:t>
            </a:r>
            <a:r>
              <a:rPr lang="en-US" sz="2400" dirty="0" err="1"/>
              <a:t>của</a:t>
            </a:r>
            <a:r>
              <a:rPr lang="en-US" sz="2400" dirty="0"/>
              <a:t> </a:t>
            </a:r>
            <a:r>
              <a:rPr lang="en-US" sz="2400" dirty="0" err="1"/>
              <a:t>mỗi</a:t>
            </a:r>
            <a:r>
              <a:rPr lang="en-US" sz="2400" dirty="0"/>
              <a:t> </a:t>
            </a:r>
            <a:r>
              <a:rPr lang="en-US" sz="2400" dirty="0" err="1"/>
              <a:t>bộ</a:t>
            </a:r>
            <a:r>
              <a:rPr lang="en-US" sz="2400" dirty="0"/>
              <a:t> </a:t>
            </a:r>
            <a:r>
              <a:rPr lang="en-US" sz="2400" dirty="0" err="1"/>
              <a:t>phận</a:t>
            </a:r>
            <a:r>
              <a:rPr lang="en-US" sz="2400" dirty="0"/>
              <a:t> ở </a:t>
            </a:r>
            <a:r>
              <a:rPr lang="en-US" sz="2400" dirty="0" err="1"/>
              <a:t>từng</a:t>
            </a:r>
            <a:r>
              <a:rPr lang="en-US" sz="2400" dirty="0"/>
              <a:t> </a:t>
            </a:r>
            <a:r>
              <a:rPr lang="en-US" sz="2400" dirty="0" err="1"/>
              <a:t>cấp</a:t>
            </a:r>
            <a:r>
              <a:rPr lang="en-US" sz="2400" dirty="0"/>
              <a:t> </a:t>
            </a:r>
            <a:r>
              <a:rPr lang="en-US" sz="2400" dirty="0" err="1"/>
              <a:t>độ</a:t>
            </a:r>
            <a:endParaRPr lang="vi-VN" sz="2400" dirty="0"/>
          </a:p>
          <a:p>
            <a:pPr marL="0" indent="0">
              <a:buNone/>
            </a:pPr>
            <a:endParaRPr lang="vi-VN" dirty="0"/>
          </a:p>
        </p:txBody>
      </p:sp>
    </p:spTree>
    <p:extLst>
      <p:ext uri="{BB962C8B-B14F-4D97-AF65-F5344CB8AC3E}">
        <p14:creationId xmlns:p14="http://schemas.microsoft.com/office/powerpoint/2010/main" val="228553300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153400" cy="838200"/>
          </a:xfrm>
        </p:spPr>
        <p:txBody>
          <a:bodyPr>
            <a:normAutofit fontScale="90000"/>
          </a:bodyPr>
          <a:lstStyle/>
          <a:p>
            <a:pPr algn="ctr">
              <a:lnSpc>
                <a:spcPct val="100000"/>
              </a:lnSpc>
            </a:pPr>
            <a:r>
              <a:rPr lang="vi-VN" sz="2800" dirty="0"/>
              <a:t>5. </a:t>
            </a:r>
            <a:r>
              <a:rPr lang="en-US" sz="2800" dirty="0" err="1"/>
              <a:t>Phân</a:t>
            </a:r>
            <a:r>
              <a:rPr lang="en-US" sz="2800" dirty="0"/>
              <a:t> </a:t>
            </a:r>
            <a:r>
              <a:rPr lang="en-US" sz="2800" dirty="0" err="1"/>
              <a:t>tích</a:t>
            </a:r>
            <a:r>
              <a:rPr lang="en-US" sz="2800" dirty="0"/>
              <a:t> </a:t>
            </a:r>
            <a:r>
              <a:rPr lang="en-US" sz="2800" dirty="0" err="1"/>
              <a:t>doanh</a:t>
            </a:r>
            <a:r>
              <a:rPr lang="en-US" sz="2800" dirty="0"/>
              <a:t> </a:t>
            </a:r>
            <a:r>
              <a:rPr lang="en-US" sz="2800" dirty="0" err="1"/>
              <a:t>số</a:t>
            </a:r>
            <a:r>
              <a:rPr lang="en-US" sz="2800" dirty="0"/>
              <a:t> </a:t>
            </a:r>
            <a:r>
              <a:rPr lang="en-US" sz="2800" dirty="0" err="1"/>
              <a:t>theo</a:t>
            </a:r>
            <a:r>
              <a:rPr lang="en-US" sz="2800" dirty="0"/>
              <a:t> </a:t>
            </a:r>
            <a:r>
              <a:rPr lang="en-US" sz="2800" dirty="0" err="1"/>
              <a:t>chủng</a:t>
            </a:r>
            <a:r>
              <a:rPr lang="en-US" sz="2800" dirty="0"/>
              <a:t> </a:t>
            </a:r>
            <a:r>
              <a:rPr lang="en-US" sz="2800" dirty="0" err="1"/>
              <a:t>loại</a:t>
            </a:r>
            <a:r>
              <a:rPr lang="en-US" sz="2800" dirty="0"/>
              <a:t> </a:t>
            </a:r>
            <a:r>
              <a:rPr lang="en-US" sz="2800" dirty="0" err="1"/>
              <a:t>sản</a:t>
            </a:r>
            <a:r>
              <a:rPr lang="en-US" sz="2800" dirty="0"/>
              <a:t> </a:t>
            </a:r>
            <a:r>
              <a:rPr lang="en-US" sz="2800" dirty="0" err="1"/>
              <a:t>phẩm</a:t>
            </a:r>
            <a:r>
              <a:rPr lang="en-US" sz="2800" dirty="0"/>
              <a:t>, </a:t>
            </a:r>
            <a:r>
              <a:rPr lang="en-US" sz="2800" dirty="0" err="1"/>
              <a:t>loại</a:t>
            </a:r>
            <a:r>
              <a:rPr lang="en-US" sz="2800" dirty="0"/>
              <a:t> </a:t>
            </a:r>
            <a:r>
              <a:rPr lang="en-US" sz="2800" dirty="0" err="1"/>
              <a:t>khách</a:t>
            </a:r>
            <a:r>
              <a:rPr lang="en-US" sz="2800" dirty="0"/>
              <a:t> </a:t>
            </a:r>
            <a:r>
              <a:rPr lang="en-US" sz="2800" dirty="0" err="1"/>
              <a:t>hàng</a:t>
            </a:r>
            <a:r>
              <a:rPr lang="en-US" sz="2800" dirty="0"/>
              <a:t>…</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247</a:t>
            </a:fld>
            <a:endParaRPr kumimoji="0" lang="en-US"/>
          </a:p>
        </p:txBody>
      </p:sp>
      <p:sp>
        <p:nvSpPr>
          <p:cNvPr id="4" name="Content Placeholder 3"/>
          <p:cNvSpPr>
            <a:spLocks noGrp="1"/>
          </p:cNvSpPr>
          <p:nvPr>
            <p:ph sz="quarter" idx="1"/>
          </p:nvPr>
        </p:nvSpPr>
        <p:spPr>
          <a:xfrm>
            <a:off x="533400" y="1414758"/>
            <a:ext cx="8305800" cy="4709160"/>
          </a:xfrm>
        </p:spPr>
        <p:txBody>
          <a:bodyPr>
            <a:normAutofit/>
          </a:bodyPr>
          <a:lstStyle/>
          <a:p>
            <a:pPr algn="just">
              <a:lnSpc>
                <a:spcPct val="120000"/>
              </a:lnSpc>
              <a:buClr>
                <a:srgbClr val="FF0000"/>
              </a:buClr>
              <a:buFont typeface="Wingdings" pitchFamily="2" charset="2"/>
              <a:buChar char="v"/>
            </a:pPr>
            <a:r>
              <a:rPr lang="en-US" sz="2400" dirty="0" err="1"/>
              <a:t>Phân</a:t>
            </a:r>
            <a:r>
              <a:rPr lang="en-US" sz="2400" dirty="0"/>
              <a:t> </a:t>
            </a:r>
            <a:r>
              <a:rPr lang="en-US" sz="2400" dirty="0" err="1"/>
              <a:t>tích</a:t>
            </a:r>
            <a:r>
              <a:rPr lang="en-US" sz="2400" dirty="0"/>
              <a:t> </a:t>
            </a:r>
            <a:r>
              <a:rPr lang="en-US" sz="2400" dirty="0" err="1"/>
              <a:t>doanh</a:t>
            </a:r>
            <a:r>
              <a:rPr lang="en-US" sz="2400" dirty="0"/>
              <a:t> </a:t>
            </a:r>
            <a:r>
              <a:rPr lang="en-US" sz="2400" dirty="0" err="1"/>
              <a:t>số</a:t>
            </a:r>
            <a:r>
              <a:rPr lang="en-US" sz="2400" dirty="0"/>
              <a:t> </a:t>
            </a:r>
            <a:r>
              <a:rPr lang="en-US" sz="2400" dirty="0" err="1"/>
              <a:t>theo</a:t>
            </a:r>
            <a:r>
              <a:rPr lang="en-US" sz="2400" dirty="0"/>
              <a:t> </a:t>
            </a:r>
            <a:r>
              <a:rPr lang="en-US" sz="2400" dirty="0" err="1"/>
              <a:t>loại</a:t>
            </a:r>
            <a:r>
              <a:rPr lang="en-US" sz="2400" dirty="0"/>
              <a:t> </a:t>
            </a:r>
            <a:r>
              <a:rPr lang="en-US" sz="2400" dirty="0" err="1"/>
              <a:t>sản</a:t>
            </a:r>
            <a:r>
              <a:rPr lang="en-US" sz="2400" dirty="0"/>
              <a:t> </a:t>
            </a:r>
            <a:r>
              <a:rPr lang="en-US" sz="2400" dirty="0" err="1"/>
              <a:t>phẩm</a:t>
            </a:r>
            <a:r>
              <a:rPr lang="en-US" sz="2400" dirty="0"/>
              <a:t> </a:t>
            </a:r>
            <a:r>
              <a:rPr lang="en-US" sz="2400" dirty="0" err="1"/>
              <a:t>hoặc</a:t>
            </a:r>
            <a:r>
              <a:rPr lang="en-US" sz="2400" dirty="0"/>
              <a:t> </a:t>
            </a:r>
            <a:r>
              <a:rPr lang="en-US" sz="2400" dirty="0" err="1"/>
              <a:t>sản</a:t>
            </a:r>
            <a:r>
              <a:rPr lang="en-US" sz="2400" dirty="0"/>
              <a:t> </a:t>
            </a:r>
            <a:r>
              <a:rPr lang="en-US" sz="2400" dirty="0" err="1"/>
              <a:t>phẩm</a:t>
            </a:r>
            <a:r>
              <a:rPr lang="en-US" sz="2400" dirty="0"/>
              <a:t> </a:t>
            </a:r>
            <a:r>
              <a:rPr lang="en-US" sz="2400" dirty="0" err="1"/>
              <a:t>cụ</a:t>
            </a:r>
            <a:r>
              <a:rPr lang="en-US" sz="2400" dirty="0"/>
              <a:t> </a:t>
            </a:r>
            <a:r>
              <a:rPr lang="en-US" sz="2400" dirty="0" err="1"/>
              <a:t>thể</a:t>
            </a:r>
            <a:r>
              <a:rPr lang="en-US" sz="2400" dirty="0"/>
              <a:t>. </a:t>
            </a:r>
          </a:p>
          <a:p>
            <a:pPr algn="just">
              <a:lnSpc>
                <a:spcPct val="120000"/>
              </a:lnSpc>
              <a:buClr>
                <a:srgbClr val="FF0000"/>
              </a:buClr>
              <a:buFont typeface="Wingdings" pitchFamily="2" charset="2"/>
              <a:buChar char="v"/>
            </a:pPr>
            <a:r>
              <a:rPr lang="en-US" sz="2400" dirty="0" err="1"/>
              <a:t>Phân</a:t>
            </a:r>
            <a:r>
              <a:rPr lang="en-US" sz="2400" dirty="0"/>
              <a:t> </a:t>
            </a:r>
            <a:r>
              <a:rPr lang="en-US" sz="2400" dirty="0" err="1"/>
              <a:t>tích</a:t>
            </a:r>
            <a:r>
              <a:rPr lang="en-US" sz="2400" dirty="0"/>
              <a:t> </a:t>
            </a:r>
            <a:r>
              <a:rPr lang="en-US" sz="2400" dirty="0" err="1"/>
              <a:t>doanh</a:t>
            </a:r>
            <a:r>
              <a:rPr lang="en-US" sz="2400" dirty="0"/>
              <a:t> </a:t>
            </a:r>
            <a:r>
              <a:rPr lang="en-US" sz="2400" dirty="0" err="1"/>
              <a:t>số</a:t>
            </a:r>
            <a:r>
              <a:rPr lang="en-US" sz="2400" dirty="0"/>
              <a:t> </a:t>
            </a:r>
            <a:r>
              <a:rPr lang="en-US" sz="2400" dirty="0" err="1"/>
              <a:t>theo</a:t>
            </a:r>
            <a:r>
              <a:rPr lang="en-US" sz="2400" dirty="0"/>
              <a:t> </a:t>
            </a:r>
            <a:r>
              <a:rPr lang="en-US" sz="2400" dirty="0" err="1"/>
              <a:t>loại</a:t>
            </a:r>
            <a:r>
              <a:rPr lang="en-US" sz="2400" dirty="0"/>
              <a:t> </a:t>
            </a:r>
            <a:r>
              <a:rPr lang="en-US" sz="2400" dirty="0" err="1"/>
              <a:t>khách</a:t>
            </a:r>
            <a:r>
              <a:rPr lang="en-US" sz="2400" dirty="0"/>
              <a:t> </a:t>
            </a:r>
            <a:r>
              <a:rPr lang="en-US" sz="2400" dirty="0" err="1"/>
              <a:t>hàng</a:t>
            </a:r>
            <a:r>
              <a:rPr lang="en-US" sz="2400" dirty="0"/>
              <a:t> </a:t>
            </a:r>
            <a:r>
              <a:rPr lang="en-US" sz="2400" dirty="0" err="1"/>
              <a:t>được</a:t>
            </a:r>
            <a:r>
              <a:rPr lang="en-US" sz="2400" dirty="0"/>
              <a:t> </a:t>
            </a:r>
            <a:r>
              <a:rPr lang="en-US" sz="2400" dirty="0" err="1"/>
              <a:t>tiến</a:t>
            </a:r>
            <a:r>
              <a:rPr lang="en-US" sz="2400" dirty="0"/>
              <a:t> </a:t>
            </a:r>
            <a:r>
              <a:rPr lang="en-US" sz="2400" dirty="0" err="1"/>
              <a:t>hành</a:t>
            </a:r>
            <a:r>
              <a:rPr lang="en-US" sz="2400" dirty="0"/>
              <a:t> </a:t>
            </a:r>
            <a:r>
              <a:rPr lang="en-US" sz="2400" dirty="0" err="1"/>
              <a:t>dựa</a:t>
            </a:r>
            <a:r>
              <a:rPr lang="en-US" sz="2400" dirty="0"/>
              <a:t> </a:t>
            </a:r>
            <a:r>
              <a:rPr lang="en-US" sz="2400" dirty="0" err="1"/>
              <a:t>trên</a:t>
            </a:r>
            <a:r>
              <a:rPr lang="en-US" sz="2400" dirty="0"/>
              <a:t> </a:t>
            </a:r>
            <a:r>
              <a:rPr lang="en-US" sz="2400" dirty="0" err="1"/>
              <a:t>phân</a:t>
            </a:r>
            <a:r>
              <a:rPr lang="en-US" sz="2400" dirty="0"/>
              <a:t> </a:t>
            </a:r>
            <a:r>
              <a:rPr lang="en-US" sz="2400" dirty="0" err="1"/>
              <a:t>nhóm</a:t>
            </a:r>
            <a:r>
              <a:rPr lang="en-US" sz="2400" dirty="0"/>
              <a:t> </a:t>
            </a:r>
            <a:r>
              <a:rPr lang="en-US" sz="2400" dirty="0" err="1"/>
              <a:t>khách</a:t>
            </a:r>
            <a:r>
              <a:rPr lang="en-US" sz="2400" dirty="0"/>
              <a:t> </a:t>
            </a:r>
            <a:r>
              <a:rPr lang="en-US" sz="2400" dirty="0" err="1"/>
              <a:t>hàng</a:t>
            </a:r>
            <a:r>
              <a:rPr lang="en-US" sz="2400" dirty="0"/>
              <a:t> </a:t>
            </a:r>
            <a:r>
              <a:rPr lang="en-US" sz="2400" dirty="0" err="1"/>
              <a:t>hiện</a:t>
            </a:r>
            <a:r>
              <a:rPr lang="en-US" sz="2400" dirty="0"/>
              <a:t> </a:t>
            </a:r>
            <a:r>
              <a:rPr lang="en-US" sz="2400" dirty="0" err="1"/>
              <a:t>tại</a:t>
            </a:r>
            <a:r>
              <a:rPr lang="en-US" sz="2400" dirty="0"/>
              <a:t> </a:t>
            </a:r>
            <a:r>
              <a:rPr lang="en-US" sz="2400" dirty="0" err="1"/>
              <a:t>của</a:t>
            </a:r>
            <a:r>
              <a:rPr lang="en-US" sz="2400" dirty="0"/>
              <a:t> </a:t>
            </a:r>
            <a:r>
              <a:rPr lang="en-US" sz="2400" dirty="0" err="1"/>
              <a:t>công</a:t>
            </a:r>
            <a:r>
              <a:rPr lang="en-US" sz="2400" dirty="0"/>
              <a:t> </a:t>
            </a:r>
            <a:r>
              <a:rPr lang="en-US" sz="2400" dirty="0" err="1"/>
              <a:t>ty</a:t>
            </a:r>
            <a:endParaRPr lang="en-US" sz="2400" dirty="0"/>
          </a:p>
          <a:p>
            <a:pPr algn="just">
              <a:lnSpc>
                <a:spcPct val="120000"/>
              </a:lnSpc>
              <a:buClr>
                <a:srgbClr val="FF0000"/>
              </a:buClr>
              <a:buFont typeface="Wingdings" pitchFamily="2" charset="2"/>
              <a:buChar char="v"/>
            </a:pPr>
            <a:r>
              <a:rPr lang="en-US" sz="2400" dirty="0" err="1"/>
              <a:t>Phân</a:t>
            </a:r>
            <a:r>
              <a:rPr lang="en-US" sz="2400" dirty="0"/>
              <a:t> </a:t>
            </a:r>
            <a:r>
              <a:rPr lang="en-US" sz="2400" dirty="0" err="1"/>
              <a:t>tích</a:t>
            </a:r>
            <a:r>
              <a:rPr lang="en-US" sz="2400" dirty="0"/>
              <a:t> </a:t>
            </a:r>
            <a:r>
              <a:rPr lang="en-US" sz="2400" dirty="0" err="1"/>
              <a:t>doanh</a:t>
            </a:r>
            <a:r>
              <a:rPr lang="en-US" sz="2400" dirty="0"/>
              <a:t> </a:t>
            </a:r>
            <a:r>
              <a:rPr lang="en-US" sz="2400" dirty="0" err="1"/>
              <a:t>số</a:t>
            </a:r>
            <a:r>
              <a:rPr lang="en-US" sz="2400" dirty="0"/>
              <a:t> </a:t>
            </a:r>
            <a:r>
              <a:rPr lang="en-US" sz="2400" dirty="0" err="1"/>
              <a:t>theo</a:t>
            </a:r>
            <a:r>
              <a:rPr lang="en-US" sz="2400" dirty="0"/>
              <a:t> </a:t>
            </a:r>
            <a:r>
              <a:rPr lang="en-US" sz="2400" dirty="0" err="1"/>
              <a:t>kiểu</a:t>
            </a:r>
            <a:r>
              <a:rPr lang="en-US" sz="2400" dirty="0"/>
              <a:t> </a:t>
            </a:r>
            <a:r>
              <a:rPr lang="en-US" sz="2400" dirty="0" err="1"/>
              <a:t>kênh</a:t>
            </a:r>
            <a:r>
              <a:rPr lang="en-US" sz="2400" dirty="0"/>
              <a:t> </a:t>
            </a:r>
            <a:r>
              <a:rPr lang="en-US" sz="2400" dirty="0" err="1"/>
              <a:t>phân</a:t>
            </a:r>
            <a:r>
              <a:rPr lang="en-US" sz="2400" dirty="0"/>
              <a:t> </a:t>
            </a:r>
            <a:r>
              <a:rPr lang="en-US" sz="2400" dirty="0" err="1"/>
              <a:t>phối</a:t>
            </a:r>
            <a:r>
              <a:rPr lang="en-US" sz="2400" dirty="0"/>
              <a:t> (</a:t>
            </a:r>
            <a:r>
              <a:rPr lang="en-US" sz="2400" dirty="0" err="1"/>
              <a:t>trực</a:t>
            </a:r>
            <a:r>
              <a:rPr lang="en-US" sz="2400" dirty="0"/>
              <a:t> </a:t>
            </a:r>
            <a:r>
              <a:rPr lang="en-US" sz="2400" dirty="0" err="1"/>
              <a:t>tiếp</a:t>
            </a:r>
            <a:r>
              <a:rPr lang="en-US" sz="2400" dirty="0"/>
              <a:t>, </a:t>
            </a:r>
            <a:r>
              <a:rPr lang="en-US" sz="2400" dirty="0" err="1"/>
              <a:t>gián</a:t>
            </a:r>
            <a:r>
              <a:rPr lang="en-US" sz="2400" dirty="0"/>
              <a:t> </a:t>
            </a:r>
            <a:r>
              <a:rPr lang="en-US" sz="2400" dirty="0" err="1"/>
              <a:t>tiếp</a:t>
            </a:r>
            <a:r>
              <a:rPr lang="en-US" sz="2400" dirty="0"/>
              <a:t>). </a:t>
            </a:r>
          </a:p>
          <a:p>
            <a:pPr algn="just">
              <a:lnSpc>
                <a:spcPct val="120000"/>
              </a:lnSpc>
              <a:buClr>
                <a:srgbClr val="FF0000"/>
              </a:buClr>
              <a:buFont typeface="Wingdings" pitchFamily="2" charset="2"/>
              <a:buChar char="v"/>
            </a:pPr>
            <a:r>
              <a:rPr lang="en-US" sz="2400" dirty="0" err="1"/>
              <a:t>Phân</a:t>
            </a:r>
            <a:r>
              <a:rPr lang="en-US" sz="2400" dirty="0"/>
              <a:t> </a:t>
            </a:r>
            <a:r>
              <a:rPr lang="en-US" sz="2400" dirty="0" err="1"/>
              <a:t>tích</a:t>
            </a:r>
            <a:r>
              <a:rPr lang="en-US" sz="2400" dirty="0"/>
              <a:t> </a:t>
            </a:r>
            <a:r>
              <a:rPr lang="en-US" sz="2400" dirty="0" err="1"/>
              <a:t>doanh</a:t>
            </a:r>
            <a:r>
              <a:rPr lang="en-US" sz="2400" dirty="0"/>
              <a:t> </a:t>
            </a:r>
            <a:r>
              <a:rPr lang="en-US" sz="2400" dirty="0" err="1"/>
              <a:t>số</a:t>
            </a:r>
            <a:r>
              <a:rPr lang="en-US" sz="2400" dirty="0"/>
              <a:t> </a:t>
            </a:r>
            <a:r>
              <a:rPr lang="en-US" sz="2400" dirty="0" err="1"/>
              <a:t>theo</a:t>
            </a:r>
            <a:r>
              <a:rPr lang="en-US" sz="2400" dirty="0"/>
              <a:t> </a:t>
            </a:r>
            <a:r>
              <a:rPr lang="en-US" sz="2400" dirty="0" err="1"/>
              <a:t>quy</a:t>
            </a:r>
            <a:r>
              <a:rPr lang="en-US" sz="2400" dirty="0"/>
              <a:t> </a:t>
            </a:r>
            <a:r>
              <a:rPr lang="en-US" sz="2400" dirty="0" err="1"/>
              <a:t>mô</a:t>
            </a:r>
            <a:r>
              <a:rPr lang="en-US" sz="2400" dirty="0"/>
              <a:t> </a:t>
            </a:r>
            <a:r>
              <a:rPr lang="en-US" sz="2400" dirty="0" err="1"/>
              <a:t>đơn</a:t>
            </a:r>
            <a:r>
              <a:rPr lang="en-US" sz="2400" dirty="0"/>
              <a:t> </a:t>
            </a:r>
            <a:r>
              <a:rPr lang="en-US" sz="2400" dirty="0" err="1"/>
              <a:t>hàng</a:t>
            </a:r>
            <a:r>
              <a:rPr lang="en-US" sz="2400" dirty="0"/>
              <a:t> </a:t>
            </a:r>
            <a:r>
              <a:rPr lang="en-US" sz="2400" dirty="0" err="1"/>
              <a:t>là</a:t>
            </a:r>
            <a:r>
              <a:rPr lang="en-US" sz="2400" dirty="0"/>
              <a:t> </a:t>
            </a:r>
            <a:r>
              <a:rPr lang="en-US" sz="2400" dirty="0" err="1"/>
              <a:t>một</a:t>
            </a:r>
            <a:r>
              <a:rPr lang="en-US" sz="2400" dirty="0"/>
              <a:t> </a:t>
            </a:r>
            <a:r>
              <a:rPr lang="en-US" sz="2400" dirty="0" err="1"/>
              <a:t>cách</a:t>
            </a:r>
            <a:r>
              <a:rPr lang="en-US" sz="2400" dirty="0"/>
              <a:t> </a:t>
            </a:r>
            <a:r>
              <a:rPr lang="en-US" sz="2400" dirty="0" err="1"/>
              <a:t>tiếp</a:t>
            </a:r>
            <a:r>
              <a:rPr lang="en-US" sz="2400" dirty="0"/>
              <a:t> </a:t>
            </a:r>
            <a:r>
              <a:rPr lang="en-US" sz="2400" dirty="0" err="1"/>
              <a:t>cận</a:t>
            </a:r>
            <a:r>
              <a:rPr lang="en-US" sz="2400" dirty="0"/>
              <a:t> </a:t>
            </a:r>
            <a:r>
              <a:rPr lang="en-US" sz="2400" dirty="0" err="1"/>
              <a:t>khác</a:t>
            </a:r>
            <a:r>
              <a:rPr lang="en-US" sz="2400" dirty="0"/>
              <a:t> </a:t>
            </a:r>
            <a:r>
              <a:rPr lang="en-US" sz="2400" dirty="0" err="1"/>
              <a:t>khi</a:t>
            </a:r>
            <a:r>
              <a:rPr lang="en-US" sz="2400" dirty="0"/>
              <a:t> </a:t>
            </a:r>
            <a:r>
              <a:rPr lang="en-US" sz="2400" dirty="0" err="1"/>
              <a:t>xem</a:t>
            </a:r>
            <a:r>
              <a:rPr lang="en-US" sz="2400" dirty="0"/>
              <a:t> </a:t>
            </a:r>
            <a:r>
              <a:rPr lang="en-US" sz="2400" dirty="0" err="1"/>
              <a:t>xét</a:t>
            </a:r>
            <a:r>
              <a:rPr lang="en-US" sz="2400" dirty="0"/>
              <a:t> </a:t>
            </a:r>
            <a:r>
              <a:rPr lang="en-US" sz="2400" dirty="0" err="1"/>
              <a:t>tình</a:t>
            </a:r>
            <a:r>
              <a:rPr lang="en-US" sz="2400" dirty="0"/>
              <a:t> </a:t>
            </a:r>
            <a:r>
              <a:rPr lang="en-US" sz="2400" dirty="0" err="1"/>
              <a:t>trạng</a:t>
            </a:r>
            <a:r>
              <a:rPr lang="en-US" sz="2400" dirty="0"/>
              <a:t> </a:t>
            </a:r>
            <a:r>
              <a:rPr lang="en-US" sz="2400" dirty="0" err="1"/>
              <a:t>đặt</a:t>
            </a:r>
            <a:r>
              <a:rPr lang="en-US" sz="2400" dirty="0"/>
              <a:t> </a:t>
            </a:r>
            <a:r>
              <a:rPr lang="en-US" sz="2400" dirty="0" err="1"/>
              <a:t>hàng</a:t>
            </a:r>
            <a:r>
              <a:rPr lang="en-US" sz="2400" dirty="0"/>
              <a:t> ở </a:t>
            </a:r>
            <a:r>
              <a:rPr lang="en-US" sz="2400" dirty="0" err="1"/>
              <a:t>các</a:t>
            </a:r>
            <a:r>
              <a:rPr lang="en-US" sz="2400" dirty="0"/>
              <a:t> </a:t>
            </a:r>
            <a:r>
              <a:rPr lang="en-US" sz="2400" dirty="0" err="1"/>
              <a:t>khách</a:t>
            </a:r>
            <a:r>
              <a:rPr lang="en-US" sz="2400" dirty="0"/>
              <a:t> </a:t>
            </a:r>
            <a:r>
              <a:rPr lang="en-US" sz="2400" dirty="0" err="1"/>
              <a:t>hàng</a:t>
            </a:r>
            <a:r>
              <a:rPr lang="en-US" sz="2400" dirty="0"/>
              <a:t> </a:t>
            </a:r>
            <a:r>
              <a:rPr lang="en-US" sz="2400" dirty="0" err="1"/>
              <a:t>khác</a:t>
            </a:r>
            <a:r>
              <a:rPr lang="en-US" sz="2400" dirty="0"/>
              <a:t> </a:t>
            </a:r>
            <a:r>
              <a:rPr lang="en-US" sz="2400" dirty="0" err="1"/>
              <a:t>nhau</a:t>
            </a:r>
            <a:r>
              <a:rPr lang="en-US" sz="2400" dirty="0"/>
              <a:t>. </a:t>
            </a:r>
            <a:endParaRPr lang="vi-VN" sz="2400" dirty="0"/>
          </a:p>
        </p:txBody>
      </p:sp>
    </p:spTree>
    <p:extLst>
      <p:ext uri="{BB962C8B-B14F-4D97-AF65-F5344CB8AC3E}">
        <p14:creationId xmlns:p14="http://schemas.microsoft.com/office/powerpoint/2010/main" val="83545227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6. </a:t>
            </a:r>
            <a:r>
              <a:rPr lang="en-US" sz="2800" dirty="0" err="1"/>
              <a:t>Phân</a:t>
            </a:r>
            <a:r>
              <a:rPr lang="en-US" sz="2800" dirty="0"/>
              <a:t> </a:t>
            </a:r>
            <a:r>
              <a:rPr lang="en-US" sz="2800" dirty="0" err="1"/>
              <a:t>tích</a:t>
            </a:r>
            <a:r>
              <a:rPr lang="en-US" sz="2800" dirty="0"/>
              <a:t> chi </a:t>
            </a:r>
            <a:r>
              <a:rPr lang="en-US" sz="2800" dirty="0" err="1"/>
              <a:t>phí</a:t>
            </a:r>
            <a:r>
              <a:rPr lang="en-US" sz="2800" dirty="0"/>
              <a:t> </a:t>
            </a:r>
            <a:r>
              <a:rPr lang="en-US" sz="2800" dirty="0" err="1"/>
              <a:t>bán</a:t>
            </a:r>
            <a:r>
              <a:rPr lang="en-US" sz="2800" dirty="0"/>
              <a:t> </a:t>
            </a:r>
            <a:r>
              <a:rPr lang="en-US" sz="2800" dirty="0" err="1"/>
              <a:t>hàng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248</a:t>
            </a:fld>
            <a:endParaRPr kumimoji="0" lang="en-US"/>
          </a:p>
        </p:txBody>
      </p:sp>
      <p:sp>
        <p:nvSpPr>
          <p:cNvPr id="4" name="Content Placeholder 3"/>
          <p:cNvSpPr>
            <a:spLocks noGrp="1"/>
          </p:cNvSpPr>
          <p:nvPr>
            <p:ph sz="quarter" idx="1"/>
          </p:nvPr>
        </p:nvSpPr>
        <p:spPr>
          <a:xfrm>
            <a:off x="634746" y="1295400"/>
            <a:ext cx="8223504" cy="4709160"/>
          </a:xfrm>
        </p:spPr>
        <p:txBody>
          <a:bodyPr>
            <a:normAutofit lnSpcReduction="10000"/>
          </a:bodyPr>
          <a:lstStyle/>
          <a:p>
            <a:pPr algn="just">
              <a:lnSpc>
                <a:spcPct val="120000"/>
              </a:lnSpc>
              <a:buClr>
                <a:srgbClr val="FF0000"/>
              </a:buClr>
              <a:buFont typeface="Wingdings" pitchFamily="2" charset="2"/>
              <a:buChar char="v"/>
            </a:pPr>
            <a:r>
              <a:rPr lang="en-US" sz="2400" dirty="0" err="1"/>
              <a:t>Phân</a:t>
            </a:r>
            <a:r>
              <a:rPr lang="en-US" sz="2400" dirty="0"/>
              <a:t> </a:t>
            </a:r>
            <a:r>
              <a:rPr lang="en-US" sz="2400" dirty="0" err="1"/>
              <a:t>tích</a:t>
            </a:r>
            <a:r>
              <a:rPr lang="en-US" sz="2400" dirty="0"/>
              <a:t> chi </a:t>
            </a:r>
            <a:r>
              <a:rPr lang="en-US" sz="2400" dirty="0" err="1"/>
              <a:t>phí</a:t>
            </a:r>
            <a:r>
              <a:rPr lang="en-US" sz="2400" dirty="0"/>
              <a:t> </a:t>
            </a:r>
            <a:r>
              <a:rPr lang="en-US" sz="2400" dirty="0" err="1"/>
              <a:t>tập</a:t>
            </a:r>
            <a:r>
              <a:rPr lang="en-US" sz="2400" dirty="0"/>
              <a:t> </a:t>
            </a:r>
            <a:r>
              <a:rPr lang="en-US" sz="2400" dirty="0" err="1"/>
              <a:t>trung</a:t>
            </a:r>
            <a:r>
              <a:rPr lang="en-US" sz="2400" dirty="0"/>
              <a:t> </a:t>
            </a:r>
            <a:r>
              <a:rPr lang="en-US" sz="2400" dirty="0" err="1"/>
              <a:t>vào</a:t>
            </a:r>
            <a:r>
              <a:rPr lang="en-US" sz="2400" dirty="0"/>
              <a:t> </a:t>
            </a:r>
            <a:r>
              <a:rPr lang="en-US" sz="2400" dirty="0" err="1"/>
              <a:t>đánh</a:t>
            </a:r>
            <a:r>
              <a:rPr lang="en-US" sz="2400" dirty="0"/>
              <a:t> </a:t>
            </a:r>
            <a:r>
              <a:rPr lang="en-US" sz="2400" dirty="0" err="1"/>
              <a:t>giá</a:t>
            </a:r>
            <a:r>
              <a:rPr lang="en-US" sz="2400" dirty="0"/>
              <a:t> </a:t>
            </a:r>
            <a:r>
              <a:rPr lang="en-US" sz="2400" dirty="0" err="1"/>
              <a:t>những</a:t>
            </a:r>
            <a:r>
              <a:rPr lang="en-US" sz="2400" dirty="0"/>
              <a:t> chi </a:t>
            </a:r>
            <a:r>
              <a:rPr lang="en-US" sz="2400" dirty="0" err="1"/>
              <a:t>phí</a:t>
            </a:r>
            <a:r>
              <a:rPr lang="en-US" sz="2400" dirty="0"/>
              <a:t> </a:t>
            </a:r>
            <a:r>
              <a:rPr lang="en-US" sz="2400" dirty="0" err="1"/>
              <a:t>phát</a:t>
            </a:r>
            <a:r>
              <a:rPr lang="en-US" sz="2400" dirty="0"/>
              <a:t> </a:t>
            </a:r>
            <a:r>
              <a:rPr lang="en-US" sz="2400" dirty="0" err="1"/>
              <a:t>sinh</a:t>
            </a:r>
            <a:r>
              <a:rPr lang="en-US" sz="2400" dirty="0"/>
              <a:t> </a:t>
            </a:r>
            <a:r>
              <a:rPr lang="en-US" sz="2400" dirty="0" err="1"/>
              <a:t>trong</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p>
          <a:p>
            <a:pPr algn="just">
              <a:lnSpc>
                <a:spcPct val="120000"/>
              </a:lnSpc>
              <a:buClr>
                <a:srgbClr val="FF0000"/>
              </a:buClr>
              <a:buFont typeface="Wingdings" pitchFamily="2" charset="2"/>
              <a:buChar char="v"/>
            </a:pPr>
            <a:r>
              <a:rPr lang="en-US" sz="2400" dirty="0" err="1"/>
              <a:t>Nguồn</a:t>
            </a:r>
            <a:r>
              <a:rPr lang="en-US" sz="2400" dirty="0"/>
              <a:t> </a:t>
            </a:r>
            <a:r>
              <a:rPr lang="en-US" sz="2400" dirty="0" err="1"/>
              <a:t>lực</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a:t>
            </a:r>
            <a:r>
              <a:rPr lang="en-US" sz="2400" dirty="0" err="1"/>
              <a:t>được</a:t>
            </a:r>
            <a:r>
              <a:rPr lang="en-US" sz="2400" dirty="0"/>
              <a:t> </a:t>
            </a:r>
            <a:r>
              <a:rPr lang="en-US" sz="2400" dirty="0" err="1"/>
              <a:t>dành</a:t>
            </a:r>
            <a:r>
              <a:rPr lang="en-US" sz="2400" dirty="0"/>
              <a:t> </a:t>
            </a:r>
            <a:r>
              <a:rPr lang="en-US" sz="2400" dirty="0" err="1"/>
              <a:t>cho</a:t>
            </a:r>
            <a:r>
              <a:rPr lang="en-US" sz="2400" dirty="0"/>
              <a:t> chi </a:t>
            </a:r>
            <a:r>
              <a:rPr lang="en-US" sz="2400" dirty="0" err="1"/>
              <a:t>phí</a:t>
            </a:r>
            <a:r>
              <a:rPr lang="en-US" sz="2400" dirty="0"/>
              <a:t> </a:t>
            </a:r>
            <a:r>
              <a:rPr lang="en-US" sz="2400" dirty="0" err="1"/>
              <a:t>bán</a:t>
            </a:r>
            <a:r>
              <a:rPr lang="en-US" sz="2400" dirty="0"/>
              <a:t> </a:t>
            </a:r>
            <a:r>
              <a:rPr lang="en-US" sz="2400" dirty="0" err="1"/>
              <a:t>hàng</a:t>
            </a:r>
            <a:r>
              <a:rPr lang="en-US" sz="2400" dirty="0"/>
              <a:t> </a:t>
            </a:r>
            <a:r>
              <a:rPr lang="en-US" sz="2400" dirty="0" err="1"/>
              <a:t>trong</a:t>
            </a:r>
            <a:r>
              <a:rPr lang="en-US" sz="2400" dirty="0"/>
              <a:t> </a:t>
            </a:r>
            <a:r>
              <a:rPr lang="en-US" sz="2400" dirty="0" err="1"/>
              <a:t>khoảng</a:t>
            </a:r>
            <a:r>
              <a:rPr lang="en-US" sz="2400" dirty="0"/>
              <a:t> </a:t>
            </a:r>
            <a:r>
              <a:rPr lang="en-US" sz="2400" dirty="0" err="1"/>
              <a:t>thời</a:t>
            </a:r>
            <a:r>
              <a:rPr lang="en-US" sz="2400" dirty="0"/>
              <a:t> </a:t>
            </a:r>
            <a:r>
              <a:rPr lang="en-US" sz="2400" dirty="0" err="1"/>
              <a:t>gian</a:t>
            </a:r>
            <a:r>
              <a:rPr lang="en-US" sz="2400" dirty="0"/>
              <a:t> </a:t>
            </a:r>
            <a:r>
              <a:rPr lang="en-US" sz="2400" dirty="0" err="1"/>
              <a:t>nhất</a:t>
            </a:r>
            <a:r>
              <a:rPr lang="en-US" sz="2400" dirty="0"/>
              <a:t> </a:t>
            </a:r>
            <a:r>
              <a:rPr lang="en-US" sz="2400" dirty="0" err="1"/>
              <a:t>định</a:t>
            </a:r>
            <a:r>
              <a:rPr lang="en-US" sz="2400" dirty="0"/>
              <a:t> </a:t>
            </a:r>
            <a:r>
              <a:rPr lang="en-US" sz="2400" dirty="0" err="1"/>
              <a:t>gọi</a:t>
            </a:r>
            <a:r>
              <a:rPr lang="en-US" sz="2400" dirty="0"/>
              <a:t> </a:t>
            </a:r>
            <a:r>
              <a:rPr lang="en-US" sz="2400" dirty="0" err="1"/>
              <a:t>là</a:t>
            </a:r>
            <a:r>
              <a:rPr lang="en-US" sz="2400" dirty="0"/>
              <a:t> </a:t>
            </a:r>
            <a:r>
              <a:rPr lang="en-US" sz="2400" dirty="0" err="1"/>
              <a:t>tổng</a:t>
            </a:r>
            <a:r>
              <a:rPr lang="en-US" sz="2400" dirty="0"/>
              <a:t> </a:t>
            </a:r>
            <a:r>
              <a:rPr lang="en-US" sz="2400" dirty="0" err="1"/>
              <a:t>ngân</a:t>
            </a:r>
            <a:r>
              <a:rPr lang="en-US" sz="2400" dirty="0"/>
              <a:t> </a:t>
            </a:r>
            <a:r>
              <a:rPr lang="en-US" sz="2400" dirty="0" err="1"/>
              <a:t>quỹ</a:t>
            </a:r>
            <a:r>
              <a:rPr lang="en-US" sz="2400" dirty="0"/>
              <a:t> </a:t>
            </a:r>
            <a:r>
              <a:rPr lang="en-US" sz="2400" dirty="0" err="1"/>
              <a:t>bán</a:t>
            </a:r>
            <a:r>
              <a:rPr lang="en-US" sz="2400" dirty="0"/>
              <a:t> </a:t>
            </a:r>
            <a:r>
              <a:rPr lang="en-US" sz="2400" dirty="0" err="1"/>
              <a:t>hàng</a:t>
            </a:r>
            <a:r>
              <a:rPr lang="en-US" sz="2400" dirty="0"/>
              <a:t>. </a:t>
            </a:r>
          </a:p>
          <a:p>
            <a:pPr algn="just">
              <a:lnSpc>
                <a:spcPct val="120000"/>
              </a:lnSpc>
              <a:buClr>
                <a:srgbClr val="FF0000"/>
              </a:buClr>
              <a:buFont typeface="Wingdings" pitchFamily="2" charset="2"/>
              <a:buChar char="v"/>
            </a:pPr>
            <a:r>
              <a:rPr lang="en-US" sz="2400" dirty="0" err="1"/>
              <a:t>Trên</a:t>
            </a:r>
            <a:r>
              <a:rPr lang="en-US" sz="2400" dirty="0"/>
              <a:t> </a:t>
            </a:r>
            <a:r>
              <a:rPr lang="en-US" sz="2400" dirty="0" err="1"/>
              <a:t>cơ</a:t>
            </a:r>
            <a:r>
              <a:rPr lang="en-US" sz="2400" dirty="0"/>
              <a:t> </a:t>
            </a:r>
            <a:r>
              <a:rPr lang="en-US" sz="2400" dirty="0" err="1"/>
              <a:t>sở</a:t>
            </a:r>
            <a:r>
              <a:rPr lang="en-US" sz="2400" dirty="0"/>
              <a:t> </a:t>
            </a:r>
            <a:r>
              <a:rPr lang="en-US" sz="2400" dirty="0" err="1"/>
              <a:t>tổng</a:t>
            </a:r>
            <a:r>
              <a:rPr lang="en-US" sz="2400" dirty="0"/>
              <a:t> </a:t>
            </a:r>
            <a:r>
              <a:rPr lang="en-US" sz="2400" dirty="0" err="1"/>
              <a:t>ngân</a:t>
            </a:r>
            <a:r>
              <a:rPr lang="en-US" sz="2400" dirty="0"/>
              <a:t> </a:t>
            </a:r>
            <a:r>
              <a:rPr lang="en-US" sz="2400" dirty="0" err="1"/>
              <a:t>quỹ</a:t>
            </a:r>
            <a:r>
              <a:rPr lang="en-US" sz="2400" dirty="0"/>
              <a:t>, </a:t>
            </a:r>
            <a:r>
              <a:rPr lang="en-US" sz="2400" dirty="0" err="1"/>
              <a:t>công</a:t>
            </a:r>
            <a:r>
              <a:rPr lang="en-US" sz="2400" dirty="0"/>
              <a:t> </a:t>
            </a:r>
            <a:r>
              <a:rPr lang="en-US" sz="2400" dirty="0" err="1"/>
              <a:t>ty</a:t>
            </a:r>
            <a:r>
              <a:rPr lang="en-US" sz="2400" dirty="0"/>
              <a:t> </a:t>
            </a:r>
            <a:r>
              <a:rPr lang="en-US" sz="2400" dirty="0" err="1"/>
              <a:t>tiến</a:t>
            </a:r>
            <a:r>
              <a:rPr lang="en-US" sz="2400" dirty="0"/>
              <a:t> </a:t>
            </a:r>
            <a:r>
              <a:rPr lang="en-US" sz="2400" dirty="0" err="1"/>
              <a:t>hành</a:t>
            </a:r>
            <a:r>
              <a:rPr lang="en-US" sz="2400" dirty="0"/>
              <a:t> </a:t>
            </a:r>
            <a:r>
              <a:rPr lang="en-US" sz="2400" dirty="0" err="1"/>
              <a:t>phân</a:t>
            </a:r>
            <a:r>
              <a:rPr lang="en-US" sz="2400" dirty="0"/>
              <a:t> </a:t>
            </a:r>
            <a:r>
              <a:rPr lang="en-US" sz="2400" dirty="0" err="1"/>
              <a:t>bổ</a:t>
            </a:r>
            <a:r>
              <a:rPr lang="en-US" sz="2400" dirty="0"/>
              <a:t> </a:t>
            </a:r>
            <a:r>
              <a:rPr lang="en-US" sz="2400" dirty="0" err="1"/>
              <a:t>cho</a:t>
            </a:r>
            <a:r>
              <a:rPr lang="en-US" sz="2400" dirty="0"/>
              <a:t> </a:t>
            </a:r>
            <a:r>
              <a:rPr lang="en-US" sz="2400" dirty="0" err="1"/>
              <a:t>các</a:t>
            </a:r>
            <a:r>
              <a:rPr lang="en-US" sz="2400" dirty="0"/>
              <a:t> </a:t>
            </a:r>
            <a:r>
              <a:rPr lang="en-US" sz="2400" dirty="0" err="1"/>
              <a:t>cấp</a:t>
            </a:r>
            <a:r>
              <a:rPr lang="en-US" sz="2400" dirty="0"/>
              <a:t> </a:t>
            </a:r>
            <a:r>
              <a:rPr lang="en-US" sz="2400" dirty="0" err="1"/>
              <a:t>với</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r>
              <a:rPr lang="en-US" sz="2400" dirty="0" err="1"/>
              <a:t>khác</a:t>
            </a:r>
            <a:r>
              <a:rPr lang="en-US" sz="2400" dirty="0"/>
              <a:t> </a:t>
            </a:r>
            <a:r>
              <a:rPr lang="en-US" sz="2400" dirty="0" err="1"/>
              <a:t>nhau</a:t>
            </a:r>
            <a:r>
              <a:rPr lang="en-US" sz="2400" dirty="0"/>
              <a:t>. </a:t>
            </a:r>
          </a:p>
          <a:p>
            <a:pPr algn="just">
              <a:lnSpc>
                <a:spcPct val="120000"/>
              </a:lnSpc>
              <a:buClr>
                <a:srgbClr val="FF0000"/>
              </a:buClr>
              <a:buFont typeface="Wingdings" pitchFamily="2" charset="2"/>
              <a:buChar char="v"/>
            </a:pPr>
            <a:r>
              <a:rPr lang="en-US" sz="2400" dirty="0" err="1"/>
              <a:t>Thiết</a:t>
            </a:r>
            <a:r>
              <a:rPr lang="en-US" sz="2400" dirty="0"/>
              <a:t> </a:t>
            </a:r>
            <a:r>
              <a:rPr lang="en-US" sz="2400" dirty="0" err="1"/>
              <a:t>lập</a:t>
            </a:r>
            <a:r>
              <a:rPr lang="en-US" sz="2400" dirty="0"/>
              <a:t> </a:t>
            </a:r>
            <a:r>
              <a:rPr lang="en-US" sz="2400" dirty="0" err="1"/>
              <a:t>ngân</a:t>
            </a:r>
            <a:r>
              <a:rPr lang="en-US" sz="2400" dirty="0"/>
              <a:t> </a:t>
            </a:r>
            <a:r>
              <a:rPr lang="en-US" sz="2400" dirty="0" err="1"/>
              <a:t>quỹ</a:t>
            </a:r>
            <a:r>
              <a:rPr lang="en-US" sz="2400" dirty="0"/>
              <a:t> </a:t>
            </a:r>
            <a:r>
              <a:rPr lang="en-US" sz="2400" dirty="0" err="1"/>
              <a:t>bán</a:t>
            </a:r>
            <a:r>
              <a:rPr lang="en-US" sz="2400" dirty="0"/>
              <a:t> </a:t>
            </a:r>
            <a:r>
              <a:rPr lang="en-US" sz="2400" dirty="0" err="1"/>
              <a:t>phải</a:t>
            </a:r>
            <a:r>
              <a:rPr lang="en-US" sz="2400" dirty="0"/>
              <a:t> </a:t>
            </a:r>
            <a:r>
              <a:rPr lang="en-US" sz="2400" dirty="0" err="1"/>
              <a:t>dựa</a:t>
            </a:r>
            <a:r>
              <a:rPr lang="en-US" sz="2400" dirty="0"/>
              <a:t> </a:t>
            </a:r>
            <a:r>
              <a:rPr lang="en-US" sz="2400" dirty="0" err="1"/>
              <a:t>trên</a:t>
            </a:r>
            <a:r>
              <a:rPr lang="en-US" sz="2400" dirty="0"/>
              <a:t> </a:t>
            </a:r>
            <a:r>
              <a:rPr lang="en-US" sz="2400" dirty="0" err="1"/>
              <a:t>sự</a:t>
            </a:r>
            <a:r>
              <a:rPr lang="en-US" sz="2400" dirty="0"/>
              <a:t> </a:t>
            </a:r>
            <a:r>
              <a:rPr lang="en-US" sz="2400" dirty="0" err="1"/>
              <a:t>hiểu</a:t>
            </a:r>
            <a:r>
              <a:rPr lang="en-US" sz="2400" dirty="0"/>
              <a:t> </a:t>
            </a:r>
            <a:r>
              <a:rPr lang="en-US" sz="2400" dirty="0" err="1"/>
              <a:t>biết</a:t>
            </a:r>
            <a:r>
              <a:rPr lang="en-US" sz="2400" dirty="0"/>
              <a:t> </a:t>
            </a:r>
            <a:r>
              <a:rPr lang="en-US" sz="2400" dirty="0" err="1"/>
              <a:t>về</a:t>
            </a:r>
            <a:r>
              <a:rPr lang="en-US" sz="2400" dirty="0"/>
              <a:t> chi </a:t>
            </a:r>
            <a:r>
              <a:rPr lang="en-US" sz="2400" dirty="0" err="1"/>
              <a:t>phí</a:t>
            </a:r>
            <a:r>
              <a:rPr lang="en-US" sz="2400" dirty="0"/>
              <a:t> </a:t>
            </a:r>
            <a:r>
              <a:rPr lang="en-US" sz="2400" dirty="0" err="1"/>
              <a:t>và</a:t>
            </a:r>
            <a:r>
              <a:rPr lang="en-US" sz="2400" dirty="0"/>
              <a:t> </a:t>
            </a:r>
            <a:r>
              <a:rPr lang="en-US" sz="2400" dirty="0" err="1"/>
              <a:t>lợi</a:t>
            </a:r>
            <a:r>
              <a:rPr lang="en-US" sz="2400" dirty="0"/>
              <a:t> </a:t>
            </a:r>
            <a:r>
              <a:rPr lang="en-US" sz="2400" dirty="0" err="1"/>
              <a:t>nhuận</a:t>
            </a:r>
            <a:r>
              <a:rPr lang="en-US" sz="2400" dirty="0"/>
              <a:t> </a:t>
            </a:r>
            <a:r>
              <a:rPr lang="en-US" sz="2400" dirty="0" err="1"/>
              <a:t>trong</a:t>
            </a:r>
            <a:r>
              <a:rPr lang="en-US" sz="2400" dirty="0"/>
              <a:t> </a:t>
            </a:r>
            <a:r>
              <a:rPr lang="en-US" sz="2400" dirty="0" err="1"/>
              <a:t>toàn</a:t>
            </a:r>
            <a:r>
              <a:rPr lang="en-US" sz="2400" dirty="0"/>
              <a:t> </a:t>
            </a:r>
            <a:r>
              <a:rPr lang="en-US" sz="2400" dirty="0" err="1"/>
              <a:t>công</a:t>
            </a:r>
            <a:r>
              <a:rPr lang="en-US" sz="2400" dirty="0"/>
              <a:t> </a:t>
            </a:r>
            <a:r>
              <a:rPr lang="en-US" sz="2400" dirty="0" err="1"/>
              <a:t>ty</a:t>
            </a:r>
            <a:r>
              <a:rPr lang="en-US" sz="2400" dirty="0"/>
              <a:t> </a:t>
            </a:r>
            <a:r>
              <a:rPr lang="en-US" sz="2400" dirty="0" err="1"/>
              <a:t>và</a:t>
            </a:r>
            <a:r>
              <a:rPr lang="en-US" sz="2400" dirty="0"/>
              <a:t> </a:t>
            </a:r>
            <a:r>
              <a:rPr lang="en-US" sz="2400" dirty="0" err="1"/>
              <a:t>cần</a:t>
            </a:r>
            <a:r>
              <a:rPr lang="en-US" sz="2400" dirty="0"/>
              <a:t> </a:t>
            </a:r>
            <a:r>
              <a:rPr lang="en-US" sz="2400" dirty="0" err="1"/>
              <a:t>phải</a:t>
            </a:r>
            <a:r>
              <a:rPr lang="en-US" sz="2400" dirty="0"/>
              <a:t> </a:t>
            </a:r>
            <a:r>
              <a:rPr lang="en-US" sz="2400" dirty="0" err="1"/>
              <a:t>xác</a:t>
            </a:r>
            <a:r>
              <a:rPr lang="en-US" sz="2400" dirty="0"/>
              <a:t> </a:t>
            </a:r>
            <a:r>
              <a:rPr lang="en-US" sz="2400" dirty="0" err="1"/>
              <a:t>lập</a:t>
            </a:r>
            <a:r>
              <a:rPr lang="en-US" sz="2400" dirty="0"/>
              <a:t> </a:t>
            </a:r>
            <a:r>
              <a:rPr lang="en-US" sz="2400" dirty="0" err="1"/>
              <a:t>các</a:t>
            </a:r>
            <a:r>
              <a:rPr lang="en-US" sz="2400" dirty="0"/>
              <a:t> </a:t>
            </a:r>
            <a:r>
              <a:rPr lang="en-US" sz="2400" dirty="0" err="1"/>
              <a:t>căn</a:t>
            </a:r>
            <a:r>
              <a:rPr lang="en-US" sz="2400" dirty="0"/>
              <a:t> </a:t>
            </a:r>
            <a:r>
              <a:rPr lang="en-US" sz="2400" dirty="0" err="1"/>
              <a:t>cứ</a:t>
            </a:r>
            <a:r>
              <a:rPr lang="en-US" sz="2400" dirty="0"/>
              <a:t> </a:t>
            </a:r>
            <a:r>
              <a:rPr lang="en-US" sz="2400" dirty="0" err="1"/>
              <a:t>để</a:t>
            </a:r>
            <a:r>
              <a:rPr lang="en-US" sz="2400" dirty="0"/>
              <a:t> </a:t>
            </a:r>
            <a:r>
              <a:rPr lang="en-US" sz="2400" dirty="0" err="1"/>
              <a:t>đánh</a:t>
            </a:r>
            <a:r>
              <a:rPr lang="en-US" sz="2400" dirty="0"/>
              <a:t> </a:t>
            </a:r>
            <a:r>
              <a:rPr lang="en-US" sz="2400" dirty="0" err="1"/>
              <a:t>giá</a:t>
            </a:r>
            <a:r>
              <a:rPr lang="en-US" sz="2400" dirty="0"/>
              <a:t> chi </a:t>
            </a:r>
            <a:r>
              <a:rPr lang="en-US" sz="2400" dirty="0" err="1"/>
              <a:t>phí</a:t>
            </a:r>
            <a:r>
              <a:rPr lang="en-US" sz="2400" dirty="0"/>
              <a:t> </a:t>
            </a:r>
            <a:r>
              <a:rPr lang="en-US" sz="2400" dirty="0" err="1"/>
              <a:t>bán</a:t>
            </a:r>
            <a:r>
              <a:rPr lang="en-US" sz="2400" dirty="0"/>
              <a:t> </a:t>
            </a:r>
            <a:r>
              <a:rPr lang="en-US" sz="2400" dirty="0" err="1"/>
              <a:t>hàng</a:t>
            </a:r>
            <a:r>
              <a:rPr lang="en-US" dirty="0"/>
              <a:t>. </a:t>
            </a:r>
            <a:endParaRPr lang="vi-VN" dirty="0"/>
          </a:p>
        </p:txBody>
      </p:sp>
    </p:spTree>
    <p:extLst>
      <p:ext uri="{BB962C8B-B14F-4D97-AF65-F5344CB8AC3E}">
        <p14:creationId xmlns:p14="http://schemas.microsoft.com/office/powerpoint/2010/main" val="332804816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44916"/>
            <a:ext cx="8223504" cy="898084"/>
          </a:xfrm>
        </p:spPr>
        <p:txBody>
          <a:bodyPr>
            <a:normAutofit/>
          </a:bodyPr>
          <a:lstStyle/>
          <a:p>
            <a:pPr algn="ctr"/>
            <a:r>
              <a:rPr lang="en-US" sz="2800" dirty="0"/>
              <a:t>7. </a:t>
            </a:r>
            <a:r>
              <a:rPr lang="en-US" sz="2800" dirty="0" err="1"/>
              <a:t>Phân</a:t>
            </a:r>
            <a:r>
              <a:rPr lang="en-US" sz="2800" dirty="0"/>
              <a:t> </a:t>
            </a:r>
            <a:r>
              <a:rPr lang="en-US" sz="2800" dirty="0" err="1"/>
              <a:t>tích</a:t>
            </a:r>
            <a:r>
              <a:rPr lang="en-US" sz="2800" dirty="0"/>
              <a:t> </a:t>
            </a:r>
            <a:r>
              <a:rPr lang="en-US" sz="2800" dirty="0" err="1"/>
              <a:t>báo</a:t>
            </a:r>
            <a:r>
              <a:rPr lang="en-US" sz="2800" dirty="0"/>
              <a:t> </a:t>
            </a:r>
            <a:r>
              <a:rPr lang="en-US" sz="2800" dirty="0" err="1"/>
              <a:t>cáo</a:t>
            </a:r>
            <a:r>
              <a:rPr lang="en-US" sz="2800" dirty="0"/>
              <a:t> </a:t>
            </a:r>
            <a:r>
              <a:rPr lang="en-US" sz="2800" dirty="0" err="1"/>
              <a:t>thu</a:t>
            </a:r>
            <a:r>
              <a:rPr lang="en-US" sz="2800" dirty="0"/>
              <a:t> </a:t>
            </a:r>
            <a:r>
              <a:rPr lang="en-US" sz="2800" dirty="0" err="1"/>
              <a:t>nhập</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249</a:t>
            </a:fld>
            <a:endParaRPr kumimoji="0"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18538416"/>
              </p:ext>
            </p:extLst>
          </p:nvPr>
        </p:nvGraphicFramePr>
        <p:xfrm>
          <a:off x="685800" y="1524001"/>
          <a:ext cx="7848600" cy="4679551"/>
        </p:xfrm>
        <a:graphic>
          <a:graphicData uri="http://schemas.openxmlformats.org/drawingml/2006/table">
            <a:tbl>
              <a:tblPr firstRow="1" firstCol="1" bandRow="1">
                <a:tableStyleId>{5C22544A-7EE6-4342-B048-85BDC9FD1C3A}</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637750">
                <a:tc>
                  <a:txBody>
                    <a:bodyPr/>
                    <a:lstStyle/>
                    <a:p>
                      <a:pPr algn="ctr">
                        <a:lnSpc>
                          <a:spcPct val="115000"/>
                        </a:lnSpc>
                        <a:spcAft>
                          <a:spcPts val="0"/>
                        </a:spcAft>
                      </a:pPr>
                      <a:r>
                        <a:rPr lang="en-US" sz="2000" dirty="0" err="1">
                          <a:solidFill>
                            <a:schemeClr val="tx1"/>
                          </a:solidFill>
                          <a:effectLst/>
                        </a:rPr>
                        <a:t>Tiếp</a:t>
                      </a:r>
                      <a:r>
                        <a:rPr lang="en-US" sz="2000" dirty="0">
                          <a:solidFill>
                            <a:schemeClr val="tx1"/>
                          </a:solidFill>
                          <a:effectLst/>
                        </a:rPr>
                        <a:t> </a:t>
                      </a:r>
                      <a:r>
                        <a:rPr lang="en-US" sz="2000" dirty="0" err="1">
                          <a:solidFill>
                            <a:schemeClr val="tx1"/>
                          </a:solidFill>
                          <a:effectLst/>
                        </a:rPr>
                        <a:t>cận</a:t>
                      </a:r>
                      <a:r>
                        <a:rPr lang="en-US" sz="2000" dirty="0">
                          <a:solidFill>
                            <a:schemeClr val="tx1"/>
                          </a:solidFill>
                          <a:effectLst/>
                        </a:rPr>
                        <a:t> chi </a:t>
                      </a:r>
                      <a:r>
                        <a:rPr lang="en-US" sz="2000" dirty="0" err="1">
                          <a:solidFill>
                            <a:schemeClr val="tx1"/>
                          </a:solidFill>
                          <a:effectLst/>
                        </a:rPr>
                        <a:t>phí</a:t>
                      </a:r>
                      <a:r>
                        <a:rPr lang="en-US" sz="2000" dirty="0">
                          <a:solidFill>
                            <a:schemeClr val="tx1"/>
                          </a:solidFill>
                          <a:effectLst/>
                        </a:rPr>
                        <a:t> </a:t>
                      </a:r>
                      <a:r>
                        <a:rPr lang="en-US" sz="2000" dirty="0" err="1">
                          <a:solidFill>
                            <a:schemeClr val="tx1"/>
                          </a:solidFill>
                          <a:effectLst/>
                        </a:rPr>
                        <a:t>đầy</a:t>
                      </a:r>
                      <a:r>
                        <a:rPr lang="en-US" sz="2000" dirty="0">
                          <a:solidFill>
                            <a:schemeClr val="tx1"/>
                          </a:solidFill>
                          <a:effectLst/>
                        </a:rPr>
                        <a:t> </a:t>
                      </a:r>
                      <a:r>
                        <a:rPr lang="en-US" sz="2000" dirty="0" err="1">
                          <a:solidFill>
                            <a:schemeClr val="tx1"/>
                          </a:solidFill>
                          <a:effectLst/>
                        </a:rPr>
                        <a:t>đủ</a:t>
                      </a:r>
                      <a:endParaRPr lang="vi-VN" sz="2000" dirty="0">
                        <a:solidFill>
                          <a:schemeClr val="tx1"/>
                        </a:solidFill>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2000">
                          <a:solidFill>
                            <a:schemeClr val="tx1"/>
                          </a:solidFill>
                          <a:effectLst/>
                        </a:rPr>
                        <a:t>Tiếp cận đóng góp</a:t>
                      </a:r>
                      <a:endParaRPr lang="vi-VN" sz="200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637750">
                <a:tc>
                  <a:txBody>
                    <a:bodyPr/>
                    <a:lstStyle/>
                    <a:p>
                      <a:pPr algn="just">
                        <a:lnSpc>
                          <a:spcPct val="115000"/>
                        </a:lnSpc>
                        <a:spcAft>
                          <a:spcPts val="0"/>
                        </a:spcAft>
                      </a:pPr>
                      <a:r>
                        <a:rPr lang="en-US" sz="2000">
                          <a:solidFill>
                            <a:schemeClr val="tx1"/>
                          </a:solidFill>
                          <a:effectLst/>
                        </a:rPr>
                        <a:t>             Doanh số</a:t>
                      </a:r>
                      <a:endParaRPr lang="vi-VN" sz="200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2000">
                          <a:solidFill>
                            <a:schemeClr val="tx1"/>
                          </a:solidFill>
                          <a:effectLst/>
                        </a:rPr>
                        <a:t>             Doanh số</a:t>
                      </a:r>
                      <a:endParaRPr lang="vi-VN" sz="200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709517">
                <a:tc>
                  <a:txBody>
                    <a:bodyPr/>
                    <a:lstStyle/>
                    <a:p>
                      <a:pPr algn="just">
                        <a:lnSpc>
                          <a:spcPct val="115000"/>
                        </a:lnSpc>
                        <a:spcAft>
                          <a:spcPts val="0"/>
                        </a:spcAft>
                      </a:pPr>
                      <a:r>
                        <a:rPr lang="en-US" sz="2000">
                          <a:solidFill>
                            <a:schemeClr val="tx1"/>
                          </a:solidFill>
                          <a:effectLst/>
                        </a:rPr>
                        <a:t>Trừ đi:  Chi phí hàng hoá (giá vốn)</a:t>
                      </a:r>
                      <a:endParaRPr lang="vi-VN" sz="200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2000">
                          <a:solidFill>
                            <a:schemeClr val="tx1"/>
                          </a:solidFill>
                          <a:effectLst/>
                        </a:rPr>
                        <a:t>Trừ đi:  Chi phí hàng hoá (giá vốn)</a:t>
                      </a:r>
                      <a:endParaRPr lang="vi-VN" sz="200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637750">
                <a:tc>
                  <a:txBody>
                    <a:bodyPr/>
                    <a:lstStyle/>
                    <a:p>
                      <a:pPr algn="just">
                        <a:lnSpc>
                          <a:spcPct val="115000"/>
                        </a:lnSpc>
                        <a:spcAft>
                          <a:spcPts val="0"/>
                        </a:spcAft>
                      </a:pPr>
                      <a:r>
                        <a:rPr lang="en-US" sz="2000">
                          <a:solidFill>
                            <a:schemeClr val="tx1"/>
                          </a:solidFill>
                          <a:effectLst/>
                        </a:rPr>
                        <a:t>           =  Lãi gộp</a:t>
                      </a:r>
                      <a:endParaRPr lang="vi-VN" sz="200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2000">
                          <a:solidFill>
                            <a:schemeClr val="tx1"/>
                          </a:solidFill>
                          <a:effectLst/>
                        </a:rPr>
                        <a:t>           =  Lãi gộp</a:t>
                      </a:r>
                      <a:endParaRPr lang="vi-VN" sz="200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709517">
                <a:tc>
                  <a:txBody>
                    <a:bodyPr/>
                    <a:lstStyle/>
                    <a:p>
                      <a:pPr algn="just">
                        <a:lnSpc>
                          <a:spcPct val="115000"/>
                        </a:lnSpc>
                        <a:spcAft>
                          <a:spcPts val="0"/>
                        </a:spcAft>
                      </a:pPr>
                      <a:r>
                        <a:rPr lang="en-US" sz="2000">
                          <a:solidFill>
                            <a:schemeClr val="tx1"/>
                          </a:solidFill>
                          <a:effectLst/>
                        </a:rPr>
                        <a:t>Trừ đi:  Chi phí bán hàng trực tiếp</a:t>
                      </a:r>
                      <a:endParaRPr lang="vi-VN" sz="200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2000">
                          <a:solidFill>
                            <a:schemeClr val="tx1"/>
                          </a:solidFill>
                          <a:effectLst/>
                        </a:rPr>
                        <a:t>Trừ đi:  Chi phí bán hàng trực tiếp</a:t>
                      </a:r>
                      <a:endParaRPr lang="vi-VN" sz="200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709517">
                <a:tc>
                  <a:txBody>
                    <a:bodyPr/>
                    <a:lstStyle/>
                    <a:p>
                      <a:pPr algn="just">
                        <a:lnSpc>
                          <a:spcPct val="115000"/>
                        </a:lnSpc>
                        <a:spcAft>
                          <a:spcPts val="0"/>
                        </a:spcAft>
                      </a:pPr>
                      <a:r>
                        <a:rPr lang="en-US" sz="2000">
                          <a:solidFill>
                            <a:schemeClr val="tx1"/>
                          </a:solidFill>
                          <a:effectLst/>
                        </a:rPr>
                        <a:t>Trừ đi:  Phần chi chung được phân bổ </a:t>
                      </a:r>
                      <a:endParaRPr lang="vi-VN" sz="200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2000">
                          <a:solidFill>
                            <a:schemeClr val="tx1"/>
                          </a:solidFill>
                          <a:effectLst/>
                        </a:rPr>
                        <a:t>           = Đóng góp lợi nhuận</a:t>
                      </a:r>
                      <a:endParaRPr lang="vi-VN" sz="200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637750">
                <a:tc>
                  <a:txBody>
                    <a:bodyPr/>
                    <a:lstStyle/>
                    <a:p>
                      <a:pPr algn="just">
                        <a:lnSpc>
                          <a:spcPct val="115000"/>
                        </a:lnSpc>
                        <a:spcAft>
                          <a:spcPts val="0"/>
                        </a:spcAft>
                      </a:pPr>
                      <a:r>
                        <a:rPr lang="en-US" sz="2000" dirty="0">
                          <a:solidFill>
                            <a:schemeClr val="tx1"/>
                          </a:solidFill>
                          <a:effectLst/>
                        </a:rPr>
                        <a:t>            = </a:t>
                      </a:r>
                      <a:r>
                        <a:rPr lang="en-US" sz="2000" dirty="0" err="1">
                          <a:solidFill>
                            <a:schemeClr val="tx1"/>
                          </a:solidFill>
                          <a:effectLst/>
                        </a:rPr>
                        <a:t>Lãi</a:t>
                      </a:r>
                      <a:r>
                        <a:rPr lang="en-US" sz="2000" dirty="0">
                          <a:solidFill>
                            <a:schemeClr val="tx1"/>
                          </a:solidFill>
                          <a:effectLst/>
                        </a:rPr>
                        <a:t> </a:t>
                      </a:r>
                      <a:r>
                        <a:rPr lang="en-US" sz="2000" dirty="0" err="1">
                          <a:solidFill>
                            <a:schemeClr val="tx1"/>
                          </a:solidFill>
                          <a:effectLst/>
                        </a:rPr>
                        <a:t>ròng</a:t>
                      </a:r>
                      <a:endParaRPr lang="vi-VN" sz="2000" dirty="0">
                        <a:solidFill>
                          <a:schemeClr val="tx1"/>
                        </a:solidFill>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2000" dirty="0">
                          <a:solidFill>
                            <a:schemeClr val="tx1"/>
                          </a:solidFill>
                          <a:effectLst/>
                        </a:rPr>
                        <a:t> </a:t>
                      </a:r>
                      <a:endParaRPr lang="vi-VN" sz="2000" dirty="0">
                        <a:solidFill>
                          <a:schemeClr val="tx1"/>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58313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solidFill>
                  <a:schemeClr val="tx1"/>
                </a:solidFill>
              </a:rPr>
              <a:t>15. </a:t>
            </a:r>
            <a:r>
              <a:rPr lang="vi-VN" sz="2800" dirty="0" err="1">
                <a:solidFill>
                  <a:schemeClr val="tx1"/>
                </a:solidFill>
              </a:rPr>
              <a:t>Quản</a:t>
            </a:r>
            <a:r>
              <a:rPr lang="vi-VN" sz="2800" dirty="0">
                <a:solidFill>
                  <a:schemeClr val="tx1"/>
                </a:solidFill>
              </a:rPr>
              <a:t> trị bán và quản </a:t>
            </a:r>
            <a:r>
              <a:rPr lang="vi-VN" sz="2800" dirty="0" err="1">
                <a:solidFill>
                  <a:schemeClr val="tx1"/>
                </a:solidFill>
              </a:rPr>
              <a:t>trị</a:t>
            </a:r>
            <a:r>
              <a:rPr lang="vi-VN" sz="2800" dirty="0">
                <a:solidFill>
                  <a:schemeClr val="tx1"/>
                </a:solidFill>
              </a:rPr>
              <a:t> kênh</a:t>
            </a:r>
            <a:br>
              <a:rPr lang="vi-VN" sz="2800" dirty="0">
                <a:solidFill>
                  <a:schemeClr val="tx1"/>
                </a:solidFill>
              </a:rPr>
            </a:br>
            <a:r>
              <a:rPr lang="vi-VN" sz="2800" dirty="0">
                <a:solidFill>
                  <a:schemeClr val="tx1"/>
                </a:solidFill>
              </a:rPr>
              <a:t> phân phối</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25</a:t>
            </a:fld>
            <a:endParaRPr lang="en-US"/>
          </a:p>
        </p:txBody>
      </p:sp>
      <p:sp>
        <p:nvSpPr>
          <p:cNvPr id="4" name="Content Placeholder 3"/>
          <p:cNvSpPr>
            <a:spLocks noGrp="1"/>
          </p:cNvSpPr>
          <p:nvPr>
            <p:ph sz="quarter" idx="1"/>
          </p:nvPr>
        </p:nvSpPr>
        <p:spPr>
          <a:xfrm>
            <a:off x="354330" y="1318629"/>
            <a:ext cx="8503920" cy="4953000"/>
          </a:xfrm>
        </p:spPr>
        <p:txBody>
          <a:bodyPr>
            <a:normAutofit/>
          </a:bodyPr>
          <a:lstStyle/>
          <a:p>
            <a:pPr algn="just">
              <a:lnSpc>
                <a:spcPct val="100000"/>
              </a:lnSpc>
              <a:buClr>
                <a:srgbClr val="FF0000"/>
              </a:buClr>
              <a:buFont typeface="Wingdings" pitchFamily="2" charset="2"/>
              <a:buChar char="v"/>
            </a:pPr>
            <a:r>
              <a:rPr lang="vi-VN" sz="2400" dirty="0"/>
              <a:t>Đối tượng được quản lý của quản trị bán hàng là lực lượng bán hàng và hoạt động tiêu thụ sản phẩm do lực lượng </a:t>
            </a:r>
            <a:r>
              <a:rPr lang="vi-VN" sz="2400" dirty="0" err="1"/>
              <a:t>bán</a:t>
            </a:r>
            <a:r>
              <a:rPr lang="vi-VN" sz="2400" dirty="0"/>
              <a:t> </a:t>
            </a:r>
            <a:r>
              <a:rPr lang="vi-VN" sz="2400" dirty="0" err="1"/>
              <a:t>hàng</a:t>
            </a:r>
            <a:r>
              <a:rPr lang="vi-VN" sz="2400" dirty="0"/>
              <a:t> thực hiện </a:t>
            </a:r>
          </a:p>
          <a:p>
            <a:pPr algn="just">
              <a:lnSpc>
                <a:spcPct val="100000"/>
              </a:lnSpc>
              <a:buClr>
                <a:srgbClr val="FF0000"/>
              </a:buClr>
              <a:buFont typeface="Wingdings" pitchFamily="2" charset="2"/>
              <a:buChar char="v"/>
            </a:pPr>
            <a:r>
              <a:rPr lang="vi-VN" sz="2400" dirty="0"/>
              <a:t>Đối tượng được quản lý của quản trị kênh phân phối là các thành viên của kênh phân phối và hoạt động tiêu thu sản phẩm do các thành viên kênh phân phối thực hiện</a:t>
            </a:r>
          </a:p>
          <a:p>
            <a:pPr algn="just">
              <a:lnSpc>
                <a:spcPct val="100000"/>
              </a:lnSpc>
              <a:buClr>
                <a:srgbClr val="FF0000"/>
              </a:buClr>
              <a:buFont typeface="Wingdings" pitchFamily="2" charset="2"/>
              <a:buChar char="v"/>
            </a:pPr>
            <a:r>
              <a:rPr lang="vi-VN" sz="2400" dirty="0"/>
              <a:t>Quản trị kênh tập trung vào quản lý các dòng chảy trong kênh phân phối </a:t>
            </a:r>
          </a:p>
          <a:p>
            <a:pPr algn="just">
              <a:lnSpc>
                <a:spcPct val="100000"/>
              </a:lnSpc>
              <a:buClr>
                <a:srgbClr val="FF0000"/>
              </a:buClr>
              <a:buFont typeface="Wingdings" pitchFamily="2" charset="2"/>
              <a:buChar char="v"/>
            </a:pPr>
            <a:r>
              <a:rPr lang="vi-VN" sz="2400" dirty="0"/>
              <a:t>Quản trị bán hàng tập trung vào hoạt động bán hàng của lực lượng bán, thiết lập và quản lý các mối quan hệ song phương giữa doanh nghiệp và người bán hàng </a:t>
            </a:r>
          </a:p>
        </p:txBody>
      </p:sp>
    </p:spTree>
    <p:extLst>
      <p:ext uri="{BB962C8B-B14F-4D97-AF65-F5344CB8AC3E}">
        <p14:creationId xmlns:p14="http://schemas.microsoft.com/office/powerpoint/2010/main" val="125529847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38200"/>
          </a:xfrm>
        </p:spPr>
        <p:txBody>
          <a:bodyPr>
            <a:normAutofit fontScale="90000"/>
          </a:bodyPr>
          <a:lstStyle/>
          <a:p>
            <a:pPr lvl="0" algn="ctr"/>
            <a:r>
              <a:rPr lang="en-US" sz="3100" dirty="0"/>
              <a:t>8. </a:t>
            </a:r>
            <a:r>
              <a:rPr lang="en-US" sz="3100" dirty="0" err="1"/>
              <a:t>Phân</a:t>
            </a:r>
            <a:r>
              <a:rPr lang="en-US" sz="3100" dirty="0"/>
              <a:t> </a:t>
            </a:r>
            <a:r>
              <a:rPr lang="en-US" sz="3100" dirty="0" err="1"/>
              <a:t>tích</a:t>
            </a:r>
            <a:r>
              <a:rPr lang="en-US" sz="3100" dirty="0"/>
              <a:t> </a:t>
            </a:r>
            <a:r>
              <a:rPr lang="en-US" sz="3100" dirty="0" err="1"/>
              <a:t>tỷ</a:t>
            </a:r>
            <a:r>
              <a:rPr lang="en-US" sz="3100" dirty="0"/>
              <a:t> </a:t>
            </a:r>
            <a:r>
              <a:rPr lang="en-US" sz="3100" dirty="0" err="1"/>
              <a:t>suất</a:t>
            </a:r>
            <a:r>
              <a:rPr lang="en-US" sz="3100" dirty="0"/>
              <a:t> </a:t>
            </a:r>
            <a:r>
              <a:rPr lang="en-US" sz="3100" dirty="0" err="1"/>
              <a:t>lợi</a:t>
            </a:r>
            <a:r>
              <a:rPr lang="en-US" sz="3100" dirty="0"/>
              <a:t> </a:t>
            </a:r>
            <a:r>
              <a:rPr lang="en-US" sz="3100" dirty="0" err="1"/>
              <a:t>nhuận</a:t>
            </a:r>
            <a:br>
              <a:rPr lang="vi-VN" dirty="0"/>
            </a:br>
            <a:endParaRPr lang="vi-VN"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250</a:t>
            </a:fld>
            <a:endParaRPr kumimoji="0" lang="en-US"/>
          </a:p>
        </p:txBody>
      </p:sp>
      <p:sp>
        <p:nvSpPr>
          <p:cNvPr id="4" name="Content Placeholder 3"/>
          <p:cNvSpPr>
            <a:spLocks noGrp="1"/>
          </p:cNvSpPr>
          <p:nvPr>
            <p:ph sz="quarter" idx="1"/>
          </p:nvPr>
        </p:nvSpPr>
        <p:spPr/>
        <p:txBody>
          <a:bodyPr/>
          <a:lstStyle/>
          <a:p>
            <a:pPr marL="0" indent="0">
              <a:buNone/>
            </a:pPr>
            <a:r>
              <a:rPr lang="en-US" dirty="0" err="1"/>
              <a:t>Công</a:t>
            </a:r>
            <a:r>
              <a:rPr lang="en-US" dirty="0"/>
              <a:t> </a:t>
            </a:r>
            <a:r>
              <a:rPr lang="en-US" dirty="0" err="1"/>
              <a:t>thức</a:t>
            </a:r>
            <a:r>
              <a:rPr lang="en-US" dirty="0"/>
              <a:t> </a:t>
            </a:r>
            <a:r>
              <a:rPr lang="en-US" dirty="0" err="1"/>
              <a:t>tính</a:t>
            </a:r>
            <a:r>
              <a:rPr lang="en-US" dirty="0"/>
              <a:t> ROAM </a:t>
            </a:r>
            <a:r>
              <a:rPr lang="en-US" dirty="0" err="1"/>
              <a:t>có</a:t>
            </a:r>
            <a:r>
              <a:rPr lang="en-US" dirty="0"/>
              <a:t> </a:t>
            </a:r>
            <a:r>
              <a:rPr lang="en-US" dirty="0" err="1"/>
              <a:t>dạng</a:t>
            </a:r>
            <a:r>
              <a:rPr lang="en-US" dirty="0"/>
              <a:t> </a:t>
            </a:r>
            <a:r>
              <a:rPr lang="en-US" dirty="0" err="1"/>
              <a:t>như</a:t>
            </a:r>
            <a:r>
              <a:rPr lang="en-US" dirty="0"/>
              <a:t> </a:t>
            </a:r>
            <a:r>
              <a:rPr lang="en-US" dirty="0" err="1"/>
              <a:t>sau</a:t>
            </a:r>
            <a:r>
              <a:rPr lang="en-US" dirty="0"/>
              <a:t>:</a:t>
            </a:r>
          </a:p>
          <a:p>
            <a:pPr marL="0" indent="0">
              <a:buNone/>
            </a:pPr>
            <a:endParaRPr lang="vi-VN" dirty="0"/>
          </a:p>
          <a:p>
            <a:pPr marL="0" indent="0">
              <a:buNone/>
            </a:pPr>
            <a:endParaRPr lang="vi-VN" dirty="0"/>
          </a:p>
        </p:txBody>
      </p:sp>
      <mc:AlternateContent xmlns:mc="http://schemas.openxmlformats.org/markup-compatibility/2006" xmlns:a14="http://schemas.microsoft.com/office/drawing/2010/main">
        <mc:Choice Requires="a14">
          <p:graphicFrame>
            <p:nvGraphicFramePr>
              <p:cNvPr id="5" name="Bảng 4">
                <a:extLst>
                  <a:ext uri="{FF2B5EF4-FFF2-40B4-BE49-F238E27FC236}">
                    <a16:creationId xmlns:a16="http://schemas.microsoft.com/office/drawing/2014/main" id="{D7A9B453-680A-487E-8D7F-CBBC4F680188}"/>
                  </a:ext>
                </a:extLst>
              </p:cNvPr>
              <p:cNvGraphicFramePr>
                <a:graphicFrameLocks noGrp="1"/>
              </p:cNvGraphicFramePr>
              <p:nvPr>
                <p:extLst>
                  <p:ext uri="{D42A27DB-BD31-4B8C-83A1-F6EECF244321}">
                    <p14:modId xmlns:p14="http://schemas.microsoft.com/office/powerpoint/2010/main" val="2100187707"/>
                  </p:ext>
                </p:extLst>
              </p:nvPr>
            </p:nvGraphicFramePr>
            <p:xfrm>
              <a:off x="609600" y="2514600"/>
              <a:ext cx="7965948" cy="2057400"/>
            </p:xfrm>
            <a:graphic>
              <a:graphicData uri="http://schemas.openxmlformats.org/drawingml/2006/table">
                <a:tbl>
                  <a:tblPr firstRow="1" bandRow="1">
                    <a:tableStyleId>{5C22544A-7EE6-4342-B048-85BDC9FD1C3A}</a:tableStyleId>
                  </a:tblPr>
                  <a:tblGrid>
                    <a:gridCol w="7965948">
                      <a:extLst>
                        <a:ext uri="{9D8B030D-6E8A-4147-A177-3AD203B41FA5}">
                          <a16:colId xmlns:a16="http://schemas.microsoft.com/office/drawing/2014/main" val="2352078135"/>
                        </a:ext>
                      </a:extLst>
                    </a:gridCol>
                  </a:tblGrid>
                  <a:tr h="2057400">
                    <a:tc>
                      <a:txBody>
                        <a:bodyPr/>
                        <a:lstStyle/>
                        <a:p>
                          <a:pPr marL="0" indent="0">
                            <a:buNone/>
                          </a:pPr>
                          <a:r>
                            <a:rPr lang="en-US" sz="1800" dirty="0">
                              <a:solidFill>
                                <a:schemeClr val="tx1"/>
                              </a:solidFill>
                            </a:rPr>
                            <a:t>ROAM = </a:t>
                          </a:r>
                          <a:r>
                            <a:rPr lang="en-US" sz="1800" b="1" dirty="0">
                              <a:solidFill>
                                <a:schemeClr val="tx1"/>
                              </a:solidFill>
                            </a:rPr>
                            <a:t>% </a:t>
                          </a:r>
                          <a:r>
                            <a:rPr lang="en-US" sz="1800" b="1" dirty="0" err="1">
                              <a:solidFill>
                                <a:schemeClr val="tx1"/>
                              </a:solidFill>
                            </a:rPr>
                            <a:t>đóng</a:t>
                          </a:r>
                          <a:r>
                            <a:rPr lang="en-US" sz="1800" b="1" dirty="0">
                              <a:solidFill>
                                <a:schemeClr val="tx1"/>
                              </a:solidFill>
                            </a:rPr>
                            <a:t> </a:t>
                          </a:r>
                          <a:r>
                            <a:rPr lang="en-US" sz="1800" b="1" dirty="0" err="1">
                              <a:solidFill>
                                <a:schemeClr val="tx1"/>
                              </a:solidFill>
                            </a:rPr>
                            <a:t>góp</a:t>
                          </a:r>
                          <a:r>
                            <a:rPr lang="en-US" sz="1800" b="1" dirty="0">
                              <a:solidFill>
                                <a:schemeClr val="tx1"/>
                              </a:solidFill>
                            </a:rPr>
                            <a:t> </a:t>
                          </a:r>
                          <a:r>
                            <a:rPr lang="en-US" sz="1800" b="1" dirty="0" err="1">
                              <a:solidFill>
                                <a:schemeClr val="tx1"/>
                              </a:solidFill>
                            </a:rPr>
                            <a:t>lợi</a:t>
                          </a:r>
                          <a:r>
                            <a:rPr lang="en-US" sz="1800" b="1" dirty="0">
                              <a:solidFill>
                                <a:schemeClr val="tx1"/>
                              </a:solidFill>
                            </a:rPr>
                            <a:t> </a:t>
                          </a:r>
                          <a:r>
                            <a:rPr lang="en-US" sz="1800" b="1" dirty="0" err="1">
                              <a:solidFill>
                                <a:schemeClr val="tx1"/>
                              </a:solidFill>
                            </a:rPr>
                            <a:t>nhuận</a:t>
                          </a:r>
                          <a:r>
                            <a:rPr lang="en-US" sz="1800" b="1" dirty="0">
                              <a:solidFill>
                                <a:schemeClr val="tx1"/>
                              </a:solidFill>
                            </a:rPr>
                            <a:t> (so </a:t>
                          </a:r>
                          <a:r>
                            <a:rPr lang="en-US" sz="1800" b="1" dirty="0" err="1">
                              <a:solidFill>
                                <a:schemeClr val="tx1"/>
                              </a:solidFill>
                            </a:rPr>
                            <a:t>với</a:t>
                          </a:r>
                          <a:r>
                            <a:rPr lang="en-US" sz="1800" b="1" dirty="0">
                              <a:solidFill>
                                <a:schemeClr val="tx1"/>
                              </a:solidFill>
                            </a:rPr>
                            <a:t> </a:t>
                          </a:r>
                          <a:r>
                            <a:rPr lang="en-US" sz="1800" b="1" dirty="0" err="1">
                              <a:solidFill>
                                <a:schemeClr val="tx1"/>
                              </a:solidFill>
                            </a:rPr>
                            <a:t>doanh</a:t>
                          </a:r>
                          <a:r>
                            <a:rPr lang="en-US" sz="1800" b="1" dirty="0">
                              <a:solidFill>
                                <a:schemeClr val="tx1"/>
                              </a:solidFill>
                            </a:rPr>
                            <a:t> </a:t>
                          </a:r>
                          <a:r>
                            <a:rPr lang="en-US" sz="1800" b="1" dirty="0" err="1">
                              <a:solidFill>
                                <a:schemeClr val="tx1"/>
                              </a:solidFill>
                            </a:rPr>
                            <a:t>số</a:t>
                          </a:r>
                          <a:r>
                            <a:rPr lang="en-US" sz="1800" b="1" dirty="0">
                              <a:solidFill>
                                <a:schemeClr val="tx1"/>
                              </a:solidFill>
                            </a:rPr>
                            <a:t>) x </a:t>
                          </a:r>
                          <a:r>
                            <a:rPr lang="en-US" sz="1800" b="1" dirty="0" err="1">
                              <a:solidFill>
                                <a:schemeClr val="tx1"/>
                              </a:solidFill>
                            </a:rPr>
                            <a:t>Tỷ</a:t>
                          </a:r>
                          <a:r>
                            <a:rPr lang="en-US" sz="1800" b="1" dirty="0">
                              <a:solidFill>
                                <a:schemeClr val="tx1"/>
                              </a:solidFill>
                            </a:rPr>
                            <a:t> </a:t>
                          </a:r>
                          <a:r>
                            <a:rPr lang="en-US" sz="1800" b="1" dirty="0" err="1">
                              <a:solidFill>
                                <a:schemeClr val="tx1"/>
                              </a:solidFill>
                            </a:rPr>
                            <a:t>suất</a:t>
                          </a:r>
                          <a:r>
                            <a:rPr lang="en-US" sz="1800" b="1" dirty="0">
                              <a:solidFill>
                                <a:schemeClr val="tx1"/>
                              </a:solidFill>
                            </a:rPr>
                            <a:t> </a:t>
                          </a:r>
                          <a:r>
                            <a:rPr lang="en-US" sz="1800" b="1" dirty="0" err="1">
                              <a:solidFill>
                                <a:schemeClr val="tx1"/>
                              </a:solidFill>
                            </a:rPr>
                            <a:t>chu</a:t>
                          </a:r>
                          <a:r>
                            <a:rPr lang="en-US" sz="1800" b="1" dirty="0">
                              <a:solidFill>
                                <a:schemeClr val="tx1"/>
                              </a:solidFill>
                            </a:rPr>
                            <a:t> </a:t>
                          </a:r>
                          <a:r>
                            <a:rPr lang="en-US" sz="1800" b="1" dirty="0" err="1">
                              <a:solidFill>
                                <a:schemeClr val="tx1"/>
                              </a:solidFill>
                            </a:rPr>
                            <a:t>chuyển</a:t>
                          </a:r>
                          <a:r>
                            <a:rPr lang="en-US" sz="1800" b="1" dirty="0">
                              <a:solidFill>
                                <a:schemeClr val="tx1"/>
                              </a:solidFill>
                            </a:rPr>
                            <a:t> </a:t>
                          </a:r>
                          <a:r>
                            <a:rPr lang="en-US" sz="1800" b="1" dirty="0" err="1">
                              <a:solidFill>
                                <a:schemeClr val="tx1"/>
                              </a:solidFill>
                            </a:rPr>
                            <a:t>tài</a:t>
                          </a:r>
                          <a:r>
                            <a:rPr lang="en-US" sz="1800" b="1" dirty="0">
                              <a:solidFill>
                                <a:schemeClr val="tx1"/>
                              </a:solidFill>
                            </a:rPr>
                            <a:t> </a:t>
                          </a:r>
                          <a:r>
                            <a:rPr lang="en-US" sz="1800" b="1" dirty="0" err="1">
                              <a:solidFill>
                                <a:schemeClr val="tx1"/>
                              </a:solidFill>
                            </a:rPr>
                            <a:t>sản</a:t>
                          </a:r>
                          <a:endParaRPr lang="en-US" sz="1800" b="1"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       = </a:t>
                          </a:r>
                          <a14:m>
                            <m:oMath xmlns:m="http://schemas.openxmlformats.org/officeDocument/2006/math">
                              <m:f>
                                <m:fPr>
                                  <m:ctrlPr>
                                    <a:rPr lang="vi-VN" sz="2400" b="1" i="1">
                                      <a:solidFill>
                                        <a:schemeClr val="tx1"/>
                                      </a:solidFill>
                                      <a:latin typeface="Cambria Math" panose="02040503050406030204" pitchFamily="18" charset="0"/>
                                    </a:rPr>
                                  </m:ctrlPr>
                                </m:fPr>
                                <m:num>
                                  <m:r>
                                    <a:rPr lang="en-US" sz="2400" b="1" i="1">
                                      <a:solidFill>
                                        <a:schemeClr val="tx1"/>
                                      </a:solidFill>
                                      <a:latin typeface="Cambria Math"/>
                                    </a:rPr>
                                    <m:t>𝐏𝐡</m:t>
                                  </m:r>
                                  <m:r>
                                    <a:rPr lang="en-US" sz="2400" b="1">
                                      <a:solidFill>
                                        <a:schemeClr val="tx1"/>
                                      </a:solidFill>
                                      <a:latin typeface="Cambria Math"/>
                                    </a:rPr>
                                    <m:t>ầ</m:t>
                                  </m:r>
                                  <m:r>
                                    <a:rPr lang="en-US" sz="2400" b="1" i="1">
                                      <a:solidFill>
                                        <a:schemeClr val="tx1"/>
                                      </a:solidFill>
                                      <a:latin typeface="Cambria Math"/>
                                    </a:rPr>
                                    <m:t>𝐧</m:t>
                                  </m:r>
                                  <m:r>
                                    <a:rPr lang="en-US" sz="2400" b="1">
                                      <a:solidFill>
                                        <a:schemeClr val="tx1"/>
                                      </a:solidFill>
                                      <a:latin typeface="Cambria Math"/>
                                    </a:rPr>
                                    <m:t> đó</m:t>
                                  </m:r>
                                  <m:r>
                                    <a:rPr lang="en-US" sz="2400" b="1" i="1">
                                      <a:solidFill>
                                        <a:schemeClr val="tx1"/>
                                      </a:solidFill>
                                      <a:latin typeface="Cambria Math"/>
                                    </a:rPr>
                                    <m:t>𝐧𝐠</m:t>
                                  </m:r>
                                  <m:r>
                                    <a:rPr lang="en-US" sz="2400" b="1">
                                      <a:solidFill>
                                        <a:schemeClr val="tx1"/>
                                      </a:solidFill>
                                      <a:latin typeface="Cambria Math"/>
                                    </a:rPr>
                                    <m:t> </m:t>
                                  </m:r>
                                  <m:r>
                                    <a:rPr lang="en-US" sz="2400" b="1" i="1">
                                      <a:solidFill>
                                        <a:schemeClr val="tx1"/>
                                      </a:solidFill>
                                      <a:latin typeface="Cambria Math"/>
                                    </a:rPr>
                                    <m:t>𝐠</m:t>
                                  </m:r>
                                  <m:r>
                                    <a:rPr lang="en-US" sz="2400" b="1">
                                      <a:solidFill>
                                        <a:schemeClr val="tx1"/>
                                      </a:solidFill>
                                      <a:latin typeface="Cambria Math"/>
                                    </a:rPr>
                                    <m:t>ó</m:t>
                                  </m:r>
                                  <m:r>
                                    <a:rPr lang="en-US" sz="2400" b="1" i="1">
                                      <a:solidFill>
                                        <a:schemeClr val="tx1"/>
                                      </a:solidFill>
                                      <a:latin typeface="Cambria Math"/>
                                    </a:rPr>
                                    <m:t>𝐩</m:t>
                                  </m:r>
                                  <m:r>
                                    <a:rPr lang="en-US" sz="2400" b="1">
                                      <a:solidFill>
                                        <a:schemeClr val="tx1"/>
                                      </a:solidFill>
                                      <a:latin typeface="Cambria Math"/>
                                    </a:rPr>
                                    <m:t> </m:t>
                                  </m:r>
                                  <m:r>
                                    <a:rPr lang="en-US" sz="2400" b="1" i="1">
                                      <a:solidFill>
                                        <a:schemeClr val="tx1"/>
                                      </a:solidFill>
                                      <a:latin typeface="Cambria Math"/>
                                    </a:rPr>
                                    <m:t>𝐥</m:t>
                                  </m:r>
                                  <m:r>
                                    <a:rPr lang="en-US" sz="2400" b="1">
                                      <a:solidFill>
                                        <a:schemeClr val="tx1"/>
                                      </a:solidFill>
                                      <a:latin typeface="Cambria Math"/>
                                    </a:rPr>
                                    <m:t>ợ</m:t>
                                  </m:r>
                                  <m:r>
                                    <a:rPr lang="en-US" sz="2400" b="1" i="1">
                                      <a:solidFill>
                                        <a:schemeClr val="tx1"/>
                                      </a:solidFill>
                                      <a:latin typeface="Cambria Math"/>
                                    </a:rPr>
                                    <m:t>𝐢</m:t>
                                  </m:r>
                                  <m:r>
                                    <a:rPr lang="en-US" sz="2400" b="1">
                                      <a:solidFill>
                                        <a:schemeClr val="tx1"/>
                                      </a:solidFill>
                                      <a:latin typeface="Cambria Math"/>
                                    </a:rPr>
                                    <m:t> </m:t>
                                  </m:r>
                                  <m:r>
                                    <a:rPr lang="en-US" sz="2400" b="1" i="1">
                                      <a:solidFill>
                                        <a:schemeClr val="tx1"/>
                                      </a:solidFill>
                                      <a:latin typeface="Cambria Math"/>
                                    </a:rPr>
                                    <m:t>𝐧𝐡𝐮</m:t>
                                  </m:r>
                                  <m:r>
                                    <a:rPr lang="en-US" sz="2400" b="1">
                                      <a:solidFill>
                                        <a:schemeClr val="tx1"/>
                                      </a:solidFill>
                                      <a:latin typeface="Cambria Math"/>
                                    </a:rPr>
                                    <m:t>ậ</m:t>
                                  </m:r>
                                  <m:r>
                                    <a:rPr lang="en-US" sz="2400" b="1" i="1">
                                      <a:solidFill>
                                        <a:schemeClr val="tx1"/>
                                      </a:solidFill>
                                      <a:latin typeface="Cambria Math"/>
                                    </a:rPr>
                                    <m:t>𝒏</m:t>
                                  </m:r>
                                </m:num>
                                <m:den>
                                  <m:r>
                                    <a:rPr lang="en-US" sz="2400" b="1" i="1">
                                      <a:solidFill>
                                        <a:schemeClr val="tx1"/>
                                      </a:solidFill>
                                      <a:latin typeface="Cambria Math"/>
                                    </a:rPr>
                                    <m:t>𝐃𝐨𝐚𝐧𝐡</m:t>
                                  </m:r>
                                  <m:r>
                                    <a:rPr lang="en-US" sz="2400" b="1">
                                      <a:solidFill>
                                        <a:schemeClr val="tx1"/>
                                      </a:solidFill>
                                      <a:latin typeface="Cambria Math"/>
                                    </a:rPr>
                                    <m:t> </m:t>
                                  </m:r>
                                  <m:r>
                                    <a:rPr lang="en-US" sz="2400" b="1" i="1">
                                      <a:solidFill>
                                        <a:schemeClr val="tx1"/>
                                      </a:solidFill>
                                      <a:latin typeface="Cambria Math"/>
                                    </a:rPr>
                                    <m:t>𝐬</m:t>
                                  </m:r>
                                  <m:r>
                                    <a:rPr lang="en-US" sz="2400" b="1">
                                      <a:solidFill>
                                        <a:schemeClr val="tx1"/>
                                      </a:solidFill>
                                      <a:latin typeface="Cambria Math"/>
                                    </a:rPr>
                                    <m:t>ố</m:t>
                                  </m:r>
                                </m:den>
                              </m:f>
                            </m:oMath>
                          </a14:m>
                          <a:r>
                            <a:rPr lang="en-US" sz="2400" b="1" dirty="0">
                              <a:solidFill>
                                <a:schemeClr val="tx1"/>
                              </a:solidFill>
                            </a:rPr>
                            <a:t> x </a:t>
                          </a:r>
                          <a14:m>
                            <m:oMath xmlns:m="http://schemas.openxmlformats.org/officeDocument/2006/math">
                              <m:f>
                                <m:fPr>
                                  <m:ctrlPr>
                                    <a:rPr lang="vi-VN" sz="2400" b="1" i="1">
                                      <a:solidFill>
                                        <a:schemeClr val="tx1"/>
                                      </a:solidFill>
                                      <a:latin typeface="Cambria Math" panose="02040503050406030204" pitchFamily="18" charset="0"/>
                                    </a:rPr>
                                  </m:ctrlPr>
                                </m:fPr>
                                <m:num>
                                  <m:r>
                                    <a:rPr lang="en-US" sz="2400" b="1" i="1">
                                      <a:solidFill>
                                        <a:schemeClr val="tx1"/>
                                      </a:solidFill>
                                      <a:latin typeface="Cambria Math"/>
                                    </a:rPr>
                                    <m:t>𝐃𝐨𝐚𝐧𝐡</m:t>
                                  </m:r>
                                  <m:r>
                                    <a:rPr lang="en-US" sz="2400" b="1">
                                      <a:solidFill>
                                        <a:schemeClr val="tx1"/>
                                      </a:solidFill>
                                      <a:latin typeface="Cambria Math"/>
                                    </a:rPr>
                                    <m:t> </m:t>
                                  </m:r>
                                  <m:r>
                                    <a:rPr lang="en-US" sz="2400" b="1" i="1">
                                      <a:solidFill>
                                        <a:schemeClr val="tx1"/>
                                      </a:solidFill>
                                      <a:latin typeface="Cambria Math"/>
                                    </a:rPr>
                                    <m:t>𝐬</m:t>
                                  </m:r>
                                  <m:r>
                                    <a:rPr lang="en-US" sz="2400" b="1">
                                      <a:solidFill>
                                        <a:schemeClr val="tx1"/>
                                      </a:solidFill>
                                      <a:latin typeface="Cambria Math"/>
                                    </a:rPr>
                                    <m:t>ố</m:t>
                                  </m:r>
                                </m:num>
                                <m:den>
                                  <m:r>
                                    <a:rPr lang="en-US" sz="2400" b="1" i="1">
                                      <a:solidFill>
                                        <a:schemeClr val="tx1"/>
                                      </a:solidFill>
                                      <a:latin typeface="Cambria Math"/>
                                    </a:rPr>
                                    <m:t>𝐓</m:t>
                                  </m:r>
                                  <m:r>
                                    <a:rPr lang="en-US" sz="2400" b="1">
                                      <a:solidFill>
                                        <a:schemeClr val="tx1"/>
                                      </a:solidFill>
                                      <a:latin typeface="Cambria Math"/>
                                    </a:rPr>
                                    <m:t>ổ</m:t>
                                  </m:r>
                                  <m:r>
                                    <a:rPr lang="en-US" sz="2400" b="1" i="1">
                                      <a:solidFill>
                                        <a:schemeClr val="tx1"/>
                                      </a:solidFill>
                                      <a:latin typeface="Cambria Math"/>
                                    </a:rPr>
                                    <m:t>𝐧𝐠</m:t>
                                  </m:r>
                                  <m:r>
                                    <a:rPr lang="en-US" sz="2400" b="1">
                                      <a:solidFill>
                                        <a:schemeClr val="tx1"/>
                                      </a:solidFill>
                                      <a:latin typeface="Cambria Math"/>
                                    </a:rPr>
                                    <m:t> </m:t>
                                  </m:r>
                                  <m:r>
                                    <a:rPr lang="en-US" sz="2400" b="1" i="1">
                                      <a:solidFill>
                                        <a:schemeClr val="tx1"/>
                                      </a:solidFill>
                                      <a:latin typeface="Cambria Math"/>
                                    </a:rPr>
                                    <m:t>𝐠𝐢</m:t>
                                  </m:r>
                                  <m:r>
                                    <a:rPr lang="en-US" sz="2400" b="1">
                                      <a:solidFill>
                                        <a:schemeClr val="tx1"/>
                                      </a:solidFill>
                                      <a:latin typeface="Cambria Math"/>
                                    </a:rPr>
                                    <m:t>á </m:t>
                                  </m:r>
                                  <m:r>
                                    <a:rPr lang="en-US" sz="2400" b="1" i="1">
                                      <a:solidFill>
                                        <a:schemeClr val="tx1"/>
                                      </a:solidFill>
                                      <a:latin typeface="Cambria Math"/>
                                    </a:rPr>
                                    <m:t>𝐭𝐫</m:t>
                                  </m:r>
                                  <m:r>
                                    <a:rPr lang="en-US" sz="2400" b="1">
                                      <a:solidFill>
                                        <a:schemeClr val="tx1"/>
                                      </a:solidFill>
                                      <a:latin typeface="Cambria Math"/>
                                    </a:rPr>
                                    <m:t>ị </m:t>
                                  </m:r>
                                  <m:r>
                                    <a:rPr lang="en-US" sz="2400" b="1" i="1">
                                      <a:solidFill>
                                        <a:schemeClr val="tx1"/>
                                      </a:solidFill>
                                      <a:latin typeface="Cambria Math"/>
                                    </a:rPr>
                                    <m:t>𝐭</m:t>
                                  </m:r>
                                  <m:r>
                                    <a:rPr lang="en-US" sz="2400" b="1">
                                      <a:solidFill>
                                        <a:schemeClr val="tx1"/>
                                      </a:solidFill>
                                      <a:latin typeface="Cambria Math"/>
                                    </a:rPr>
                                    <m:t>à</m:t>
                                  </m:r>
                                  <m:r>
                                    <a:rPr lang="en-US" sz="2400" b="1" i="1">
                                      <a:solidFill>
                                        <a:schemeClr val="tx1"/>
                                      </a:solidFill>
                                      <a:latin typeface="Cambria Math"/>
                                    </a:rPr>
                                    <m:t>𝐢</m:t>
                                  </m:r>
                                  <m:r>
                                    <a:rPr lang="en-US" sz="2400" b="1">
                                      <a:solidFill>
                                        <a:schemeClr val="tx1"/>
                                      </a:solidFill>
                                      <a:latin typeface="Cambria Math"/>
                                    </a:rPr>
                                    <m:t> </m:t>
                                  </m:r>
                                  <m:r>
                                    <a:rPr lang="en-US" sz="2400" b="1" i="1">
                                      <a:solidFill>
                                        <a:schemeClr val="tx1"/>
                                      </a:solidFill>
                                      <a:latin typeface="Cambria Math"/>
                                    </a:rPr>
                                    <m:t>𝐬</m:t>
                                  </m:r>
                                  <m:r>
                                    <a:rPr lang="en-US" sz="2400" b="1">
                                      <a:solidFill>
                                        <a:schemeClr val="tx1"/>
                                      </a:solidFill>
                                      <a:latin typeface="Cambria Math"/>
                                    </a:rPr>
                                    <m:t>ả</m:t>
                                  </m:r>
                                  <m:r>
                                    <a:rPr lang="en-US" sz="2400" b="1" i="1">
                                      <a:solidFill>
                                        <a:schemeClr val="tx1"/>
                                      </a:solidFill>
                                      <a:latin typeface="Cambria Math"/>
                                    </a:rPr>
                                    <m:t>𝐧</m:t>
                                  </m:r>
                                  <m:r>
                                    <a:rPr lang="en-US" sz="2400" b="1">
                                      <a:solidFill>
                                        <a:schemeClr val="tx1"/>
                                      </a:solidFill>
                                      <a:latin typeface="Cambria Math"/>
                                    </a:rPr>
                                    <m:t> đ</m:t>
                                  </m:r>
                                  <m:r>
                                    <a:rPr lang="en-US" sz="2400" b="1" i="1">
                                      <a:solidFill>
                                        <a:schemeClr val="tx1"/>
                                      </a:solidFill>
                                      <a:latin typeface="Cambria Math"/>
                                    </a:rPr>
                                    <m:t>𝐚𝐧𝐠</m:t>
                                  </m:r>
                                  <m:r>
                                    <a:rPr lang="en-US" sz="2400" b="1">
                                      <a:solidFill>
                                        <a:schemeClr val="tx1"/>
                                      </a:solidFill>
                                      <a:latin typeface="Cambria Math"/>
                                    </a:rPr>
                                    <m:t> </m:t>
                                  </m:r>
                                  <m:r>
                                    <a:rPr lang="en-US" sz="2400" b="1" i="1">
                                      <a:solidFill>
                                        <a:schemeClr val="tx1"/>
                                      </a:solidFill>
                                      <a:latin typeface="Cambria Math"/>
                                    </a:rPr>
                                    <m:t>𝐬</m:t>
                                  </m:r>
                                  <m:r>
                                    <a:rPr lang="en-US" sz="2400" b="1">
                                      <a:solidFill>
                                        <a:schemeClr val="tx1"/>
                                      </a:solidFill>
                                      <a:latin typeface="Cambria Math"/>
                                    </a:rPr>
                                    <m:t>ử </m:t>
                                  </m:r>
                                  <m:r>
                                    <a:rPr lang="en-US" sz="2400" b="1" i="1">
                                      <a:solidFill>
                                        <a:schemeClr val="tx1"/>
                                      </a:solidFill>
                                      <a:latin typeface="Cambria Math"/>
                                    </a:rPr>
                                    <m:t>𝐝</m:t>
                                  </m:r>
                                  <m:r>
                                    <a:rPr lang="en-US" sz="2400" b="1">
                                      <a:solidFill>
                                        <a:schemeClr val="tx1"/>
                                      </a:solidFill>
                                      <a:latin typeface="Cambria Math"/>
                                    </a:rPr>
                                    <m:t>ụ</m:t>
                                  </m:r>
                                  <m:r>
                                    <a:rPr lang="en-US" sz="2400" b="1" i="1">
                                      <a:solidFill>
                                        <a:schemeClr val="tx1"/>
                                      </a:solidFill>
                                      <a:latin typeface="Cambria Math"/>
                                    </a:rPr>
                                    <m:t>𝒏𝒈</m:t>
                                  </m:r>
                                </m:den>
                              </m:f>
                            </m:oMath>
                          </a14:m>
                          <a:endParaRPr lang="vi-VN" sz="2400" b="1" dirty="0">
                            <a:solidFill>
                              <a:schemeClr val="tx1"/>
                            </a:solidFill>
                          </a:endParaRPr>
                        </a:p>
                        <a:p>
                          <a:endParaRPr lang="vi-VN" dirty="0"/>
                        </a:p>
                      </a:txBody>
                      <a:tcPr/>
                    </a:tc>
                    <a:extLst>
                      <a:ext uri="{0D108BD9-81ED-4DB2-BD59-A6C34878D82A}">
                        <a16:rowId xmlns:a16="http://schemas.microsoft.com/office/drawing/2014/main" val="4082811849"/>
                      </a:ext>
                    </a:extLst>
                  </a:tr>
                </a:tbl>
              </a:graphicData>
            </a:graphic>
          </p:graphicFrame>
        </mc:Choice>
        <mc:Fallback xmlns="">
          <p:graphicFrame>
            <p:nvGraphicFramePr>
              <p:cNvPr id="5" name="Bảng 4">
                <a:extLst>
                  <a:ext uri="{FF2B5EF4-FFF2-40B4-BE49-F238E27FC236}">
                    <a16:creationId xmlns:a16="http://schemas.microsoft.com/office/drawing/2014/main" id="{D7A9B453-680A-487E-8D7F-CBBC4F680188}"/>
                  </a:ext>
                </a:extLst>
              </p:cNvPr>
              <p:cNvGraphicFramePr>
                <a:graphicFrameLocks noGrp="1"/>
              </p:cNvGraphicFramePr>
              <p:nvPr>
                <p:extLst>
                  <p:ext uri="{D42A27DB-BD31-4B8C-83A1-F6EECF244321}">
                    <p14:modId xmlns:p14="http://schemas.microsoft.com/office/powerpoint/2010/main" val="2100187707"/>
                  </p:ext>
                </p:extLst>
              </p:nvPr>
            </p:nvGraphicFramePr>
            <p:xfrm>
              <a:off x="609600" y="2514600"/>
              <a:ext cx="7965948" cy="2057400"/>
            </p:xfrm>
            <a:graphic>
              <a:graphicData uri="http://schemas.openxmlformats.org/drawingml/2006/table">
                <a:tbl>
                  <a:tblPr firstRow="1" bandRow="1">
                    <a:tableStyleId>{5C22544A-7EE6-4342-B048-85BDC9FD1C3A}</a:tableStyleId>
                  </a:tblPr>
                  <a:tblGrid>
                    <a:gridCol w="7965948">
                      <a:extLst>
                        <a:ext uri="{9D8B030D-6E8A-4147-A177-3AD203B41FA5}">
                          <a16:colId xmlns:a16="http://schemas.microsoft.com/office/drawing/2014/main" val="2352078135"/>
                        </a:ext>
                      </a:extLst>
                    </a:gridCol>
                  </a:tblGrid>
                  <a:tr h="2057400">
                    <a:tc>
                      <a:txBody>
                        <a:bodyPr/>
                        <a:lstStyle/>
                        <a:p>
                          <a:endParaRPr lang="en-US"/>
                        </a:p>
                      </a:txBody>
                      <a:tcPr>
                        <a:blipFill>
                          <a:blip r:embed="rId2"/>
                          <a:stretch>
                            <a:fillRect l="-159" t="-1852" r="-159" b="-1235"/>
                          </a:stretch>
                        </a:blipFill>
                      </a:tcPr>
                    </a:tc>
                    <a:extLst>
                      <a:ext uri="{0D108BD9-81ED-4DB2-BD59-A6C34878D82A}">
                        <a16:rowId xmlns:a16="http://schemas.microsoft.com/office/drawing/2014/main" val="4082811849"/>
                      </a:ext>
                    </a:extLst>
                  </a:tr>
                </a:tbl>
              </a:graphicData>
            </a:graphic>
          </p:graphicFrame>
        </mc:Fallback>
      </mc:AlternateContent>
    </p:spTree>
    <p:extLst>
      <p:ext uri="{BB962C8B-B14F-4D97-AF65-F5344CB8AC3E}">
        <p14:creationId xmlns:p14="http://schemas.microsoft.com/office/powerpoint/2010/main" val="419391512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9. </a:t>
            </a:r>
            <a:r>
              <a:rPr lang="en-US" sz="2800" dirty="0" err="1"/>
              <a:t>Phân</a:t>
            </a:r>
            <a:r>
              <a:rPr lang="en-US" sz="2800" dirty="0"/>
              <a:t> </a:t>
            </a:r>
            <a:r>
              <a:rPr lang="en-US" sz="2800" dirty="0" err="1"/>
              <a:t>tích</a:t>
            </a:r>
            <a:r>
              <a:rPr lang="en-US" sz="2800" dirty="0"/>
              <a:t> </a:t>
            </a:r>
            <a:r>
              <a:rPr lang="en-US" sz="2800" dirty="0" err="1"/>
              <a:t>năng</a:t>
            </a:r>
            <a:r>
              <a:rPr lang="en-US" sz="2800" dirty="0"/>
              <a:t> </a:t>
            </a:r>
            <a:r>
              <a:rPr lang="en-US" sz="2800" dirty="0" err="1"/>
              <a:t>suất</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251</a:t>
            </a:fld>
            <a:endParaRPr kumimoji="0" lang="en-US"/>
          </a:p>
        </p:txBody>
      </p:sp>
      <p:sp>
        <p:nvSpPr>
          <p:cNvPr id="4" name="Content Placeholder 3"/>
          <p:cNvSpPr>
            <a:spLocks noGrp="1"/>
          </p:cNvSpPr>
          <p:nvPr>
            <p:ph sz="quarter" idx="1"/>
          </p:nvPr>
        </p:nvSpPr>
        <p:spPr>
          <a:xfrm>
            <a:off x="625368" y="1310640"/>
            <a:ext cx="8223504" cy="4709160"/>
          </a:xfrm>
        </p:spPr>
        <p:txBody>
          <a:bodyPr>
            <a:normAutofit/>
          </a:bodyPr>
          <a:lstStyle/>
          <a:p>
            <a:pPr algn="just">
              <a:lnSpc>
                <a:spcPct val="120000"/>
              </a:lnSpc>
              <a:buClr>
                <a:srgbClr val="FF0000"/>
              </a:buClr>
              <a:buFont typeface="Wingdings" pitchFamily="2" charset="2"/>
              <a:buChar char="v"/>
            </a:pPr>
            <a:r>
              <a:rPr lang="en-US" sz="2400" dirty="0" err="1"/>
              <a:t>Phân</a:t>
            </a:r>
            <a:r>
              <a:rPr lang="en-US" sz="2400" dirty="0"/>
              <a:t> </a:t>
            </a:r>
            <a:r>
              <a:rPr lang="en-US" sz="2400" dirty="0" err="1"/>
              <a:t>tích</a:t>
            </a:r>
            <a:r>
              <a:rPr lang="en-US" sz="2400" dirty="0"/>
              <a:t> </a:t>
            </a:r>
            <a:r>
              <a:rPr lang="en-US" sz="2400" dirty="0" err="1"/>
              <a:t>năng</a:t>
            </a:r>
            <a:r>
              <a:rPr lang="en-US" sz="2400" dirty="0"/>
              <a:t> </a:t>
            </a:r>
            <a:r>
              <a:rPr lang="en-US" sz="2400" dirty="0" err="1"/>
              <a:t>suất</a:t>
            </a:r>
            <a:r>
              <a:rPr lang="en-US" sz="2400" dirty="0"/>
              <a:t> </a:t>
            </a:r>
            <a:r>
              <a:rPr lang="en-US" sz="2400" dirty="0" err="1"/>
              <a:t>cung</a:t>
            </a:r>
            <a:r>
              <a:rPr lang="en-US" sz="2400" dirty="0"/>
              <a:t> </a:t>
            </a:r>
            <a:r>
              <a:rPr lang="en-US" sz="2400" dirty="0" err="1"/>
              <a:t>cấp</a:t>
            </a:r>
            <a:r>
              <a:rPr lang="en-US" sz="2400" dirty="0"/>
              <a:t> </a:t>
            </a:r>
            <a:r>
              <a:rPr lang="en-US" sz="2400" dirty="0" err="1"/>
              <a:t>một</a:t>
            </a:r>
            <a:r>
              <a:rPr lang="en-US" sz="2400" dirty="0"/>
              <a:t> </a:t>
            </a:r>
            <a:r>
              <a:rPr lang="en-US" sz="2400" dirty="0" err="1"/>
              <a:t>cách</a:t>
            </a:r>
            <a:r>
              <a:rPr lang="en-US" sz="2400" dirty="0"/>
              <a:t> </a:t>
            </a:r>
            <a:r>
              <a:rPr lang="en-US" sz="2400" dirty="0" err="1"/>
              <a:t>thức</a:t>
            </a:r>
            <a:r>
              <a:rPr lang="en-US" sz="2400" dirty="0"/>
              <a:t> </a:t>
            </a:r>
            <a:r>
              <a:rPr lang="en-US" sz="2400" dirty="0" err="1"/>
              <a:t>tốt</a:t>
            </a:r>
            <a:r>
              <a:rPr lang="en-US" sz="2400" dirty="0"/>
              <a:t> </a:t>
            </a:r>
            <a:r>
              <a:rPr lang="en-US" sz="2400" dirty="0" err="1"/>
              <a:t>trong</a:t>
            </a:r>
            <a:r>
              <a:rPr lang="en-US" sz="2400" dirty="0"/>
              <a:t> </a:t>
            </a:r>
            <a:r>
              <a:rPr lang="en-US" sz="2400" dirty="0" err="1"/>
              <a:t>đánh</a:t>
            </a:r>
            <a:r>
              <a:rPr lang="en-US" sz="2400" dirty="0"/>
              <a:t> </a:t>
            </a:r>
            <a:r>
              <a:rPr lang="en-US" sz="2400" dirty="0" err="1"/>
              <a:t>giá</a:t>
            </a:r>
            <a:r>
              <a:rPr lang="en-US" sz="2400" dirty="0"/>
              <a:t> </a:t>
            </a:r>
            <a:r>
              <a:rPr lang="en-US" sz="2400" dirty="0" err="1"/>
              <a:t>hiệu</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 </a:t>
            </a:r>
          </a:p>
          <a:p>
            <a:pPr algn="just">
              <a:lnSpc>
                <a:spcPct val="120000"/>
              </a:lnSpc>
              <a:buClr>
                <a:srgbClr val="FF0000"/>
              </a:buClr>
              <a:buFont typeface="Wingdings" pitchFamily="2" charset="2"/>
              <a:buChar char="v"/>
            </a:pPr>
            <a:r>
              <a:rPr lang="en-US" sz="2400" dirty="0" err="1"/>
              <a:t>Chỉ</a:t>
            </a:r>
            <a:r>
              <a:rPr lang="en-US" sz="2400" dirty="0"/>
              <a:t> </a:t>
            </a:r>
            <a:r>
              <a:rPr lang="en-US" sz="2400" dirty="0" err="1"/>
              <a:t>tiêu</a:t>
            </a:r>
            <a:r>
              <a:rPr lang="en-US" sz="2400" dirty="0"/>
              <a:t> </a:t>
            </a:r>
            <a:r>
              <a:rPr lang="en-US" sz="2400" dirty="0" err="1"/>
              <a:t>năng</a:t>
            </a:r>
            <a:r>
              <a:rPr lang="en-US" sz="2400" dirty="0"/>
              <a:t> </a:t>
            </a:r>
            <a:r>
              <a:rPr lang="en-US" sz="2400" dirty="0" err="1"/>
              <a:t>suất</a:t>
            </a:r>
            <a:r>
              <a:rPr lang="en-US" sz="2400" dirty="0"/>
              <a:t> </a:t>
            </a:r>
            <a:r>
              <a:rPr lang="en-US" sz="2400" dirty="0" err="1"/>
              <a:t>thường</a:t>
            </a:r>
            <a:r>
              <a:rPr lang="en-US" sz="2400" dirty="0"/>
              <a:t> </a:t>
            </a:r>
            <a:r>
              <a:rPr lang="en-US" sz="2400" dirty="0" err="1"/>
              <a:t>được</a:t>
            </a:r>
            <a:r>
              <a:rPr lang="en-US" sz="2400" dirty="0"/>
              <a:t> </a:t>
            </a:r>
            <a:r>
              <a:rPr lang="en-US" sz="2400" dirty="0" err="1"/>
              <a:t>xác</a:t>
            </a:r>
            <a:r>
              <a:rPr lang="en-US" sz="2400" dirty="0"/>
              <a:t> </a:t>
            </a:r>
            <a:r>
              <a:rPr lang="en-US" sz="2400" dirty="0" err="1"/>
              <a:t>định</a:t>
            </a:r>
            <a:r>
              <a:rPr lang="en-US" sz="2400" dirty="0"/>
              <a:t> </a:t>
            </a:r>
            <a:r>
              <a:rPr lang="en-US" sz="2400" dirty="0" err="1"/>
              <a:t>bằng</a:t>
            </a:r>
            <a:r>
              <a:rPr lang="en-US" sz="2400" dirty="0"/>
              <a:t> </a:t>
            </a:r>
            <a:r>
              <a:rPr lang="en-US" sz="2400" dirty="0" err="1"/>
              <a:t>tỷ</a:t>
            </a:r>
            <a:r>
              <a:rPr lang="en-US" sz="2400" dirty="0"/>
              <a:t> </a:t>
            </a:r>
            <a:r>
              <a:rPr lang="en-US" sz="2400" dirty="0" err="1"/>
              <a:t>lệ</a:t>
            </a:r>
            <a:r>
              <a:rPr lang="en-US" sz="2400" dirty="0"/>
              <a:t> </a:t>
            </a:r>
            <a:r>
              <a:rPr lang="en-US" sz="2400" dirty="0" err="1"/>
              <a:t>giữa</a:t>
            </a:r>
            <a:r>
              <a:rPr lang="en-US" sz="2400" dirty="0"/>
              <a:t> </a:t>
            </a:r>
            <a:r>
              <a:rPr lang="en-US" sz="2400" dirty="0" err="1"/>
              <a:t>đầu</a:t>
            </a:r>
            <a:r>
              <a:rPr lang="en-US" sz="2400" dirty="0"/>
              <a:t> </a:t>
            </a:r>
            <a:r>
              <a:rPr lang="en-US" sz="2400" dirty="0" err="1"/>
              <a:t>ra</a:t>
            </a:r>
            <a:r>
              <a:rPr lang="en-US" sz="2400" dirty="0"/>
              <a:t> </a:t>
            </a:r>
            <a:r>
              <a:rPr lang="en-US" sz="2400" dirty="0" err="1"/>
              <a:t>và</a:t>
            </a:r>
            <a:r>
              <a:rPr lang="en-US" sz="2400" dirty="0"/>
              <a:t> </a:t>
            </a:r>
            <a:r>
              <a:rPr lang="en-US" sz="2400" dirty="0" err="1"/>
              <a:t>đầu</a:t>
            </a:r>
            <a:r>
              <a:rPr lang="en-US" sz="2400" dirty="0"/>
              <a:t> </a:t>
            </a:r>
            <a:r>
              <a:rPr lang="en-US" sz="2400" dirty="0" err="1"/>
              <a:t>vào</a:t>
            </a:r>
            <a:r>
              <a:rPr lang="en-US" sz="2400" dirty="0"/>
              <a:t> </a:t>
            </a:r>
            <a:r>
              <a:rPr lang="en-US" sz="2400" dirty="0" err="1"/>
              <a:t>trong</a:t>
            </a:r>
            <a:r>
              <a:rPr lang="en-US" sz="2400" dirty="0"/>
              <a:t> </a:t>
            </a:r>
            <a:r>
              <a:rPr lang="en-US" sz="2400" dirty="0" err="1"/>
              <a:t>hoạt</a:t>
            </a:r>
            <a:r>
              <a:rPr lang="en-US" sz="2400" dirty="0"/>
              <a:t> </a:t>
            </a:r>
            <a:r>
              <a:rPr lang="en-US" sz="2400" dirty="0" err="1"/>
              <a:t>động</a:t>
            </a:r>
            <a:r>
              <a:rPr lang="en-US" sz="2400" dirty="0"/>
              <a:t> </a:t>
            </a:r>
            <a:r>
              <a:rPr lang="en-US" sz="2400" dirty="0" err="1"/>
              <a:t>kinh</a:t>
            </a:r>
            <a:r>
              <a:rPr lang="en-US" sz="2400" dirty="0"/>
              <a:t> </a:t>
            </a:r>
            <a:r>
              <a:rPr lang="en-US" sz="2400" dirty="0" err="1"/>
              <a:t>doanh</a:t>
            </a:r>
            <a:r>
              <a:rPr lang="en-US" sz="2400" dirty="0"/>
              <a:t>. </a:t>
            </a:r>
          </a:p>
          <a:p>
            <a:pPr algn="just">
              <a:lnSpc>
                <a:spcPct val="120000"/>
              </a:lnSpc>
              <a:buClr>
                <a:srgbClr val="FF0000"/>
              </a:buClr>
              <a:buFont typeface="Wingdings" pitchFamily="2" charset="2"/>
              <a:buChar char="v"/>
            </a:pPr>
            <a:r>
              <a:rPr lang="en-US" sz="2400" dirty="0" err="1"/>
              <a:t>Lợi</a:t>
            </a:r>
            <a:r>
              <a:rPr lang="en-US" sz="2400" dirty="0"/>
              <a:t> </a:t>
            </a:r>
            <a:r>
              <a:rPr lang="en-US" sz="2400" dirty="0" err="1"/>
              <a:t>thế</a:t>
            </a:r>
            <a:r>
              <a:rPr lang="en-US" sz="2400" dirty="0"/>
              <a:t> </a:t>
            </a:r>
            <a:r>
              <a:rPr lang="en-US" sz="2400" dirty="0" err="1"/>
              <a:t>căn</a:t>
            </a:r>
            <a:r>
              <a:rPr lang="en-US" sz="2400" dirty="0"/>
              <a:t> </a:t>
            </a:r>
            <a:r>
              <a:rPr lang="en-US" sz="2400" dirty="0" err="1"/>
              <a:t>bản</a:t>
            </a:r>
            <a:r>
              <a:rPr lang="en-US" sz="2400" dirty="0"/>
              <a:t> </a:t>
            </a:r>
            <a:r>
              <a:rPr lang="en-US" sz="2400" dirty="0" err="1"/>
              <a:t>của</a:t>
            </a:r>
            <a:r>
              <a:rPr lang="en-US" sz="2400" dirty="0"/>
              <a:t> </a:t>
            </a:r>
            <a:r>
              <a:rPr lang="en-US" sz="2400" dirty="0" err="1"/>
              <a:t>chỉ</a:t>
            </a:r>
            <a:r>
              <a:rPr lang="en-US" sz="2400" dirty="0"/>
              <a:t> </a:t>
            </a:r>
            <a:r>
              <a:rPr lang="en-US" sz="2400" dirty="0" err="1"/>
              <a:t>tiêu</a:t>
            </a:r>
            <a:r>
              <a:rPr lang="en-US" sz="2400" dirty="0"/>
              <a:t> </a:t>
            </a:r>
            <a:r>
              <a:rPr lang="en-US" sz="2400" dirty="0" err="1"/>
              <a:t>năng</a:t>
            </a:r>
            <a:r>
              <a:rPr lang="en-US" sz="2400" dirty="0"/>
              <a:t> </a:t>
            </a:r>
            <a:r>
              <a:rPr lang="en-US" sz="2400" dirty="0" err="1"/>
              <a:t>suất</a:t>
            </a:r>
            <a:r>
              <a:rPr lang="en-US" sz="2400" dirty="0"/>
              <a:t> </a:t>
            </a:r>
            <a:r>
              <a:rPr lang="en-US" sz="2400" dirty="0" err="1"/>
              <a:t>là</a:t>
            </a:r>
            <a:r>
              <a:rPr lang="en-US" sz="2400" dirty="0"/>
              <a:t> ở </a:t>
            </a:r>
            <a:r>
              <a:rPr lang="en-US" sz="2400" dirty="0" err="1"/>
              <a:t>chỗ</a:t>
            </a:r>
            <a:r>
              <a:rPr lang="en-US" sz="2400" dirty="0"/>
              <a:t> </a:t>
            </a:r>
            <a:r>
              <a:rPr lang="en-US" sz="2400" dirty="0" err="1"/>
              <a:t>nó</a:t>
            </a:r>
            <a:r>
              <a:rPr lang="en-US" sz="2400" dirty="0"/>
              <a:t> </a:t>
            </a:r>
            <a:r>
              <a:rPr lang="en-US" sz="2400" dirty="0" err="1"/>
              <a:t>có</a:t>
            </a:r>
            <a:r>
              <a:rPr lang="en-US" sz="2400" dirty="0"/>
              <a:t> </a:t>
            </a:r>
            <a:r>
              <a:rPr lang="en-US" sz="2400" dirty="0" err="1"/>
              <a:t>thể</a:t>
            </a:r>
            <a:r>
              <a:rPr lang="en-US" sz="2400" dirty="0"/>
              <a:t> </a:t>
            </a:r>
            <a:r>
              <a:rPr lang="en-US" sz="2400" dirty="0" err="1"/>
              <a:t>được</a:t>
            </a:r>
            <a:r>
              <a:rPr lang="en-US" sz="2400" dirty="0"/>
              <a:t> so </a:t>
            </a:r>
            <a:r>
              <a:rPr lang="en-US" sz="2400" dirty="0" err="1"/>
              <a:t>sánh</a:t>
            </a:r>
            <a:r>
              <a:rPr lang="en-US" sz="2400" dirty="0"/>
              <a:t> </a:t>
            </a:r>
            <a:r>
              <a:rPr lang="en-US" sz="2400" dirty="0" err="1"/>
              <a:t>trực</a:t>
            </a:r>
            <a:r>
              <a:rPr lang="en-US" sz="2400" dirty="0"/>
              <a:t> </a:t>
            </a:r>
            <a:r>
              <a:rPr lang="en-US" sz="2400" dirty="0" err="1"/>
              <a:t>tiếp</a:t>
            </a:r>
            <a:r>
              <a:rPr lang="en-US" sz="2400" dirty="0"/>
              <a:t> </a:t>
            </a:r>
            <a:r>
              <a:rPr lang="en-US" sz="2400" dirty="0" err="1"/>
              <a:t>giữa</a:t>
            </a:r>
            <a:r>
              <a:rPr lang="en-US" sz="2400" dirty="0"/>
              <a:t> </a:t>
            </a:r>
            <a:r>
              <a:rPr lang="en-US" sz="2400" dirty="0" err="1"/>
              <a:t>các</a:t>
            </a:r>
            <a:r>
              <a:rPr lang="en-US" sz="2400" dirty="0"/>
              <a:t> </a:t>
            </a:r>
            <a:r>
              <a:rPr lang="en-US" sz="2400" dirty="0" err="1"/>
              <a:t>cấp</a:t>
            </a:r>
            <a:r>
              <a:rPr lang="en-US" sz="2400" dirty="0"/>
              <a:t> </a:t>
            </a:r>
            <a:r>
              <a:rPr lang="en-US" sz="2400" dirty="0" err="1"/>
              <a:t>độ</a:t>
            </a:r>
            <a:r>
              <a:rPr lang="en-US" sz="2400" dirty="0"/>
              <a:t> </a:t>
            </a:r>
            <a:r>
              <a:rPr lang="en-US" sz="2400" dirty="0" err="1"/>
              <a:t>quản</a:t>
            </a:r>
            <a:r>
              <a:rPr lang="en-US" sz="2400" dirty="0"/>
              <a:t> </a:t>
            </a:r>
            <a:r>
              <a:rPr lang="en-US" sz="2400" dirty="0" err="1"/>
              <a:t>lý</a:t>
            </a:r>
            <a:r>
              <a:rPr lang="en-US" sz="2400" dirty="0"/>
              <a:t> </a:t>
            </a:r>
            <a:r>
              <a:rPr lang="en-US" sz="2400" dirty="0" err="1"/>
              <a:t>trong</a:t>
            </a:r>
            <a:r>
              <a:rPr lang="en-US" sz="2400" dirty="0"/>
              <a:t> </a:t>
            </a:r>
            <a:r>
              <a:rPr lang="en-US" sz="2400" dirty="0" err="1"/>
              <a:t>toàn</a:t>
            </a:r>
            <a:r>
              <a:rPr lang="en-US" sz="2400" dirty="0"/>
              <a:t> </a:t>
            </a:r>
            <a:r>
              <a:rPr lang="en-US" sz="2400" dirty="0" err="1"/>
              <a:t>công</a:t>
            </a:r>
            <a:r>
              <a:rPr lang="en-US" sz="2400" dirty="0"/>
              <a:t> </a:t>
            </a:r>
            <a:r>
              <a:rPr lang="en-US" sz="2400" dirty="0" err="1"/>
              <a:t>ty</a:t>
            </a:r>
            <a:r>
              <a:rPr lang="en-US" sz="2400" dirty="0"/>
              <a:t> </a:t>
            </a:r>
            <a:r>
              <a:rPr lang="en-US" sz="2400" dirty="0" err="1"/>
              <a:t>và</a:t>
            </a:r>
            <a:r>
              <a:rPr lang="en-US" sz="2400" dirty="0"/>
              <a:t> </a:t>
            </a:r>
            <a:r>
              <a:rPr lang="en-US" sz="2400" dirty="0" err="1"/>
              <a:t>với</a:t>
            </a:r>
            <a:r>
              <a:rPr lang="en-US" sz="2400" dirty="0"/>
              <a:t> </a:t>
            </a:r>
            <a:r>
              <a:rPr lang="en-US" sz="2400" dirty="0" err="1"/>
              <a:t>các</a:t>
            </a:r>
            <a:r>
              <a:rPr lang="en-US" sz="2400" dirty="0"/>
              <a:t> </a:t>
            </a:r>
            <a:r>
              <a:rPr lang="en-US" sz="2400" dirty="0" err="1"/>
              <a:t>công</a:t>
            </a:r>
            <a:r>
              <a:rPr lang="en-US" sz="2400" dirty="0"/>
              <a:t> </a:t>
            </a:r>
            <a:r>
              <a:rPr lang="en-US" sz="2400" dirty="0" err="1"/>
              <a:t>ty</a:t>
            </a:r>
            <a:r>
              <a:rPr lang="en-US" sz="2400" dirty="0"/>
              <a:t> </a:t>
            </a:r>
            <a:r>
              <a:rPr lang="en-US" sz="2400" dirty="0" err="1"/>
              <a:t>khác</a:t>
            </a:r>
            <a:r>
              <a:rPr lang="en-US" sz="2400" dirty="0"/>
              <a:t> </a:t>
            </a:r>
            <a:r>
              <a:rPr lang="en-US" sz="2400" dirty="0" err="1"/>
              <a:t>bởi</a:t>
            </a:r>
            <a:r>
              <a:rPr lang="en-US" sz="2400" dirty="0"/>
              <a:t> </a:t>
            </a:r>
            <a:r>
              <a:rPr lang="en-US" sz="2400" dirty="0" err="1"/>
              <a:t>vì</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chỉ</a:t>
            </a:r>
            <a:r>
              <a:rPr lang="en-US" sz="2400" dirty="0"/>
              <a:t> </a:t>
            </a:r>
            <a:r>
              <a:rPr lang="en-US" sz="2400" dirty="0" err="1"/>
              <a:t>tiêu</a:t>
            </a:r>
            <a:r>
              <a:rPr lang="en-US" sz="2400" dirty="0"/>
              <a:t> </a:t>
            </a:r>
            <a:r>
              <a:rPr lang="en-US" sz="2400" dirty="0" err="1"/>
              <a:t>đều</a:t>
            </a:r>
            <a:r>
              <a:rPr lang="en-US" sz="2400" dirty="0"/>
              <a:t> </a:t>
            </a:r>
            <a:r>
              <a:rPr lang="en-US" sz="2400" dirty="0" err="1"/>
              <a:t>có</a:t>
            </a:r>
            <a:r>
              <a:rPr lang="en-US" sz="2400" dirty="0"/>
              <a:t> </a:t>
            </a:r>
            <a:r>
              <a:rPr lang="en-US" sz="2400" dirty="0" err="1"/>
              <a:t>cùng</a:t>
            </a:r>
            <a:r>
              <a:rPr lang="en-US" sz="2400" dirty="0"/>
              <a:t> </a:t>
            </a:r>
            <a:r>
              <a:rPr lang="en-US" sz="2400" dirty="0" err="1"/>
              <a:t>đơn</a:t>
            </a:r>
            <a:r>
              <a:rPr lang="en-US" sz="2400" dirty="0"/>
              <a:t> </a:t>
            </a:r>
            <a:r>
              <a:rPr lang="en-US" sz="2400" dirty="0" err="1"/>
              <a:t>vị</a:t>
            </a:r>
            <a:r>
              <a:rPr lang="en-US" sz="2400" dirty="0"/>
              <a:t> </a:t>
            </a:r>
            <a:r>
              <a:rPr lang="en-US" sz="2400" dirty="0" err="1"/>
              <a:t>tính</a:t>
            </a:r>
            <a:r>
              <a:rPr lang="en-US" sz="2400" dirty="0"/>
              <a:t>.</a:t>
            </a:r>
            <a:endParaRPr lang="vi-VN" sz="2400" dirty="0"/>
          </a:p>
        </p:txBody>
      </p:sp>
    </p:spTree>
    <p:extLst>
      <p:ext uri="{BB962C8B-B14F-4D97-AF65-F5344CB8AC3E}">
        <p14:creationId xmlns:p14="http://schemas.microsoft.com/office/powerpoint/2010/main" val="359715253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t>10. </a:t>
            </a:r>
            <a:r>
              <a:rPr lang="en-US" sz="2800" dirty="0" err="1"/>
              <a:t>Khái</a:t>
            </a:r>
            <a:r>
              <a:rPr lang="en-US" sz="2800" dirty="0"/>
              <a:t> </a:t>
            </a:r>
            <a:r>
              <a:rPr lang="en-US" sz="2800" dirty="0" err="1"/>
              <a:t>quát</a:t>
            </a:r>
            <a:r>
              <a:rPr lang="en-US" sz="2800" dirty="0"/>
              <a:t> </a:t>
            </a:r>
            <a:r>
              <a:rPr lang="en-US" sz="2800" dirty="0" err="1"/>
              <a:t>về</a:t>
            </a:r>
            <a:r>
              <a:rPr lang="en-US" sz="2800" dirty="0"/>
              <a:t> </a:t>
            </a:r>
            <a:r>
              <a:rPr lang="en-US" sz="2800" dirty="0" err="1"/>
              <a:t>đánh</a:t>
            </a:r>
            <a:r>
              <a:rPr lang="en-US" sz="2800" dirty="0"/>
              <a:t> </a:t>
            </a:r>
            <a:r>
              <a:rPr lang="en-US" sz="2800" dirty="0" err="1"/>
              <a:t>giá</a:t>
            </a:r>
            <a:r>
              <a:rPr lang="en-US" sz="2800" dirty="0"/>
              <a:t> </a:t>
            </a:r>
            <a:r>
              <a:rPr lang="en-US" sz="2800" dirty="0" err="1"/>
              <a:t>kết</a:t>
            </a:r>
            <a:r>
              <a:rPr lang="en-US" sz="2800" dirty="0"/>
              <a:t> </a:t>
            </a:r>
            <a:r>
              <a:rPr lang="en-US" sz="2800" dirty="0" err="1"/>
              <a:t>quả</a:t>
            </a:r>
            <a:r>
              <a:rPr lang="en-US" sz="2800" dirty="0"/>
              <a:t> </a:t>
            </a:r>
            <a:r>
              <a:rPr lang="en-US" sz="2800" dirty="0" err="1"/>
              <a:t>của</a:t>
            </a:r>
            <a:r>
              <a:rPr lang="en-US" sz="2800" dirty="0"/>
              <a:t> </a:t>
            </a:r>
            <a:r>
              <a:rPr lang="en-US" sz="2800" dirty="0" err="1"/>
              <a:t>người</a:t>
            </a:r>
            <a:r>
              <a:rPr lang="en-US" sz="2800" dirty="0"/>
              <a:t> </a:t>
            </a:r>
            <a:r>
              <a:rPr lang="en-US" sz="2800" dirty="0" err="1"/>
              <a:t>bán</a:t>
            </a:r>
            <a:r>
              <a:rPr lang="en-US" sz="2800" dirty="0"/>
              <a:t> </a:t>
            </a:r>
            <a:r>
              <a:rPr lang="en-US" sz="2800" dirty="0" err="1"/>
              <a:t>hàng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252</a:t>
            </a:fld>
            <a:endParaRPr kumimoji="0" lang="en-US"/>
          </a:p>
        </p:txBody>
      </p:sp>
      <p:sp>
        <p:nvSpPr>
          <p:cNvPr id="4" name="Content Placeholder 3"/>
          <p:cNvSpPr>
            <a:spLocks noGrp="1"/>
          </p:cNvSpPr>
          <p:nvPr>
            <p:ph sz="quarter" idx="1"/>
          </p:nvPr>
        </p:nvSpPr>
        <p:spPr/>
        <p:txBody>
          <a:bodyPr>
            <a:normAutofit/>
          </a:bodyPr>
          <a:lstStyle/>
          <a:p>
            <a:pPr>
              <a:buClr>
                <a:srgbClr val="FF0000"/>
              </a:buClr>
              <a:buFont typeface="Wingdings" pitchFamily="2" charset="2"/>
              <a:buChar char="v"/>
            </a:pPr>
            <a:r>
              <a:rPr lang="en-US" sz="2400" dirty="0" err="1"/>
              <a:t>Mục</a:t>
            </a:r>
            <a:r>
              <a:rPr lang="en-US" sz="2400" dirty="0"/>
              <a:t> </a:t>
            </a:r>
            <a:r>
              <a:rPr lang="en-US" sz="2400" dirty="0" err="1"/>
              <a:t>đích</a:t>
            </a:r>
            <a:endParaRPr lang="en-US" sz="2400" dirty="0"/>
          </a:p>
          <a:p>
            <a:pPr>
              <a:buClr>
                <a:srgbClr val="FF0000"/>
              </a:buClr>
              <a:buFont typeface="Wingdings" pitchFamily="2" charset="2"/>
              <a:buChar char="v"/>
            </a:pPr>
            <a:r>
              <a:rPr lang="en-US" sz="2400" dirty="0" err="1"/>
              <a:t>Các</a:t>
            </a:r>
            <a:r>
              <a:rPr lang="en-US" sz="2400" dirty="0"/>
              <a:t> </a:t>
            </a:r>
            <a:r>
              <a:rPr lang="en-US" sz="2400" dirty="0" err="1"/>
              <a:t>tiếp</a:t>
            </a:r>
            <a:r>
              <a:rPr lang="en-US" sz="2400" dirty="0"/>
              <a:t> </a:t>
            </a:r>
            <a:r>
              <a:rPr lang="en-US" sz="2400" dirty="0" err="1"/>
              <a:t>cận</a:t>
            </a:r>
            <a:r>
              <a:rPr lang="en-US" sz="2400" dirty="0"/>
              <a:t> </a:t>
            </a:r>
          </a:p>
          <a:p>
            <a:pPr>
              <a:buClr>
                <a:srgbClr val="FF0000"/>
              </a:buClr>
              <a:buFont typeface="Wingdings" pitchFamily="2" charset="2"/>
              <a:buChar char="v"/>
            </a:pPr>
            <a:r>
              <a:rPr lang="en-US" sz="2400" dirty="0" err="1"/>
              <a:t>Các</a:t>
            </a:r>
            <a:r>
              <a:rPr lang="en-US" sz="2400" dirty="0"/>
              <a:t> </a:t>
            </a:r>
            <a:r>
              <a:rPr lang="en-US" sz="2400" dirty="0" err="1"/>
              <a:t>tiêu</a:t>
            </a:r>
            <a:r>
              <a:rPr lang="en-US" sz="2400" dirty="0"/>
              <a:t> </a:t>
            </a:r>
            <a:r>
              <a:rPr lang="en-US" sz="2400" dirty="0" err="1"/>
              <a:t>chuẩn</a:t>
            </a:r>
            <a:r>
              <a:rPr lang="en-US" sz="2400" dirty="0"/>
              <a:t> </a:t>
            </a:r>
            <a:r>
              <a:rPr lang="en-US" sz="2400" dirty="0" err="1"/>
              <a:t>đánh</a:t>
            </a:r>
            <a:r>
              <a:rPr lang="en-US" sz="2400" dirty="0"/>
              <a:t> </a:t>
            </a:r>
            <a:r>
              <a:rPr lang="en-US" sz="2400" dirty="0" err="1"/>
              <a:t>giá</a:t>
            </a:r>
            <a:r>
              <a:rPr lang="en-US" sz="2400" dirty="0"/>
              <a:t> </a:t>
            </a:r>
          </a:p>
          <a:p>
            <a:pPr>
              <a:buClr>
                <a:srgbClr val="FF0000"/>
              </a:buClr>
              <a:buFont typeface="Wingdings" pitchFamily="2" charset="2"/>
              <a:buChar char="v"/>
            </a:pPr>
            <a:r>
              <a:rPr lang="en-US" sz="2400" dirty="0" err="1"/>
              <a:t>Các</a:t>
            </a:r>
            <a:r>
              <a:rPr lang="en-US" sz="2400" dirty="0"/>
              <a:t> </a:t>
            </a:r>
            <a:r>
              <a:rPr lang="en-US" sz="2400" dirty="0" err="1"/>
              <a:t>yêu</a:t>
            </a:r>
            <a:r>
              <a:rPr lang="en-US" sz="2400" dirty="0"/>
              <a:t> </a:t>
            </a:r>
            <a:r>
              <a:rPr lang="en-US" sz="2400" dirty="0" err="1"/>
              <a:t>cầu</a:t>
            </a:r>
            <a:r>
              <a:rPr lang="en-US" sz="2400" dirty="0"/>
              <a:t> </a:t>
            </a:r>
            <a:r>
              <a:rPr lang="en-US" sz="2400" dirty="0" err="1"/>
              <a:t>trong</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bán</a:t>
            </a:r>
            <a:r>
              <a:rPr lang="en-US" sz="2400" dirty="0"/>
              <a:t> </a:t>
            </a:r>
            <a:r>
              <a:rPr lang="en-US" sz="2400" dirty="0" err="1"/>
              <a:t>hàng</a:t>
            </a:r>
            <a:endParaRPr lang="vi-VN" sz="2400" dirty="0"/>
          </a:p>
        </p:txBody>
      </p:sp>
    </p:spTree>
    <p:extLst>
      <p:ext uri="{BB962C8B-B14F-4D97-AF65-F5344CB8AC3E}">
        <p14:creationId xmlns:p14="http://schemas.microsoft.com/office/powerpoint/2010/main" val="391889868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11. </a:t>
            </a:r>
            <a:r>
              <a:rPr lang="en-US" sz="2800" dirty="0" err="1"/>
              <a:t>Các</a:t>
            </a:r>
            <a:r>
              <a:rPr lang="en-US" sz="2800" dirty="0"/>
              <a:t> </a:t>
            </a:r>
            <a:r>
              <a:rPr lang="en-US" sz="2800" dirty="0" err="1"/>
              <a:t>phương</a:t>
            </a:r>
            <a:r>
              <a:rPr lang="en-US" sz="2800" dirty="0"/>
              <a:t> </a:t>
            </a:r>
            <a:r>
              <a:rPr lang="en-US" sz="2800" dirty="0" err="1"/>
              <a:t>pháp</a:t>
            </a:r>
            <a:r>
              <a:rPr lang="en-US" sz="2800" dirty="0"/>
              <a:t> </a:t>
            </a:r>
            <a:r>
              <a:rPr lang="en-US" sz="2800" dirty="0" err="1"/>
              <a:t>đánh</a:t>
            </a:r>
            <a:r>
              <a:rPr lang="en-US" sz="2800" dirty="0"/>
              <a:t> </a:t>
            </a:r>
            <a:r>
              <a:rPr lang="en-US" sz="2800" dirty="0" err="1"/>
              <a:t>giá</a:t>
            </a:r>
            <a:r>
              <a:rPr lang="en-US" sz="2800" dirty="0"/>
              <a:t> </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253</a:t>
            </a:fld>
            <a:endParaRPr kumimoji="0" lang="en-US"/>
          </a:p>
        </p:txBody>
      </p:sp>
      <p:sp>
        <p:nvSpPr>
          <p:cNvPr id="4" name="Content Placeholder 3"/>
          <p:cNvSpPr>
            <a:spLocks noGrp="1"/>
          </p:cNvSpPr>
          <p:nvPr>
            <p:ph sz="quarter" idx="1"/>
          </p:nvPr>
        </p:nvSpPr>
        <p:spPr/>
        <p:txBody>
          <a:bodyPr>
            <a:normAutofit/>
          </a:bodyPr>
          <a:lstStyle/>
          <a:p>
            <a:pPr>
              <a:lnSpc>
                <a:spcPct val="100000"/>
              </a:lnSpc>
              <a:buClr>
                <a:srgbClr val="FF0000"/>
              </a:buClr>
              <a:buFont typeface="Wingdings" pitchFamily="2" charset="2"/>
              <a:buChar char="v"/>
            </a:pPr>
            <a:r>
              <a:rPr lang="en-US" sz="2400" dirty="0" err="1">
                <a:solidFill>
                  <a:schemeClr val="tx1"/>
                </a:solidFill>
              </a:rPr>
              <a:t>Sử</a:t>
            </a:r>
            <a:r>
              <a:rPr lang="en-US" sz="2400" dirty="0">
                <a:solidFill>
                  <a:schemeClr val="tx1"/>
                </a:solidFill>
              </a:rPr>
              <a:t> </a:t>
            </a:r>
            <a:r>
              <a:rPr lang="en-US" sz="2400" dirty="0" err="1">
                <a:solidFill>
                  <a:schemeClr val="tx1"/>
                </a:solidFill>
              </a:rPr>
              <a:t>dụng</a:t>
            </a:r>
            <a:r>
              <a:rPr lang="en-US" sz="2400" dirty="0">
                <a:solidFill>
                  <a:schemeClr val="tx1"/>
                </a:solidFill>
              </a:rPr>
              <a:t> </a:t>
            </a:r>
            <a:r>
              <a:rPr lang="en-US" sz="2400" dirty="0" err="1">
                <a:solidFill>
                  <a:schemeClr val="tx1"/>
                </a:solidFill>
              </a:rPr>
              <a:t>danh</a:t>
            </a:r>
            <a:r>
              <a:rPr lang="en-US" sz="2400" dirty="0">
                <a:solidFill>
                  <a:schemeClr val="tx1"/>
                </a:solidFill>
              </a:rPr>
              <a:t> </a:t>
            </a:r>
            <a:r>
              <a:rPr lang="en-US" sz="2400" dirty="0" err="1">
                <a:solidFill>
                  <a:schemeClr val="tx1"/>
                </a:solidFill>
              </a:rPr>
              <a:t>mục</a:t>
            </a:r>
            <a:r>
              <a:rPr lang="en-US" sz="2400" dirty="0">
                <a:solidFill>
                  <a:schemeClr val="tx1"/>
                </a:solidFill>
              </a:rPr>
              <a:t> </a:t>
            </a:r>
            <a:r>
              <a:rPr lang="en-US" sz="2400" dirty="0" err="1">
                <a:solidFill>
                  <a:schemeClr val="tx1"/>
                </a:solidFill>
              </a:rPr>
              <a:t>điểm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giá</a:t>
            </a:r>
            <a:r>
              <a:rPr lang="en-US" sz="2400" dirty="0">
                <a:solidFill>
                  <a:schemeClr val="tx1"/>
                </a:solidFill>
              </a:rPr>
              <a:t>/</a:t>
            </a:r>
            <a:r>
              <a:rPr lang="en-US" sz="2400" dirty="0" err="1">
                <a:solidFill>
                  <a:schemeClr val="tx1"/>
                </a:solidFill>
              </a:rPr>
              <a:t>Sắp</a:t>
            </a:r>
            <a:r>
              <a:rPr lang="en-US" sz="2400" dirty="0">
                <a:solidFill>
                  <a:schemeClr val="tx1"/>
                </a:solidFill>
              </a:rPr>
              <a:t> </a:t>
            </a:r>
            <a:r>
              <a:rPr lang="en-US" sz="2400" dirty="0" err="1">
                <a:solidFill>
                  <a:schemeClr val="tx1"/>
                </a:solidFill>
              </a:rPr>
              <a:t>xếp</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thứ</a:t>
            </a:r>
            <a:r>
              <a:rPr lang="en-US" sz="2400" dirty="0">
                <a:solidFill>
                  <a:schemeClr val="tx1"/>
                </a:solidFill>
              </a:rPr>
              <a:t> </a:t>
            </a:r>
            <a:r>
              <a:rPr lang="en-US" sz="2400" dirty="0" err="1">
                <a:solidFill>
                  <a:schemeClr val="tx1"/>
                </a:solidFill>
              </a:rPr>
              <a:t>bậc</a:t>
            </a:r>
            <a:r>
              <a:rPr lang="en-US" sz="2400" dirty="0">
                <a:solidFill>
                  <a:schemeClr val="tx1"/>
                </a:solidFill>
              </a:rPr>
              <a:t> </a:t>
            </a:r>
          </a:p>
          <a:p>
            <a:pPr>
              <a:lnSpc>
                <a:spcPct val="100000"/>
              </a:lnSpc>
              <a:buClr>
                <a:srgbClr val="FF0000"/>
              </a:buClr>
              <a:buFont typeface="Wingdings" pitchFamily="2" charset="2"/>
              <a:buChar char="v"/>
            </a:pPr>
            <a:r>
              <a:rPr lang="en-US" sz="2400" dirty="0" err="1">
                <a:solidFill>
                  <a:schemeClr val="tx1"/>
                </a:solidFill>
              </a:rPr>
              <a:t>Phương</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xếp</a:t>
            </a:r>
            <a:r>
              <a:rPr lang="en-US" sz="2400" dirty="0">
                <a:solidFill>
                  <a:schemeClr val="tx1"/>
                </a:solidFill>
              </a:rPr>
              <a:t> </a:t>
            </a:r>
            <a:r>
              <a:rPr lang="en-US" sz="2400" dirty="0" err="1">
                <a:solidFill>
                  <a:schemeClr val="tx1"/>
                </a:solidFill>
              </a:rPr>
              <a:t>hạng</a:t>
            </a:r>
            <a:endParaRPr lang="en-US" sz="2400" dirty="0">
              <a:solidFill>
                <a:schemeClr val="tx1"/>
              </a:solidFill>
            </a:endParaRPr>
          </a:p>
          <a:p>
            <a:pPr>
              <a:lnSpc>
                <a:spcPct val="100000"/>
              </a:lnSpc>
              <a:buClr>
                <a:srgbClr val="FF0000"/>
              </a:buClr>
              <a:buFont typeface="Wingdings" pitchFamily="2" charset="2"/>
              <a:buChar char="v"/>
            </a:pPr>
            <a:r>
              <a:rPr lang="en-US" sz="2400" dirty="0" err="1">
                <a:solidFill>
                  <a:schemeClr val="tx1"/>
                </a:solidFill>
              </a:rPr>
              <a:t>Phương</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thiết</a:t>
            </a:r>
            <a:r>
              <a:rPr lang="en-US" sz="2400" dirty="0">
                <a:solidFill>
                  <a:schemeClr val="tx1"/>
                </a:solidFill>
              </a:rPr>
              <a:t> </a:t>
            </a:r>
            <a:r>
              <a:rPr lang="en-US" sz="2400" dirty="0" err="1">
                <a:solidFill>
                  <a:schemeClr val="tx1"/>
                </a:solidFill>
              </a:rPr>
              <a:t>lập</a:t>
            </a:r>
            <a:r>
              <a:rPr lang="en-US" sz="2400" dirty="0">
                <a:solidFill>
                  <a:schemeClr val="tx1"/>
                </a:solidFill>
              </a:rPr>
              <a:t> </a:t>
            </a:r>
            <a:r>
              <a:rPr lang="en-US" sz="2400" dirty="0" err="1">
                <a:solidFill>
                  <a:schemeClr val="tx1"/>
                </a:solidFill>
              </a:rPr>
              <a:t>mục</a:t>
            </a:r>
            <a:r>
              <a:rPr lang="en-US" sz="2400" dirty="0">
                <a:solidFill>
                  <a:schemeClr val="tx1"/>
                </a:solidFill>
              </a:rPr>
              <a:t> </a:t>
            </a:r>
            <a:r>
              <a:rPr lang="en-US" sz="2400" dirty="0" err="1">
                <a:solidFill>
                  <a:schemeClr val="tx1"/>
                </a:solidFill>
              </a:rPr>
              <a:t>tiêu</a:t>
            </a:r>
            <a:endParaRPr lang="en-US" sz="2400" dirty="0">
              <a:solidFill>
                <a:schemeClr val="tx1"/>
              </a:solidFill>
            </a:endParaRPr>
          </a:p>
          <a:p>
            <a:pPr>
              <a:lnSpc>
                <a:spcPct val="100000"/>
              </a:lnSpc>
              <a:buClr>
                <a:srgbClr val="FF0000"/>
              </a:buClr>
              <a:buFont typeface="Wingdings" pitchFamily="2" charset="2"/>
              <a:buChar char="v"/>
            </a:pPr>
            <a:r>
              <a:rPr lang="en-US" sz="2400" dirty="0" err="1">
                <a:solidFill>
                  <a:schemeClr val="tx1"/>
                </a:solidFill>
              </a:rPr>
              <a:t>Phương</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giá</a:t>
            </a:r>
            <a:r>
              <a:rPr lang="en-US" sz="2400" dirty="0">
                <a:solidFill>
                  <a:schemeClr val="tx1"/>
                </a:solidFill>
              </a:rPr>
              <a:t> </a:t>
            </a:r>
            <a:r>
              <a:rPr lang="en-US" sz="2400" dirty="0" err="1">
                <a:solidFill>
                  <a:schemeClr val="tx1"/>
                </a:solidFill>
              </a:rPr>
              <a:t>sắp</a:t>
            </a:r>
            <a:r>
              <a:rPr lang="en-US" sz="2400" dirty="0">
                <a:solidFill>
                  <a:schemeClr val="tx1"/>
                </a:solidFill>
              </a:rPr>
              <a:t> </a:t>
            </a:r>
            <a:r>
              <a:rPr lang="en-US" sz="2400" dirty="0" err="1">
                <a:solidFill>
                  <a:schemeClr val="tx1"/>
                </a:solidFill>
              </a:rPr>
              <a:t>xếp</a:t>
            </a:r>
            <a:r>
              <a:rPr lang="en-US" sz="2400" dirty="0">
                <a:solidFill>
                  <a:schemeClr val="tx1"/>
                </a:solidFill>
              </a:rPr>
              <a:t> </a:t>
            </a:r>
            <a:r>
              <a:rPr lang="en-US" sz="2400" dirty="0" err="1">
                <a:solidFill>
                  <a:schemeClr val="tx1"/>
                </a:solidFill>
              </a:rPr>
              <a:t>thứ</a:t>
            </a:r>
            <a:r>
              <a:rPr lang="en-US" sz="2400" dirty="0">
                <a:solidFill>
                  <a:schemeClr val="tx1"/>
                </a:solidFill>
              </a:rPr>
              <a:t> </a:t>
            </a:r>
            <a:r>
              <a:rPr lang="en-US" sz="2400" dirty="0" err="1">
                <a:solidFill>
                  <a:schemeClr val="tx1"/>
                </a:solidFill>
              </a:rPr>
              <a:t>bậc</a:t>
            </a:r>
            <a:r>
              <a:rPr lang="en-US" sz="2400" dirty="0">
                <a:solidFill>
                  <a:schemeClr val="tx1"/>
                </a:solidFill>
              </a:rPr>
              <a:t> </a:t>
            </a:r>
            <a:r>
              <a:rPr lang="en-US" sz="2400" dirty="0" err="1">
                <a:solidFill>
                  <a:schemeClr val="tx1"/>
                </a:solidFill>
              </a:rPr>
              <a:t>kết</a:t>
            </a:r>
            <a:r>
              <a:rPr lang="en-US" sz="2400" dirty="0">
                <a:solidFill>
                  <a:schemeClr val="tx1"/>
                </a:solidFill>
              </a:rPr>
              <a:t> </a:t>
            </a:r>
            <a:r>
              <a:rPr lang="en-US" sz="2400" dirty="0" err="1">
                <a:solidFill>
                  <a:schemeClr val="tx1"/>
                </a:solidFill>
              </a:rPr>
              <a:t>quả</a:t>
            </a:r>
            <a:r>
              <a:rPr lang="en-US" sz="2400" dirty="0">
                <a:solidFill>
                  <a:schemeClr val="tx1"/>
                </a:solidFill>
              </a:rPr>
              <a:t> </a:t>
            </a:r>
            <a:r>
              <a:rPr lang="en-US" sz="2400" dirty="0" err="1">
                <a:solidFill>
                  <a:schemeClr val="tx1"/>
                </a:solidFill>
              </a:rPr>
              <a:t>và</a:t>
            </a:r>
            <a:r>
              <a:rPr lang="en-US" sz="2400" dirty="0">
                <a:solidFill>
                  <a:schemeClr val="tx1"/>
                </a:solidFill>
              </a:rPr>
              <a:t> </a:t>
            </a:r>
            <a:r>
              <a:rPr lang="en-US" sz="2400" dirty="0" err="1">
                <a:solidFill>
                  <a:schemeClr val="tx1"/>
                </a:solidFill>
              </a:rPr>
              <a:t>hành</a:t>
            </a:r>
            <a:r>
              <a:rPr lang="en-US" sz="2400" dirty="0">
                <a:solidFill>
                  <a:schemeClr val="tx1"/>
                </a:solidFill>
              </a:rPr>
              <a:t> vi</a:t>
            </a:r>
            <a:endParaRPr lang="vi-VN" sz="2400" dirty="0">
              <a:solidFill>
                <a:schemeClr val="tx1"/>
              </a:solidFill>
            </a:endParaRPr>
          </a:p>
        </p:txBody>
      </p:sp>
    </p:spTree>
    <p:extLst>
      <p:ext uri="{BB962C8B-B14F-4D97-AF65-F5344CB8AC3E}">
        <p14:creationId xmlns:p14="http://schemas.microsoft.com/office/powerpoint/2010/main" val="339000791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29650" cy="838200"/>
          </a:xfrm>
        </p:spPr>
        <p:txBody>
          <a:bodyPr>
            <a:noAutofit/>
          </a:bodyPr>
          <a:lstStyle/>
          <a:p>
            <a:pPr algn="ctr">
              <a:lnSpc>
                <a:spcPct val="100000"/>
              </a:lnSpc>
            </a:pPr>
            <a:r>
              <a:rPr lang="en-US" sz="2800" dirty="0"/>
              <a:t>11.1. </a:t>
            </a:r>
            <a:r>
              <a:rPr lang="en-US" sz="2800" dirty="0" err="1"/>
              <a:t>Sử</a:t>
            </a:r>
            <a:r>
              <a:rPr lang="en-US" sz="2800" dirty="0"/>
              <a:t> </a:t>
            </a:r>
            <a:r>
              <a:rPr lang="en-US" sz="2800" dirty="0" err="1"/>
              <a:t>dụng</a:t>
            </a:r>
            <a:r>
              <a:rPr lang="en-US" sz="2800" dirty="0"/>
              <a:t> </a:t>
            </a:r>
            <a:r>
              <a:rPr lang="en-US" sz="2800" dirty="0" err="1"/>
              <a:t>danh</a:t>
            </a:r>
            <a:r>
              <a:rPr lang="en-US" sz="2800" dirty="0"/>
              <a:t> </a:t>
            </a:r>
            <a:r>
              <a:rPr lang="en-US" sz="2800" dirty="0" err="1"/>
              <a:t>mục</a:t>
            </a:r>
            <a:r>
              <a:rPr lang="en-US" sz="2800" dirty="0"/>
              <a:t> </a:t>
            </a:r>
            <a:r>
              <a:rPr lang="en-US" sz="2800" dirty="0" err="1"/>
              <a:t>điểm</a:t>
            </a:r>
            <a:r>
              <a:rPr lang="en-US" sz="2800" dirty="0"/>
              <a:t> </a:t>
            </a:r>
            <a:r>
              <a:rPr lang="en-US" sz="2800" dirty="0" err="1"/>
              <a:t>đánh</a:t>
            </a:r>
            <a:r>
              <a:rPr lang="en-US" sz="2800" dirty="0"/>
              <a:t> </a:t>
            </a:r>
            <a:r>
              <a:rPr lang="en-US" sz="2800" dirty="0" err="1"/>
              <a:t>giá</a:t>
            </a:r>
            <a:r>
              <a:rPr lang="en-US" sz="2800" dirty="0"/>
              <a:t>/</a:t>
            </a:r>
            <a:r>
              <a:rPr lang="en-US" sz="2800" dirty="0" err="1"/>
              <a:t>Sắp</a:t>
            </a:r>
            <a:r>
              <a:rPr lang="en-US" sz="2800" dirty="0"/>
              <a:t> </a:t>
            </a:r>
            <a:r>
              <a:rPr lang="en-US" sz="2800" dirty="0" err="1"/>
              <a:t>xếp</a:t>
            </a:r>
            <a:r>
              <a:rPr lang="en-US" sz="2800" dirty="0"/>
              <a:t> </a:t>
            </a:r>
            <a:r>
              <a:rPr lang="en-US" sz="2800" dirty="0" err="1"/>
              <a:t>theo</a:t>
            </a:r>
            <a:r>
              <a:rPr lang="en-US" sz="2800" dirty="0"/>
              <a:t> </a:t>
            </a:r>
            <a:r>
              <a:rPr lang="en-US" sz="2800" dirty="0" err="1"/>
              <a:t>thứ</a:t>
            </a:r>
            <a:r>
              <a:rPr lang="en-US" sz="2800" dirty="0"/>
              <a:t> </a:t>
            </a:r>
            <a:r>
              <a:rPr lang="en-US" sz="2800" dirty="0" err="1"/>
              <a:t>bậc</a:t>
            </a:r>
            <a:r>
              <a:rPr lang="en-US" sz="2800" dirty="0"/>
              <a:t> </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254</a:t>
            </a:fld>
            <a:endParaRPr kumimoji="0" lang="en-US"/>
          </a:p>
        </p:txBody>
      </p:sp>
      <p:sp>
        <p:nvSpPr>
          <p:cNvPr id="4" name="Content Placeholder 3"/>
          <p:cNvSpPr>
            <a:spLocks noGrp="1"/>
          </p:cNvSpPr>
          <p:nvPr>
            <p:ph sz="quarter" idx="1"/>
          </p:nvPr>
        </p:nvSpPr>
        <p:spPr>
          <a:xfrm>
            <a:off x="533400" y="1371600"/>
            <a:ext cx="8153400" cy="4709160"/>
          </a:xfrm>
        </p:spPr>
        <p:txBody>
          <a:bodyPr>
            <a:normAutofit fontScale="92500"/>
          </a:bodyPr>
          <a:lstStyle/>
          <a:p>
            <a:pPr algn="just">
              <a:lnSpc>
                <a:spcPct val="120000"/>
              </a:lnSpc>
              <a:buClr>
                <a:srgbClr val="FF0000"/>
              </a:buClr>
              <a:buFont typeface="Wingdings" pitchFamily="2" charset="2"/>
              <a:buChar char="v"/>
            </a:pPr>
            <a:r>
              <a:rPr lang="en-US" sz="2400" dirty="0" err="1"/>
              <a:t>Phương</a:t>
            </a:r>
            <a:r>
              <a:rPr lang="en-US" sz="2400" dirty="0"/>
              <a:t> </a:t>
            </a:r>
            <a:r>
              <a:rPr lang="en-US" sz="2400" dirty="0" err="1"/>
              <a:t>pháp</a:t>
            </a:r>
            <a:r>
              <a:rPr lang="en-US" sz="2400" dirty="0"/>
              <a:t> </a:t>
            </a:r>
            <a:r>
              <a:rPr lang="en-US" sz="2400" dirty="0" err="1"/>
              <a:t>này</a:t>
            </a:r>
            <a:r>
              <a:rPr lang="en-US" sz="2400" dirty="0"/>
              <a:t> </a:t>
            </a:r>
            <a:r>
              <a:rPr lang="en-US" sz="2400" dirty="0" err="1"/>
              <a:t>sử</a:t>
            </a:r>
            <a:r>
              <a:rPr lang="en-US" sz="2400" dirty="0"/>
              <a:t> </a:t>
            </a:r>
            <a:r>
              <a:rPr lang="en-US" sz="2400" dirty="0" err="1"/>
              <a:t>dụng</a:t>
            </a:r>
            <a:r>
              <a:rPr lang="en-US" sz="2400" dirty="0"/>
              <a:t> </a:t>
            </a:r>
            <a:r>
              <a:rPr lang="en-US" sz="2400" dirty="0" err="1"/>
              <a:t>các</a:t>
            </a:r>
            <a:r>
              <a:rPr lang="en-US" sz="2400" dirty="0"/>
              <a:t> </a:t>
            </a:r>
            <a:r>
              <a:rPr lang="en-US" sz="2400" dirty="0" err="1"/>
              <a:t>phiếu</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các</a:t>
            </a:r>
            <a:r>
              <a:rPr lang="en-US" sz="2400" dirty="0"/>
              <a:t> </a:t>
            </a:r>
            <a:r>
              <a:rPr lang="en-US" sz="2400" dirty="0" err="1"/>
              <a:t>tiêu</a:t>
            </a:r>
            <a:r>
              <a:rPr lang="en-US" sz="2400" dirty="0"/>
              <a:t> </a:t>
            </a:r>
            <a:r>
              <a:rPr lang="en-US" sz="2400" dirty="0" err="1"/>
              <a:t>chuẩn</a:t>
            </a:r>
            <a:r>
              <a:rPr lang="en-US" sz="2400" dirty="0"/>
              <a:t> </a:t>
            </a:r>
            <a:r>
              <a:rPr lang="en-US" sz="2400" dirty="0" err="1"/>
              <a:t>và</a:t>
            </a:r>
            <a:r>
              <a:rPr lang="en-US" sz="2400" dirty="0"/>
              <a:t> </a:t>
            </a:r>
            <a:r>
              <a:rPr lang="en-US" sz="2400" dirty="0" err="1"/>
              <a:t>thang</a:t>
            </a:r>
            <a:r>
              <a:rPr lang="en-US" sz="2400" dirty="0"/>
              <a:t> </a:t>
            </a:r>
            <a:r>
              <a:rPr lang="en-US" sz="2400" dirty="0" err="1"/>
              <a:t>đo</a:t>
            </a:r>
            <a:r>
              <a:rPr lang="en-US" sz="2400" dirty="0"/>
              <a:t> </a:t>
            </a:r>
            <a:r>
              <a:rPr lang="en-US" sz="2400" dirty="0" err="1"/>
              <a:t>để</a:t>
            </a:r>
            <a:r>
              <a:rPr lang="en-US" sz="2400" dirty="0"/>
              <a:t> </a:t>
            </a:r>
            <a:r>
              <a:rPr lang="en-US" sz="2400" dirty="0" err="1"/>
              <a:t>xác</a:t>
            </a:r>
            <a:r>
              <a:rPr lang="en-US" sz="2400" dirty="0"/>
              <a:t> </a:t>
            </a:r>
            <a:r>
              <a:rPr lang="en-US" sz="2400" dirty="0" err="1"/>
              <a:t>định</a:t>
            </a:r>
            <a:r>
              <a:rPr lang="en-US" sz="2400" dirty="0"/>
              <a:t> </a:t>
            </a:r>
            <a:r>
              <a:rPr lang="en-US" sz="2400" dirty="0" err="1"/>
              <a:t>mức</a:t>
            </a:r>
            <a:r>
              <a:rPr lang="en-US" sz="2400" dirty="0"/>
              <a:t> </a:t>
            </a:r>
            <a:r>
              <a:rPr lang="en-US" sz="2400" dirty="0" err="1"/>
              <a:t>độ</a:t>
            </a:r>
            <a:r>
              <a:rPr lang="en-US" sz="2400" dirty="0"/>
              <a:t> </a:t>
            </a:r>
            <a:r>
              <a:rPr lang="en-US" sz="2400" dirty="0" err="1"/>
              <a:t>đạt</a:t>
            </a:r>
            <a:r>
              <a:rPr lang="en-US" sz="2400" dirty="0"/>
              <a:t> </a:t>
            </a:r>
            <a:r>
              <a:rPr lang="en-US" sz="2400" dirty="0" err="1"/>
              <a:t>được</a:t>
            </a:r>
            <a:r>
              <a:rPr lang="en-US" sz="2400" dirty="0"/>
              <a:t> </a:t>
            </a:r>
            <a:r>
              <a:rPr lang="en-US" sz="2400" dirty="0" err="1"/>
              <a:t>của</a:t>
            </a:r>
            <a:r>
              <a:rPr lang="en-US" sz="2400" dirty="0"/>
              <a:t> </a:t>
            </a:r>
            <a:r>
              <a:rPr lang="en-US" sz="2400" dirty="0" err="1"/>
              <a:t>người</a:t>
            </a:r>
            <a:r>
              <a:rPr lang="en-US" sz="2400" dirty="0"/>
              <a:t> </a:t>
            </a:r>
            <a:r>
              <a:rPr lang="en-US" sz="2400" dirty="0" err="1"/>
              <a:t>bán</a:t>
            </a:r>
            <a:r>
              <a:rPr lang="en-US" sz="2400" dirty="0"/>
              <a:t> ở </a:t>
            </a:r>
            <a:r>
              <a:rPr lang="en-US" sz="2400" dirty="0" err="1"/>
              <a:t>từng</a:t>
            </a:r>
            <a:r>
              <a:rPr lang="en-US" sz="2400" dirty="0"/>
              <a:t> </a:t>
            </a:r>
            <a:r>
              <a:rPr lang="en-US" sz="2400" dirty="0" err="1"/>
              <a:t>tiêu</a:t>
            </a:r>
            <a:r>
              <a:rPr lang="en-US" sz="2400" dirty="0"/>
              <a:t> </a:t>
            </a:r>
            <a:r>
              <a:rPr lang="en-US" sz="2400" dirty="0" err="1"/>
              <a:t>chuẩn</a:t>
            </a:r>
            <a:r>
              <a:rPr lang="en-US" sz="2400" dirty="0"/>
              <a:t>. </a:t>
            </a:r>
          </a:p>
          <a:p>
            <a:pPr algn="just">
              <a:lnSpc>
                <a:spcPct val="120000"/>
              </a:lnSpc>
              <a:buClr>
                <a:srgbClr val="FF0000"/>
              </a:buClr>
              <a:buFont typeface="Wingdings" pitchFamily="2" charset="2"/>
              <a:buChar char="v"/>
            </a:pPr>
            <a:r>
              <a:rPr lang="en-US" sz="2400" dirty="0" err="1"/>
              <a:t>Đặc</a:t>
            </a:r>
            <a:r>
              <a:rPr lang="en-US" sz="2400" dirty="0"/>
              <a:t> </a:t>
            </a:r>
            <a:r>
              <a:rPr lang="en-US" sz="2400" dirty="0" err="1"/>
              <a:t>biệt</a:t>
            </a:r>
            <a:r>
              <a:rPr lang="en-US" sz="2400" dirty="0"/>
              <a:t> </a:t>
            </a:r>
            <a:r>
              <a:rPr lang="en-US" sz="2400" dirty="0" err="1"/>
              <a:t>hữu</a:t>
            </a:r>
            <a:r>
              <a:rPr lang="en-US" sz="2400" dirty="0"/>
              <a:t> </a:t>
            </a:r>
            <a:r>
              <a:rPr lang="en-US" sz="2400" dirty="0" err="1"/>
              <a:t>dụng</a:t>
            </a:r>
            <a:r>
              <a:rPr lang="en-US" sz="2400" dirty="0"/>
              <a:t> </a:t>
            </a:r>
            <a:r>
              <a:rPr lang="en-US" sz="2400" dirty="0" err="1"/>
              <a:t>trong</a:t>
            </a:r>
            <a:r>
              <a:rPr lang="en-US" sz="2400" dirty="0"/>
              <a:t> </a:t>
            </a:r>
            <a:r>
              <a:rPr lang="en-US" sz="2400" dirty="0" err="1"/>
              <a:t>đánh</a:t>
            </a:r>
            <a:r>
              <a:rPr lang="en-US" sz="2400" dirty="0"/>
              <a:t> </a:t>
            </a:r>
            <a:r>
              <a:rPr lang="en-US" sz="2400" dirty="0" err="1"/>
              <a:t>giá</a:t>
            </a:r>
            <a:r>
              <a:rPr lang="en-US" sz="2400" dirty="0"/>
              <a:t> </a:t>
            </a:r>
            <a:r>
              <a:rPr lang="en-US" sz="2400" dirty="0" err="1"/>
              <a:t>hành</a:t>
            </a:r>
            <a:r>
              <a:rPr lang="en-US" sz="2400" dirty="0"/>
              <a:t> vi </a:t>
            </a:r>
            <a:r>
              <a:rPr lang="en-US" sz="2400" dirty="0" err="1"/>
              <a:t>và</a:t>
            </a:r>
            <a:r>
              <a:rPr lang="en-US" sz="2400" dirty="0"/>
              <a:t> </a:t>
            </a:r>
            <a:r>
              <a:rPr lang="en-US" sz="2400" dirty="0" err="1"/>
              <a:t>sự</a:t>
            </a:r>
            <a:r>
              <a:rPr lang="en-US" sz="2400" dirty="0"/>
              <a:t> </a:t>
            </a:r>
            <a:r>
              <a:rPr lang="en-US" sz="2400" dirty="0" err="1"/>
              <a:t>phát</a:t>
            </a:r>
            <a:r>
              <a:rPr lang="en-US" sz="2400" dirty="0"/>
              <a:t> </a:t>
            </a:r>
            <a:r>
              <a:rPr lang="en-US" sz="2400" dirty="0" err="1"/>
              <a:t>triển</a:t>
            </a:r>
            <a:r>
              <a:rPr lang="en-US" sz="2400" dirty="0"/>
              <a:t> </a:t>
            </a:r>
            <a:r>
              <a:rPr lang="en-US" sz="2400" dirty="0" err="1"/>
              <a:t>chuyên</a:t>
            </a:r>
            <a:r>
              <a:rPr lang="en-US" sz="2400" dirty="0"/>
              <a:t> </a:t>
            </a:r>
            <a:r>
              <a:rPr lang="en-US" sz="2400" dirty="0" err="1"/>
              <a:t>môn</a:t>
            </a:r>
            <a:r>
              <a:rPr lang="en-US" sz="2400" dirty="0"/>
              <a:t> </a:t>
            </a:r>
            <a:r>
              <a:rPr lang="en-US" sz="2400" dirty="0" err="1"/>
              <a:t>của</a:t>
            </a:r>
            <a:r>
              <a:rPr lang="en-US" sz="2400" dirty="0"/>
              <a:t> </a:t>
            </a:r>
            <a:r>
              <a:rPr lang="en-US" sz="2400" dirty="0" err="1"/>
              <a:t>người</a:t>
            </a:r>
            <a:r>
              <a:rPr lang="en-US" sz="2400" dirty="0"/>
              <a:t> </a:t>
            </a:r>
            <a:r>
              <a:rPr lang="en-US" sz="2400" dirty="0" err="1"/>
              <a:t>bán</a:t>
            </a:r>
            <a:r>
              <a:rPr lang="en-US" sz="2400" dirty="0"/>
              <a:t> </a:t>
            </a:r>
          </a:p>
          <a:p>
            <a:pPr algn="just">
              <a:lnSpc>
                <a:spcPct val="120000"/>
              </a:lnSpc>
              <a:buClr>
                <a:srgbClr val="FF0000"/>
              </a:buClr>
              <a:buFont typeface="Wingdings" pitchFamily="2" charset="2"/>
              <a:buChar char="v"/>
            </a:pPr>
            <a:r>
              <a:rPr lang="en-US" sz="2400" dirty="0" err="1"/>
              <a:t>Phương</a:t>
            </a:r>
            <a:r>
              <a:rPr lang="en-US" sz="2400" dirty="0"/>
              <a:t> </a:t>
            </a:r>
            <a:r>
              <a:rPr lang="en-US" sz="2400" dirty="0" err="1"/>
              <a:t>pháp</a:t>
            </a:r>
            <a:r>
              <a:rPr lang="en-US" sz="2400" dirty="0"/>
              <a:t> </a:t>
            </a:r>
            <a:r>
              <a:rPr lang="en-US" sz="2400" dirty="0" err="1"/>
              <a:t>sắp</a:t>
            </a:r>
            <a:r>
              <a:rPr lang="en-US" sz="2400" dirty="0"/>
              <a:t> </a:t>
            </a:r>
            <a:r>
              <a:rPr lang="en-US" sz="2400" dirty="0" err="1"/>
              <a:t>xếp</a:t>
            </a:r>
            <a:r>
              <a:rPr lang="en-US" sz="2400" dirty="0"/>
              <a:t> </a:t>
            </a:r>
            <a:r>
              <a:rPr lang="en-US" sz="2400" dirty="0" err="1"/>
              <a:t>thứ</a:t>
            </a:r>
            <a:r>
              <a:rPr lang="en-US" sz="2400" dirty="0"/>
              <a:t> </a:t>
            </a:r>
            <a:r>
              <a:rPr lang="en-US" sz="2400" dirty="0" err="1"/>
              <a:t>bậc</a:t>
            </a:r>
            <a:r>
              <a:rPr lang="en-US" sz="2400" dirty="0"/>
              <a:t> </a:t>
            </a:r>
            <a:r>
              <a:rPr lang="en-US" sz="2400" dirty="0" err="1"/>
              <a:t>có</a:t>
            </a:r>
            <a:r>
              <a:rPr lang="en-US" sz="2400" dirty="0"/>
              <a:t> </a:t>
            </a:r>
            <a:r>
              <a:rPr lang="en-US" sz="2400" dirty="0" err="1"/>
              <a:t>nhiều</a:t>
            </a:r>
            <a:r>
              <a:rPr lang="en-US" sz="2400" dirty="0"/>
              <a:t> </a:t>
            </a:r>
            <a:r>
              <a:rPr lang="en-US" sz="2400" dirty="0" err="1"/>
              <a:t>ưu</a:t>
            </a:r>
            <a:r>
              <a:rPr lang="en-US" sz="2400" dirty="0"/>
              <a:t> </a:t>
            </a:r>
            <a:r>
              <a:rPr lang="en-US" sz="2400" dirty="0" err="1"/>
              <a:t>điểm</a:t>
            </a:r>
            <a:r>
              <a:rPr lang="en-US" sz="2400" dirty="0"/>
              <a:t> </a:t>
            </a:r>
            <a:r>
              <a:rPr lang="en-US" sz="2400" dirty="0" err="1"/>
              <a:t>như</a:t>
            </a:r>
            <a:r>
              <a:rPr lang="en-US" sz="2400" dirty="0"/>
              <a:t> </a:t>
            </a:r>
            <a:r>
              <a:rPr lang="en-US" sz="2400" dirty="0" err="1"/>
              <a:t>tính</a:t>
            </a:r>
            <a:r>
              <a:rPr lang="en-US" sz="2400" dirty="0"/>
              <a:t> </a:t>
            </a:r>
            <a:r>
              <a:rPr lang="en-US" sz="2400" dirty="0" err="1"/>
              <a:t>phù</a:t>
            </a:r>
            <a:r>
              <a:rPr lang="en-US" sz="2400" dirty="0"/>
              <a:t> </a:t>
            </a:r>
            <a:r>
              <a:rPr lang="en-US" sz="2400" dirty="0" err="1"/>
              <a:t>hợp</a:t>
            </a:r>
            <a:r>
              <a:rPr lang="en-US" sz="2400" dirty="0"/>
              <a:t>, </a:t>
            </a:r>
            <a:r>
              <a:rPr lang="en-US" sz="2400" dirty="0" err="1"/>
              <a:t>tiêu</a:t>
            </a:r>
            <a:r>
              <a:rPr lang="en-US" sz="2400" dirty="0"/>
              <a:t> </a:t>
            </a:r>
            <a:r>
              <a:rPr lang="en-US" sz="2400" dirty="0" err="1"/>
              <a:t>chuẩn</a:t>
            </a:r>
            <a:r>
              <a:rPr lang="en-US" sz="2400" dirty="0"/>
              <a:t> </a:t>
            </a:r>
            <a:r>
              <a:rPr lang="en-US" sz="2400" dirty="0" err="1"/>
              <a:t>hoá</a:t>
            </a:r>
            <a:r>
              <a:rPr lang="en-US" sz="2400" dirty="0"/>
              <a:t>, </a:t>
            </a:r>
            <a:r>
              <a:rPr lang="en-US" sz="2400" dirty="0" err="1"/>
              <a:t>tính</a:t>
            </a:r>
            <a:r>
              <a:rPr lang="en-US" sz="2400" dirty="0"/>
              <a:t> </a:t>
            </a:r>
            <a:r>
              <a:rPr lang="en-US" sz="2400" dirty="0" err="1"/>
              <a:t>thực</a:t>
            </a:r>
            <a:r>
              <a:rPr lang="en-US" sz="2400" dirty="0"/>
              <a:t> </a:t>
            </a:r>
            <a:r>
              <a:rPr lang="en-US" sz="2400" dirty="0" err="1"/>
              <a:t>hành</a:t>
            </a:r>
            <a:r>
              <a:rPr lang="en-US" sz="2400" dirty="0"/>
              <a:t> </a:t>
            </a:r>
            <a:r>
              <a:rPr lang="en-US" sz="2400" dirty="0" err="1"/>
              <a:t>và</a:t>
            </a:r>
            <a:r>
              <a:rPr lang="en-US" sz="2400" dirty="0"/>
              <a:t> </a:t>
            </a:r>
            <a:r>
              <a:rPr lang="en-US" sz="2400" dirty="0" err="1"/>
              <a:t>tính</a:t>
            </a:r>
            <a:r>
              <a:rPr lang="en-US" sz="2400" dirty="0"/>
              <a:t> so </a:t>
            </a:r>
            <a:r>
              <a:rPr lang="en-US" sz="2400" dirty="0" err="1"/>
              <a:t>sánh</a:t>
            </a:r>
            <a:r>
              <a:rPr lang="en-US" sz="2400" dirty="0"/>
              <a:t>. </a:t>
            </a:r>
          </a:p>
          <a:p>
            <a:pPr algn="just">
              <a:lnSpc>
                <a:spcPct val="120000"/>
              </a:lnSpc>
              <a:buClr>
                <a:srgbClr val="FF0000"/>
              </a:buClr>
              <a:buFont typeface="Wingdings" pitchFamily="2" charset="2"/>
              <a:buChar char="v"/>
            </a:pPr>
            <a:r>
              <a:rPr lang="en-US" sz="2400" dirty="0" err="1"/>
              <a:t>Tuy</a:t>
            </a:r>
            <a:r>
              <a:rPr lang="en-US" sz="2400" dirty="0"/>
              <a:t> </a:t>
            </a:r>
            <a:r>
              <a:rPr lang="en-US" sz="2400" dirty="0" err="1"/>
              <a:t>nhiên</a:t>
            </a:r>
            <a:r>
              <a:rPr lang="en-US" sz="2400" dirty="0"/>
              <a:t>, </a:t>
            </a:r>
            <a:r>
              <a:rPr lang="en-US" sz="2400" dirty="0" err="1"/>
              <a:t>các</a:t>
            </a:r>
            <a:r>
              <a:rPr lang="en-US" sz="2400" dirty="0"/>
              <a:t> </a:t>
            </a:r>
            <a:r>
              <a:rPr lang="en-US" sz="2400" dirty="0" err="1"/>
              <a:t>đặc</a:t>
            </a:r>
            <a:r>
              <a:rPr lang="en-US" sz="2400" dirty="0"/>
              <a:t> </a:t>
            </a:r>
            <a:r>
              <a:rPr lang="en-US" sz="2400" dirty="0" err="1"/>
              <a:t>điểm</a:t>
            </a:r>
            <a:r>
              <a:rPr lang="en-US" sz="2400" dirty="0"/>
              <a:t> </a:t>
            </a:r>
            <a:r>
              <a:rPr lang="en-US" sz="2400" dirty="0" err="1"/>
              <a:t>về</a:t>
            </a:r>
            <a:r>
              <a:rPr lang="en-US" sz="2400" dirty="0"/>
              <a:t> </a:t>
            </a:r>
            <a:r>
              <a:rPr lang="en-US" sz="2400" dirty="0" err="1"/>
              <a:t>tính</a:t>
            </a:r>
            <a:r>
              <a:rPr lang="en-US" sz="2400" dirty="0"/>
              <a:t> tin </a:t>
            </a:r>
            <a:r>
              <a:rPr lang="en-US" sz="2400" dirty="0" err="1"/>
              <a:t>cậy</a:t>
            </a:r>
            <a:r>
              <a:rPr lang="en-US" sz="2400" dirty="0"/>
              <a:t> </a:t>
            </a:r>
            <a:r>
              <a:rPr lang="en-US" sz="2400" dirty="0" err="1"/>
              <a:t>và</a:t>
            </a:r>
            <a:r>
              <a:rPr lang="en-US" sz="2400" dirty="0"/>
              <a:t> </a:t>
            </a:r>
            <a:r>
              <a:rPr lang="en-US" sz="2400" dirty="0" err="1"/>
              <a:t>có</a:t>
            </a:r>
            <a:r>
              <a:rPr lang="en-US" sz="2400" dirty="0"/>
              <a:t> </a:t>
            </a:r>
            <a:r>
              <a:rPr lang="en-US" sz="2400" dirty="0" err="1"/>
              <a:t>giá</a:t>
            </a:r>
            <a:r>
              <a:rPr lang="en-US" sz="2400" dirty="0"/>
              <a:t> </a:t>
            </a:r>
            <a:r>
              <a:rPr lang="en-US" sz="2400" dirty="0" err="1"/>
              <a:t>trị</a:t>
            </a:r>
            <a:r>
              <a:rPr lang="en-US" sz="2400" dirty="0"/>
              <a:t> </a:t>
            </a:r>
            <a:r>
              <a:rPr lang="en-US" sz="2400" dirty="0" err="1"/>
              <a:t>cần</a:t>
            </a:r>
            <a:r>
              <a:rPr lang="en-US" sz="2400" dirty="0"/>
              <a:t> </a:t>
            </a:r>
            <a:r>
              <a:rPr lang="en-US" sz="2400" dirty="0" err="1"/>
              <a:t>được</a:t>
            </a:r>
            <a:r>
              <a:rPr lang="en-US" sz="2400" dirty="0"/>
              <a:t> </a:t>
            </a:r>
            <a:r>
              <a:rPr lang="en-US" sz="2400" dirty="0" err="1"/>
              <a:t>tiếp</a:t>
            </a:r>
            <a:r>
              <a:rPr lang="en-US" sz="2400" dirty="0"/>
              <a:t> </a:t>
            </a:r>
            <a:r>
              <a:rPr lang="en-US" sz="2400" dirty="0" err="1"/>
              <a:t>tục</a:t>
            </a:r>
            <a:r>
              <a:rPr lang="en-US" sz="2400" dirty="0"/>
              <a:t> </a:t>
            </a:r>
            <a:r>
              <a:rPr lang="en-US" sz="2400" dirty="0" err="1"/>
              <a:t>đánh</a:t>
            </a:r>
            <a:r>
              <a:rPr lang="en-US" sz="2400" dirty="0"/>
              <a:t> </a:t>
            </a:r>
            <a:r>
              <a:rPr lang="en-US" sz="2400" dirty="0" err="1"/>
              <a:t>giá</a:t>
            </a:r>
            <a:r>
              <a:rPr lang="en-US" sz="2400" dirty="0"/>
              <a:t> </a:t>
            </a:r>
            <a:r>
              <a:rPr lang="en-US" sz="2400" dirty="0" err="1"/>
              <a:t>và</a:t>
            </a:r>
            <a:r>
              <a:rPr lang="en-US" sz="2400" dirty="0"/>
              <a:t> </a:t>
            </a:r>
            <a:r>
              <a:rPr lang="en-US" sz="2400" dirty="0" err="1"/>
              <a:t>thang</a:t>
            </a:r>
            <a:r>
              <a:rPr lang="en-US" sz="2400" dirty="0"/>
              <a:t> </a:t>
            </a:r>
            <a:r>
              <a:rPr lang="en-US" sz="2400" dirty="0" err="1"/>
              <a:t>điểm</a:t>
            </a:r>
            <a:r>
              <a:rPr lang="en-US" sz="2400" dirty="0"/>
              <a:t> </a:t>
            </a:r>
            <a:r>
              <a:rPr lang="en-US" sz="2400" dirty="0" err="1"/>
              <a:t>sắp</a:t>
            </a:r>
            <a:r>
              <a:rPr lang="en-US" sz="2400" dirty="0"/>
              <a:t> </a:t>
            </a:r>
            <a:r>
              <a:rPr lang="en-US" sz="2400" dirty="0" err="1"/>
              <a:t>xếp</a:t>
            </a:r>
            <a:r>
              <a:rPr lang="en-US" sz="2400" dirty="0"/>
              <a:t> </a:t>
            </a:r>
            <a:r>
              <a:rPr lang="en-US" sz="2400" dirty="0" err="1"/>
              <a:t>cần</a:t>
            </a:r>
            <a:r>
              <a:rPr lang="en-US" sz="2400" dirty="0"/>
              <a:t> </a:t>
            </a:r>
            <a:r>
              <a:rPr lang="en-US" sz="2400" dirty="0" err="1"/>
              <a:t>được</a:t>
            </a:r>
            <a:r>
              <a:rPr lang="en-US" sz="2400" dirty="0"/>
              <a:t> </a:t>
            </a:r>
            <a:r>
              <a:rPr lang="en-US" sz="2400" dirty="0" err="1"/>
              <a:t>cải</a:t>
            </a:r>
            <a:r>
              <a:rPr lang="en-US" sz="2400" dirty="0"/>
              <a:t> </a:t>
            </a:r>
            <a:r>
              <a:rPr lang="en-US" sz="2400" dirty="0" err="1"/>
              <a:t>thiện</a:t>
            </a:r>
            <a:r>
              <a:rPr lang="en-US" sz="2400" dirty="0"/>
              <a:t> qua </a:t>
            </a:r>
            <a:r>
              <a:rPr lang="en-US" sz="2400" dirty="0" err="1"/>
              <a:t>các</a:t>
            </a:r>
            <a:r>
              <a:rPr lang="en-US" sz="2400" dirty="0"/>
              <a:t> </a:t>
            </a:r>
            <a:r>
              <a:rPr lang="en-US" sz="2400" dirty="0" err="1"/>
              <a:t>giai</a:t>
            </a:r>
            <a:r>
              <a:rPr lang="en-US" sz="2400" dirty="0"/>
              <a:t> </a:t>
            </a:r>
            <a:r>
              <a:rPr lang="en-US" sz="2400" dirty="0" err="1"/>
              <a:t>đoạn</a:t>
            </a:r>
            <a:r>
              <a:rPr lang="en-US" sz="2400" dirty="0"/>
              <a:t> </a:t>
            </a:r>
            <a:r>
              <a:rPr lang="en-US" sz="2400" dirty="0" err="1"/>
              <a:t>áp</a:t>
            </a:r>
            <a:r>
              <a:rPr lang="en-US" sz="2400" dirty="0"/>
              <a:t> </a:t>
            </a:r>
            <a:r>
              <a:rPr lang="en-US" sz="2400" dirty="0" err="1"/>
              <a:t>dụng</a:t>
            </a:r>
            <a:r>
              <a:rPr lang="en-US" sz="2400" dirty="0"/>
              <a:t>.</a:t>
            </a:r>
            <a:endParaRPr lang="vi-VN" sz="2400" dirty="0"/>
          </a:p>
          <a:p>
            <a:pPr marL="0" indent="0">
              <a:buNone/>
            </a:pPr>
            <a:endParaRPr lang="vi-VN" dirty="0"/>
          </a:p>
        </p:txBody>
      </p:sp>
    </p:spTree>
    <p:extLst>
      <p:ext uri="{BB962C8B-B14F-4D97-AF65-F5344CB8AC3E}">
        <p14:creationId xmlns:p14="http://schemas.microsoft.com/office/powerpoint/2010/main" val="396035384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11.2. </a:t>
            </a:r>
            <a:r>
              <a:rPr lang="en-US" sz="2800" dirty="0" err="1"/>
              <a:t>Phương</a:t>
            </a:r>
            <a:r>
              <a:rPr lang="en-US" sz="2800" dirty="0"/>
              <a:t> </a:t>
            </a:r>
            <a:r>
              <a:rPr lang="en-US" sz="2800" dirty="0" err="1"/>
              <a:t>pháp</a:t>
            </a:r>
            <a:r>
              <a:rPr lang="en-US" sz="2800" dirty="0"/>
              <a:t> </a:t>
            </a:r>
            <a:r>
              <a:rPr lang="en-US" sz="2800" dirty="0" err="1"/>
              <a:t>xếp</a:t>
            </a:r>
            <a:r>
              <a:rPr lang="en-US" sz="2800" dirty="0"/>
              <a:t> </a:t>
            </a:r>
            <a:r>
              <a:rPr lang="en-US" sz="2800" dirty="0" err="1"/>
              <a:t>hạng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255</a:t>
            </a:fld>
            <a:endParaRPr kumimoji="0" lang="en-US"/>
          </a:p>
        </p:txBody>
      </p:sp>
      <p:sp>
        <p:nvSpPr>
          <p:cNvPr id="4" name="Content Placeholder 3"/>
          <p:cNvSpPr>
            <a:spLocks noGrp="1"/>
          </p:cNvSpPr>
          <p:nvPr>
            <p:ph sz="quarter" idx="1"/>
          </p:nvPr>
        </p:nvSpPr>
        <p:spPr>
          <a:xfrm>
            <a:off x="457200" y="1219200"/>
            <a:ext cx="8382000" cy="4870504"/>
          </a:xfrm>
        </p:spPr>
        <p:txBody>
          <a:bodyPr>
            <a:normAutofit fontScale="92500" lnSpcReduction="20000"/>
          </a:bodyPr>
          <a:lstStyle/>
          <a:p>
            <a:pPr algn="just">
              <a:lnSpc>
                <a:spcPct val="120000"/>
              </a:lnSpc>
              <a:buClr>
                <a:srgbClr val="FF0000"/>
              </a:buClr>
              <a:buFont typeface="Wingdings" pitchFamily="2" charset="2"/>
              <a:buChar char="v"/>
            </a:pPr>
            <a:r>
              <a:rPr lang="en-US" sz="2400" dirty="0" err="1"/>
              <a:t>Phương</a:t>
            </a:r>
            <a:r>
              <a:rPr lang="en-US" sz="2400" dirty="0"/>
              <a:t> </a:t>
            </a:r>
            <a:r>
              <a:rPr lang="en-US" sz="2400" dirty="0" err="1"/>
              <a:t>pháp</a:t>
            </a:r>
            <a:r>
              <a:rPr lang="en-US" sz="2400" dirty="0"/>
              <a:t> </a:t>
            </a:r>
            <a:r>
              <a:rPr lang="en-US" sz="2400" dirty="0" err="1"/>
              <a:t>xếp</a:t>
            </a:r>
            <a:r>
              <a:rPr lang="en-US" sz="2400" dirty="0"/>
              <a:t> </a:t>
            </a:r>
            <a:r>
              <a:rPr lang="en-US" sz="2400" dirty="0" err="1"/>
              <a:t>hạng</a:t>
            </a:r>
            <a:r>
              <a:rPr lang="en-US" sz="2400" dirty="0"/>
              <a:t> </a:t>
            </a:r>
            <a:r>
              <a:rPr lang="en-US" sz="2400" dirty="0" err="1"/>
              <a:t>cung</a:t>
            </a:r>
            <a:r>
              <a:rPr lang="en-US" sz="2400" dirty="0"/>
              <a:t> </a:t>
            </a:r>
            <a:r>
              <a:rPr lang="en-US" sz="2400" dirty="0" err="1"/>
              <a:t>cấp</a:t>
            </a:r>
            <a:r>
              <a:rPr lang="en-US" sz="2400" dirty="0"/>
              <a:t> </a:t>
            </a:r>
            <a:r>
              <a:rPr lang="en-US" sz="2400" dirty="0" err="1"/>
              <a:t>tiếp</a:t>
            </a:r>
            <a:r>
              <a:rPr lang="en-US" sz="2400" dirty="0"/>
              <a:t> </a:t>
            </a:r>
            <a:r>
              <a:rPr lang="en-US" sz="2400" dirty="0" err="1"/>
              <a:t>cận</a:t>
            </a:r>
            <a:r>
              <a:rPr lang="en-US" sz="2400" dirty="0"/>
              <a:t> </a:t>
            </a:r>
            <a:r>
              <a:rPr lang="en-US" sz="2400" dirty="0" err="1"/>
              <a:t>đánh</a:t>
            </a:r>
            <a:r>
              <a:rPr lang="en-US" sz="2400" dirty="0"/>
              <a:t> </a:t>
            </a:r>
            <a:r>
              <a:rPr lang="en-US" sz="2400" dirty="0" err="1"/>
              <a:t>giá</a:t>
            </a:r>
            <a:r>
              <a:rPr lang="en-US" sz="2400" dirty="0"/>
              <a:t> </a:t>
            </a:r>
            <a:r>
              <a:rPr lang="en-US" sz="2400" dirty="0" err="1"/>
              <a:t>được</a:t>
            </a:r>
            <a:r>
              <a:rPr lang="en-US" sz="2400" dirty="0"/>
              <a:t> </a:t>
            </a:r>
            <a:r>
              <a:rPr lang="en-US" sz="2400" dirty="0" err="1"/>
              <a:t>tiêu</a:t>
            </a:r>
            <a:r>
              <a:rPr lang="en-US" sz="2400" dirty="0"/>
              <a:t> </a:t>
            </a:r>
            <a:r>
              <a:rPr lang="en-US" sz="2400" dirty="0" err="1"/>
              <a:t>chuẩn</a:t>
            </a:r>
            <a:r>
              <a:rPr lang="en-US" sz="2400" dirty="0"/>
              <a:t> </a:t>
            </a:r>
            <a:r>
              <a:rPr lang="en-US" sz="2400" dirty="0" err="1"/>
              <a:t>hóa</a:t>
            </a:r>
            <a:r>
              <a:rPr lang="en-US" sz="2400" dirty="0"/>
              <a:t> </a:t>
            </a:r>
            <a:r>
              <a:rPr lang="en-US" sz="2400" dirty="0" err="1"/>
              <a:t>và</a:t>
            </a:r>
            <a:r>
              <a:rPr lang="en-US" sz="2400" dirty="0"/>
              <a:t> </a:t>
            </a:r>
            <a:r>
              <a:rPr lang="en-US" sz="2400" dirty="0" err="1"/>
              <a:t>đòi</a:t>
            </a:r>
            <a:r>
              <a:rPr lang="en-US" sz="2400" dirty="0"/>
              <a:t> </a:t>
            </a:r>
            <a:r>
              <a:rPr lang="en-US" sz="2400" dirty="0" err="1"/>
              <a:t>hỏi</a:t>
            </a:r>
            <a:r>
              <a:rPr lang="en-US" sz="2400" dirty="0"/>
              <a:t> </a:t>
            </a:r>
            <a:r>
              <a:rPr lang="en-US" sz="2400" dirty="0" err="1"/>
              <a:t>phân</a:t>
            </a:r>
            <a:r>
              <a:rPr lang="en-US" sz="2400" dirty="0"/>
              <a:t> </a:t>
            </a:r>
            <a:r>
              <a:rPr lang="en-US" sz="2400" dirty="0" err="1"/>
              <a:t>biệt</a:t>
            </a:r>
            <a:r>
              <a:rPr lang="en-US" sz="2400" dirty="0"/>
              <a:t> </a:t>
            </a:r>
            <a:r>
              <a:rPr lang="en-US" sz="2400" dirty="0" err="1"/>
              <a:t>kết</a:t>
            </a:r>
            <a:r>
              <a:rPr lang="en-US" sz="2400" dirty="0"/>
              <a:t> </a:t>
            </a:r>
            <a:r>
              <a:rPr lang="en-US" sz="2400" dirty="0" err="1"/>
              <a:t>quả</a:t>
            </a:r>
            <a:r>
              <a:rPr lang="en-US" sz="2400" dirty="0"/>
              <a:t> </a:t>
            </a:r>
            <a:r>
              <a:rPr lang="en-US" sz="2400" dirty="0" err="1"/>
              <a:t>của</a:t>
            </a:r>
            <a:r>
              <a:rPr lang="en-US" sz="2400" dirty="0"/>
              <a:t> </a:t>
            </a:r>
            <a:r>
              <a:rPr lang="en-US" sz="2400" dirty="0" err="1"/>
              <a:t>từng</a:t>
            </a:r>
            <a:r>
              <a:rPr lang="en-US" sz="2400" dirty="0"/>
              <a:t> </a:t>
            </a:r>
            <a:r>
              <a:rPr lang="en-US" sz="2400" dirty="0" err="1"/>
              <a:t>người</a:t>
            </a:r>
            <a:r>
              <a:rPr lang="en-US" sz="2400" dirty="0"/>
              <a:t> </a:t>
            </a:r>
            <a:r>
              <a:rPr lang="en-US" sz="2400" dirty="0" err="1"/>
              <a:t>bán</a:t>
            </a:r>
            <a:r>
              <a:rPr lang="en-US" sz="2400" dirty="0"/>
              <a:t> ở </a:t>
            </a:r>
            <a:r>
              <a:rPr lang="en-US" sz="2400" dirty="0" err="1"/>
              <a:t>từng</a:t>
            </a:r>
            <a:r>
              <a:rPr lang="en-US" sz="2400" dirty="0"/>
              <a:t> </a:t>
            </a:r>
            <a:r>
              <a:rPr lang="en-US" sz="2400" dirty="0" err="1"/>
              <a:t>tiêu</a:t>
            </a:r>
            <a:r>
              <a:rPr lang="en-US" sz="2400" dirty="0"/>
              <a:t> </a:t>
            </a:r>
            <a:r>
              <a:rPr lang="en-US" sz="2400" dirty="0" err="1"/>
              <a:t>chuẩn</a:t>
            </a:r>
            <a:r>
              <a:rPr lang="en-US" sz="2400" dirty="0"/>
              <a:t>. </a:t>
            </a:r>
          </a:p>
          <a:p>
            <a:pPr algn="just">
              <a:lnSpc>
                <a:spcPct val="120000"/>
              </a:lnSpc>
              <a:buClr>
                <a:srgbClr val="FF0000"/>
              </a:buClr>
              <a:buFont typeface="Wingdings" pitchFamily="2" charset="2"/>
              <a:buChar char="v"/>
            </a:pPr>
            <a:r>
              <a:rPr lang="en-US" sz="2400" dirty="0" err="1"/>
              <a:t>Xếp</a:t>
            </a:r>
            <a:r>
              <a:rPr lang="en-US" sz="2400" dirty="0"/>
              <a:t> </a:t>
            </a:r>
            <a:r>
              <a:rPr lang="en-US" sz="2400" dirty="0" err="1"/>
              <a:t>hạng</a:t>
            </a:r>
            <a:r>
              <a:rPr lang="en-US" sz="2400" dirty="0"/>
              <a:t> </a:t>
            </a:r>
            <a:r>
              <a:rPr lang="en-US" sz="2400" dirty="0" err="1"/>
              <a:t>mọi</a:t>
            </a:r>
            <a:r>
              <a:rPr lang="en-US" sz="2400" dirty="0"/>
              <a:t> </a:t>
            </a:r>
            <a:r>
              <a:rPr lang="en-US" sz="2400" dirty="0" err="1"/>
              <a:t>người</a:t>
            </a:r>
            <a:r>
              <a:rPr lang="en-US" sz="2400" dirty="0"/>
              <a:t> </a:t>
            </a:r>
            <a:r>
              <a:rPr lang="en-US" sz="2400" dirty="0" err="1"/>
              <a:t>bán</a:t>
            </a:r>
            <a:r>
              <a:rPr lang="en-US" sz="2400" dirty="0"/>
              <a:t> </a:t>
            </a:r>
            <a:r>
              <a:rPr lang="en-US" sz="2400" dirty="0" err="1"/>
              <a:t>theo</a:t>
            </a:r>
            <a:r>
              <a:rPr lang="en-US" sz="2400" dirty="0"/>
              <a:t> </a:t>
            </a:r>
            <a:r>
              <a:rPr lang="en-US" sz="2400" dirty="0" err="1"/>
              <a:t>từng</a:t>
            </a:r>
            <a:r>
              <a:rPr lang="en-US" sz="2400" dirty="0"/>
              <a:t> </a:t>
            </a:r>
            <a:r>
              <a:rPr lang="en-US" sz="2400" dirty="0" err="1"/>
              <a:t>tiêu</a:t>
            </a:r>
            <a:r>
              <a:rPr lang="en-US" sz="2400" dirty="0"/>
              <a:t> </a:t>
            </a:r>
            <a:r>
              <a:rPr lang="en-US" sz="2400" dirty="0" err="1"/>
              <a:t>chuẩn</a:t>
            </a:r>
            <a:r>
              <a:rPr lang="en-US" sz="2400" dirty="0"/>
              <a:t> </a:t>
            </a:r>
            <a:r>
              <a:rPr lang="en-US" sz="2400" dirty="0" err="1"/>
              <a:t>là</a:t>
            </a:r>
            <a:r>
              <a:rPr lang="en-US" sz="2400" dirty="0"/>
              <a:t> </a:t>
            </a:r>
            <a:r>
              <a:rPr lang="en-US" sz="2400" dirty="0" err="1"/>
              <a:t>công</a:t>
            </a:r>
            <a:r>
              <a:rPr lang="en-US" sz="2400" dirty="0"/>
              <a:t> </a:t>
            </a:r>
            <a:r>
              <a:rPr lang="en-US" sz="2400" dirty="0" err="1"/>
              <a:t>việc</a:t>
            </a:r>
            <a:r>
              <a:rPr lang="en-US" sz="2400" dirty="0"/>
              <a:t> </a:t>
            </a:r>
            <a:r>
              <a:rPr lang="en-US" sz="2400" dirty="0" err="1"/>
              <a:t>phức</a:t>
            </a:r>
            <a:r>
              <a:rPr lang="en-US" sz="2400" dirty="0"/>
              <a:t> </a:t>
            </a:r>
            <a:r>
              <a:rPr lang="en-US" sz="2400" dirty="0" err="1"/>
              <a:t>tạp</a:t>
            </a:r>
            <a:r>
              <a:rPr lang="en-US" sz="2400" dirty="0"/>
              <a:t> </a:t>
            </a:r>
            <a:r>
              <a:rPr lang="en-US" sz="2400" dirty="0" err="1"/>
              <a:t>và</a:t>
            </a:r>
            <a:r>
              <a:rPr lang="en-US" sz="2400" dirty="0"/>
              <a:t> </a:t>
            </a:r>
            <a:r>
              <a:rPr lang="en-US" sz="2400" dirty="0" err="1"/>
              <a:t>khó</a:t>
            </a:r>
            <a:r>
              <a:rPr lang="en-US" sz="2400" dirty="0"/>
              <a:t> </a:t>
            </a:r>
            <a:r>
              <a:rPr lang="en-US" sz="2400" dirty="0" err="1"/>
              <a:t>khăn</a:t>
            </a:r>
            <a:r>
              <a:rPr lang="en-US" sz="2400" dirty="0"/>
              <a:t>. </a:t>
            </a:r>
            <a:endParaRPr lang="vi-VN" sz="2400" dirty="0"/>
          </a:p>
          <a:p>
            <a:pPr algn="just">
              <a:lnSpc>
                <a:spcPct val="120000"/>
              </a:lnSpc>
              <a:buClr>
                <a:srgbClr val="FF0000"/>
              </a:buClr>
              <a:buFont typeface="Wingdings" pitchFamily="2" charset="2"/>
              <a:buChar char="v"/>
            </a:pPr>
            <a:r>
              <a:rPr lang="en-US" sz="2400" dirty="0" err="1"/>
              <a:t>Ngay</a:t>
            </a:r>
            <a:r>
              <a:rPr lang="en-US" sz="2400" dirty="0"/>
              <a:t> </a:t>
            </a:r>
            <a:r>
              <a:rPr lang="en-US" sz="2400" dirty="0" err="1"/>
              <a:t>cả</a:t>
            </a:r>
            <a:r>
              <a:rPr lang="en-US" sz="2400" dirty="0"/>
              <a:t> </a:t>
            </a:r>
            <a:r>
              <a:rPr lang="en-US" sz="2400" dirty="0" err="1"/>
              <a:t>các</a:t>
            </a:r>
            <a:r>
              <a:rPr lang="en-US" sz="2400" dirty="0"/>
              <a:t> </a:t>
            </a:r>
            <a:r>
              <a:rPr lang="en-US" sz="2400" dirty="0" err="1"/>
              <a:t>thủ</a:t>
            </a:r>
            <a:r>
              <a:rPr lang="en-US" sz="2400" dirty="0"/>
              <a:t> </a:t>
            </a:r>
            <a:r>
              <a:rPr lang="en-US" sz="2400" dirty="0" err="1"/>
              <a:t>tục</a:t>
            </a:r>
            <a:r>
              <a:rPr lang="en-US" sz="2400" dirty="0"/>
              <a:t> </a:t>
            </a:r>
            <a:r>
              <a:rPr lang="en-US" sz="2400" dirty="0" err="1"/>
              <a:t>tính</a:t>
            </a:r>
            <a:r>
              <a:rPr lang="en-US" sz="2400" dirty="0"/>
              <a:t> </a:t>
            </a:r>
            <a:r>
              <a:rPr lang="en-US" sz="2400" dirty="0" err="1"/>
              <a:t>toán</a:t>
            </a:r>
            <a:r>
              <a:rPr lang="en-US" sz="2400" dirty="0"/>
              <a:t> </a:t>
            </a:r>
            <a:r>
              <a:rPr lang="en-US" sz="2400" dirty="0" err="1"/>
              <a:t>và</a:t>
            </a:r>
            <a:r>
              <a:rPr lang="en-US" sz="2400" dirty="0"/>
              <a:t> </a:t>
            </a:r>
            <a:r>
              <a:rPr lang="en-US" sz="2400" dirty="0" err="1"/>
              <a:t>đánh</a:t>
            </a:r>
            <a:r>
              <a:rPr lang="en-US" sz="2400" dirty="0"/>
              <a:t> </a:t>
            </a:r>
            <a:r>
              <a:rPr lang="en-US" sz="2400" dirty="0" err="1"/>
              <a:t>giá</a:t>
            </a:r>
            <a:r>
              <a:rPr lang="en-US" sz="2400" dirty="0"/>
              <a:t> </a:t>
            </a:r>
            <a:r>
              <a:rPr lang="en-US" sz="2400" dirty="0" err="1"/>
              <a:t>có</a:t>
            </a:r>
            <a:r>
              <a:rPr lang="en-US" sz="2400" dirty="0"/>
              <a:t> </a:t>
            </a:r>
            <a:r>
              <a:rPr lang="en-US" sz="2400" dirty="0" err="1"/>
              <a:t>thể</a:t>
            </a:r>
            <a:r>
              <a:rPr lang="en-US" sz="2400" dirty="0"/>
              <a:t> </a:t>
            </a:r>
            <a:r>
              <a:rPr lang="en-US" sz="2400" dirty="0" err="1"/>
              <a:t>được</a:t>
            </a:r>
            <a:r>
              <a:rPr lang="en-US" sz="2400" dirty="0"/>
              <a:t> </a:t>
            </a:r>
            <a:r>
              <a:rPr lang="en-US" sz="2400" dirty="0" err="1"/>
              <a:t>đơn</a:t>
            </a:r>
            <a:r>
              <a:rPr lang="en-US" sz="2400" dirty="0"/>
              <a:t> </a:t>
            </a:r>
            <a:r>
              <a:rPr lang="en-US" sz="2400" dirty="0" err="1"/>
              <a:t>giản</a:t>
            </a:r>
            <a:r>
              <a:rPr lang="en-US" sz="2400" dirty="0"/>
              <a:t> </a:t>
            </a:r>
            <a:r>
              <a:rPr lang="en-US" sz="2400" dirty="0" err="1"/>
              <a:t>hoá</a:t>
            </a:r>
            <a:r>
              <a:rPr lang="en-US" sz="2400" dirty="0"/>
              <a:t>, </a:t>
            </a:r>
            <a:r>
              <a:rPr lang="en-US" sz="2400" dirty="0" err="1"/>
              <a:t>tính</a:t>
            </a:r>
            <a:r>
              <a:rPr lang="en-US" sz="2400" dirty="0"/>
              <a:t> </a:t>
            </a:r>
            <a:r>
              <a:rPr lang="en-US" sz="2400" dirty="0" err="1"/>
              <a:t>hữu</a:t>
            </a:r>
            <a:r>
              <a:rPr lang="en-US" sz="2400" dirty="0"/>
              <a:t> </a:t>
            </a:r>
            <a:r>
              <a:rPr lang="en-US" sz="2400" dirty="0" err="1"/>
              <a:t>dụng</a:t>
            </a:r>
            <a:r>
              <a:rPr lang="en-US" sz="2400" dirty="0"/>
              <a:t> </a:t>
            </a:r>
            <a:r>
              <a:rPr lang="en-US" sz="2400" dirty="0" err="1"/>
              <a:t>của</a:t>
            </a:r>
            <a:r>
              <a:rPr lang="en-US" sz="2400" dirty="0"/>
              <a:t> </a:t>
            </a:r>
            <a:r>
              <a:rPr lang="en-US" sz="2400" dirty="0" err="1"/>
              <a:t>phương</a:t>
            </a:r>
            <a:r>
              <a:rPr lang="en-US" sz="2400" dirty="0"/>
              <a:t> </a:t>
            </a:r>
            <a:r>
              <a:rPr lang="en-US" sz="2400" dirty="0" err="1"/>
              <a:t>pháp</a:t>
            </a:r>
            <a:r>
              <a:rPr lang="en-US" sz="2400" dirty="0"/>
              <a:t> </a:t>
            </a:r>
            <a:r>
              <a:rPr lang="en-US" sz="2400" dirty="0" err="1"/>
              <a:t>này</a:t>
            </a:r>
            <a:r>
              <a:rPr lang="en-US" sz="2400" dirty="0"/>
              <a:t> </a:t>
            </a:r>
            <a:r>
              <a:rPr lang="en-US" sz="2400" dirty="0" err="1"/>
              <a:t>vẫn</a:t>
            </a:r>
            <a:r>
              <a:rPr lang="en-US" sz="2400" dirty="0"/>
              <a:t> </a:t>
            </a:r>
            <a:r>
              <a:rPr lang="en-US" sz="2400" dirty="0" err="1"/>
              <a:t>bị</a:t>
            </a:r>
            <a:r>
              <a:rPr lang="en-US" sz="2400" dirty="0"/>
              <a:t> </a:t>
            </a:r>
            <a:r>
              <a:rPr lang="en-US" sz="2400" dirty="0" err="1"/>
              <a:t>giới</a:t>
            </a:r>
            <a:r>
              <a:rPr lang="en-US" sz="2400" dirty="0"/>
              <a:t> </a:t>
            </a:r>
            <a:r>
              <a:rPr lang="en-US" sz="2400" dirty="0" err="1"/>
              <a:t>hạn</a:t>
            </a:r>
            <a:r>
              <a:rPr lang="en-US" sz="2400" dirty="0"/>
              <a:t>. </a:t>
            </a:r>
            <a:endParaRPr lang="vi-VN" sz="2400" dirty="0"/>
          </a:p>
          <a:p>
            <a:pPr algn="just">
              <a:lnSpc>
                <a:spcPct val="120000"/>
              </a:lnSpc>
              <a:buClr>
                <a:srgbClr val="FF0000"/>
              </a:buClr>
              <a:buFont typeface="Wingdings" pitchFamily="2" charset="2"/>
              <a:buChar char="v"/>
            </a:pPr>
            <a:r>
              <a:rPr lang="en-US" sz="2400" dirty="0" err="1"/>
              <a:t>Mặc</a:t>
            </a:r>
            <a:r>
              <a:rPr lang="en-US" sz="2400" dirty="0"/>
              <a:t> </a:t>
            </a:r>
            <a:r>
              <a:rPr lang="en-US" sz="2400" dirty="0" err="1"/>
              <a:t>dù</a:t>
            </a:r>
            <a:r>
              <a:rPr lang="en-US" sz="2400" dirty="0"/>
              <a:t> </a:t>
            </a:r>
            <a:r>
              <a:rPr lang="en-US" sz="2400" dirty="0" err="1"/>
              <a:t>có</a:t>
            </a:r>
            <a:r>
              <a:rPr lang="en-US" sz="2400" dirty="0"/>
              <a:t> </a:t>
            </a:r>
            <a:r>
              <a:rPr lang="en-US" sz="2400" dirty="0" err="1"/>
              <a:t>những</a:t>
            </a:r>
            <a:r>
              <a:rPr lang="en-US" sz="2400" dirty="0"/>
              <a:t> </a:t>
            </a:r>
            <a:r>
              <a:rPr lang="en-US" sz="2400" dirty="0" err="1"/>
              <a:t>hạn</a:t>
            </a:r>
            <a:r>
              <a:rPr lang="en-US" sz="2400" dirty="0"/>
              <a:t> </a:t>
            </a:r>
            <a:r>
              <a:rPr lang="en-US" sz="2400" dirty="0" err="1"/>
              <a:t>chế</a:t>
            </a:r>
            <a:r>
              <a:rPr lang="en-US" sz="2400" dirty="0"/>
              <a:t>, </a:t>
            </a:r>
            <a:r>
              <a:rPr lang="en-US" sz="2400" dirty="0" err="1"/>
              <a:t>phương</a:t>
            </a:r>
            <a:r>
              <a:rPr lang="en-US" sz="2400" dirty="0"/>
              <a:t> </a:t>
            </a:r>
            <a:r>
              <a:rPr lang="en-US" sz="2400" dirty="0" err="1"/>
              <a:t>pháp</a:t>
            </a:r>
            <a:r>
              <a:rPr lang="en-US" sz="2400" dirty="0"/>
              <a:t> </a:t>
            </a:r>
            <a:r>
              <a:rPr lang="en-US" sz="2400" dirty="0" err="1"/>
              <a:t>xếp</a:t>
            </a:r>
            <a:r>
              <a:rPr lang="en-US" sz="2400" dirty="0"/>
              <a:t> </a:t>
            </a:r>
            <a:r>
              <a:rPr lang="en-US" sz="2400" dirty="0" err="1"/>
              <a:t>hạng</a:t>
            </a:r>
            <a:r>
              <a:rPr lang="en-US" sz="2400" dirty="0"/>
              <a:t> </a:t>
            </a:r>
            <a:r>
              <a:rPr lang="en-US" sz="2400" dirty="0" err="1"/>
              <a:t>là</a:t>
            </a:r>
            <a:r>
              <a:rPr lang="en-US" sz="2400" dirty="0"/>
              <a:t> </a:t>
            </a:r>
            <a:r>
              <a:rPr lang="en-US" sz="2400" dirty="0" err="1"/>
              <a:t>một</a:t>
            </a:r>
            <a:r>
              <a:rPr lang="en-US" sz="2400" dirty="0"/>
              <a:t> </a:t>
            </a:r>
            <a:r>
              <a:rPr lang="en-US" sz="2400" dirty="0" err="1"/>
              <a:t>cách</a:t>
            </a:r>
            <a:r>
              <a:rPr lang="en-US" sz="2400" dirty="0"/>
              <a:t> </a:t>
            </a:r>
            <a:r>
              <a:rPr lang="en-US" sz="2400" dirty="0" err="1"/>
              <a:t>thức</a:t>
            </a:r>
            <a:r>
              <a:rPr lang="en-US" sz="2400" dirty="0"/>
              <a:t> </a:t>
            </a:r>
            <a:r>
              <a:rPr lang="en-US" sz="2400" dirty="0" err="1"/>
              <a:t>hiệu</a:t>
            </a:r>
            <a:r>
              <a:rPr lang="en-US" sz="2400" dirty="0"/>
              <a:t> </a:t>
            </a:r>
            <a:r>
              <a:rPr lang="en-US" sz="2400" dirty="0" err="1"/>
              <a:t>quả</a:t>
            </a:r>
            <a:r>
              <a:rPr lang="en-US" sz="2400" dirty="0"/>
              <a:t> </a:t>
            </a:r>
            <a:r>
              <a:rPr lang="en-US" sz="2400" dirty="0" err="1"/>
              <a:t>để</a:t>
            </a:r>
            <a:r>
              <a:rPr lang="en-US" sz="2400" dirty="0"/>
              <a:t> </a:t>
            </a:r>
            <a:r>
              <a:rPr lang="en-US" sz="2400" dirty="0" err="1"/>
              <a:t>xác</a:t>
            </a:r>
            <a:r>
              <a:rPr lang="en-US" sz="2400" dirty="0"/>
              <a:t> </a:t>
            </a:r>
            <a:r>
              <a:rPr lang="en-US" sz="2400" dirty="0" err="1"/>
              <a:t>định</a:t>
            </a:r>
            <a:r>
              <a:rPr lang="en-US" sz="2400" dirty="0"/>
              <a:t> </a:t>
            </a:r>
            <a:r>
              <a:rPr lang="en-US" sz="2400" dirty="0" err="1"/>
              <a:t>và</a:t>
            </a:r>
            <a:r>
              <a:rPr lang="en-US" sz="2400" dirty="0"/>
              <a:t> </a:t>
            </a:r>
            <a:r>
              <a:rPr lang="en-US" sz="2400" dirty="0" err="1"/>
              <a:t>khen</a:t>
            </a:r>
            <a:r>
              <a:rPr lang="en-US" sz="2400" dirty="0"/>
              <a:t> </a:t>
            </a:r>
            <a:r>
              <a:rPr lang="en-US" sz="2400" dirty="0" err="1"/>
              <a:t>thưởng</a:t>
            </a:r>
            <a:r>
              <a:rPr lang="en-US" sz="2400" dirty="0"/>
              <a:t> </a:t>
            </a:r>
            <a:r>
              <a:rPr lang="en-US" sz="2400" dirty="0" err="1"/>
              <a:t>những</a:t>
            </a:r>
            <a:r>
              <a:rPr lang="en-US" sz="2400" dirty="0"/>
              <a:t> </a:t>
            </a:r>
            <a:r>
              <a:rPr lang="en-US" sz="2400" dirty="0" err="1"/>
              <a:t>năng</a:t>
            </a:r>
            <a:r>
              <a:rPr lang="en-US" sz="2400" dirty="0"/>
              <a:t> </a:t>
            </a:r>
            <a:r>
              <a:rPr lang="en-US" sz="2400" dirty="0" err="1"/>
              <a:t>lực</a:t>
            </a:r>
            <a:r>
              <a:rPr lang="en-US" sz="2400" dirty="0"/>
              <a:t> </a:t>
            </a:r>
            <a:r>
              <a:rPr lang="en-US" sz="2400" dirty="0" err="1"/>
              <a:t>cốt</a:t>
            </a:r>
            <a:r>
              <a:rPr lang="en-US" sz="2400" dirty="0"/>
              <a:t> </a:t>
            </a:r>
            <a:r>
              <a:rPr lang="en-US" sz="2400" dirty="0" err="1"/>
              <a:t>lõi</a:t>
            </a:r>
            <a:r>
              <a:rPr lang="en-US" sz="2400" dirty="0"/>
              <a:t>. </a:t>
            </a:r>
          </a:p>
          <a:p>
            <a:pPr algn="just">
              <a:lnSpc>
                <a:spcPct val="120000"/>
              </a:lnSpc>
              <a:buClr>
                <a:srgbClr val="FF0000"/>
              </a:buClr>
              <a:buFont typeface="Wingdings" pitchFamily="2" charset="2"/>
              <a:buChar char="v"/>
            </a:pPr>
            <a:r>
              <a:rPr lang="en-US" sz="2400" dirty="0" err="1"/>
              <a:t>Phương</a:t>
            </a:r>
            <a:r>
              <a:rPr lang="en-US" sz="2400" dirty="0"/>
              <a:t> </a:t>
            </a:r>
            <a:r>
              <a:rPr lang="en-US" sz="2400" dirty="0" err="1"/>
              <a:t>pháp</a:t>
            </a:r>
            <a:r>
              <a:rPr lang="en-US" sz="2400" dirty="0"/>
              <a:t> </a:t>
            </a:r>
            <a:r>
              <a:rPr lang="en-US" sz="2400" dirty="0" err="1"/>
              <a:t>xếp</a:t>
            </a:r>
            <a:r>
              <a:rPr lang="en-US" sz="2400" dirty="0"/>
              <a:t> </a:t>
            </a:r>
            <a:r>
              <a:rPr lang="en-US" sz="2400" dirty="0" err="1"/>
              <a:t>hạng</a:t>
            </a:r>
            <a:r>
              <a:rPr lang="en-US" sz="2400" dirty="0"/>
              <a:t> </a:t>
            </a:r>
            <a:r>
              <a:rPr lang="en-US" sz="2400" dirty="0" err="1"/>
              <a:t>nên</a:t>
            </a:r>
            <a:r>
              <a:rPr lang="en-US" sz="2400" dirty="0"/>
              <a:t>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bổ</a:t>
            </a:r>
            <a:r>
              <a:rPr lang="en-US" sz="2400" dirty="0"/>
              <a:t> sung </a:t>
            </a:r>
            <a:r>
              <a:rPr lang="en-US" sz="2400" dirty="0" err="1"/>
              <a:t>cho</a:t>
            </a:r>
            <a:r>
              <a:rPr lang="en-US" sz="2400" dirty="0"/>
              <a:t> </a:t>
            </a:r>
            <a:r>
              <a:rPr lang="en-US" sz="2400" dirty="0" err="1"/>
              <a:t>các</a:t>
            </a:r>
            <a:r>
              <a:rPr lang="en-US" sz="2400" dirty="0"/>
              <a:t> </a:t>
            </a:r>
            <a:r>
              <a:rPr lang="en-US" sz="2400" dirty="0" err="1"/>
              <a:t>phương</a:t>
            </a:r>
            <a:r>
              <a:rPr lang="en-US" sz="2400" dirty="0"/>
              <a:t> </a:t>
            </a:r>
            <a:r>
              <a:rPr lang="en-US" sz="2400" dirty="0" err="1"/>
              <a:t>pháp</a:t>
            </a:r>
            <a:r>
              <a:rPr lang="en-US" sz="2400" dirty="0"/>
              <a:t> </a:t>
            </a:r>
            <a:r>
              <a:rPr lang="en-US" sz="2400" dirty="0" err="1"/>
              <a:t>khác</a:t>
            </a:r>
            <a:r>
              <a:rPr lang="en-US" sz="2400" dirty="0"/>
              <a:t>.</a:t>
            </a:r>
            <a:endParaRPr lang="vi-VN" sz="2400" dirty="0"/>
          </a:p>
          <a:p>
            <a:pPr marL="0" indent="0">
              <a:buNone/>
            </a:pPr>
            <a:endParaRPr lang="vi-VN" sz="2400" dirty="0"/>
          </a:p>
        </p:txBody>
      </p:sp>
    </p:spTree>
    <p:extLst>
      <p:ext uri="{BB962C8B-B14F-4D97-AF65-F5344CB8AC3E}">
        <p14:creationId xmlns:p14="http://schemas.microsoft.com/office/powerpoint/2010/main" val="341107574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11.3. </a:t>
            </a:r>
            <a:r>
              <a:rPr lang="en-US" sz="2800" dirty="0" err="1"/>
              <a:t>Phương</a:t>
            </a:r>
            <a:r>
              <a:rPr lang="en-US" sz="2800" dirty="0"/>
              <a:t> </a:t>
            </a:r>
            <a:r>
              <a:rPr lang="en-US" sz="2800" dirty="0" err="1"/>
              <a:t>pháp</a:t>
            </a:r>
            <a:r>
              <a:rPr lang="en-US" sz="2800" dirty="0"/>
              <a:t> </a:t>
            </a:r>
            <a:r>
              <a:rPr lang="en-US" sz="2800" dirty="0" err="1"/>
              <a:t>thiết</a:t>
            </a:r>
            <a:r>
              <a:rPr lang="en-US" sz="2800" dirty="0"/>
              <a:t> </a:t>
            </a:r>
            <a:r>
              <a:rPr lang="en-US" sz="2800" dirty="0" err="1"/>
              <a:t>lập</a:t>
            </a:r>
            <a:r>
              <a:rPr lang="en-US" sz="2800" dirty="0"/>
              <a:t> </a:t>
            </a:r>
            <a:r>
              <a:rPr lang="en-US" sz="2800" dirty="0" err="1"/>
              <a:t>mục</a:t>
            </a:r>
            <a:r>
              <a:rPr lang="en-US" sz="2800" dirty="0"/>
              <a:t> </a:t>
            </a:r>
            <a:r>
              <a:rPr lang="en-US" sz="2800" dirty="0" err="1"/>
              <a:t>tiêu</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256</a:t>
            </a:fld>
            <a:endParaRPr kumimoji="0" lang="en-US"/>
          </a:p>
        </p:txBody>
      </p:sp>
      <p:sp>
        <p:nvSpPr>
          <p:cNvPr id="4" name="Content Placeholder 3"/>
          <p:cNvSpPr>
            <a:spLocks noGrp="1"/>
          </p:cNvSpPr>
          <p:nvPr>
            <p:ph sz="quarter" idx="1"/>
          </p:nvPr>
        </p:nvSpPr>
        <p:spPr>
          <a:xfrm>
            <a:off x="533400" y="1447800"/>
            <a:ext cx="8382000" cy="4709160"/>
          </a:xfrm>
        </p:spPr>
        <p:txBody>
          <a:bodyPr/>
          <a:lstStyle/>
          <a:p>
            <a:pPr marL="0" indent="0" algn="just">
              <a:lnSpc>
                <a:spcPct val="110000"/>
              </a:lnSpc>
              <a:buNone/>
            </a:pPr>
            <a:r>
              <a:rPr lang="en-US" sz="2400" dirty="0" err="1"/>
              <a:t>Tiếp</a:t>
            </a:r>
            <a:r>
              <a:rPr lang="en-US" sz="2400" dirty="0"/>
              <a:t> </a:t>
            </a:r>
            <a:r>
              <a:rPr lang="en-US" sz="2400" dirty="0" err="1"/>
              <a:t>cận</a:t>
            </a:r>
            <a:r>
              <a:rPr lang="en-US" sz="2400" dirty="0"/>
              <a:t> </a:t>
            </a:r>
            <a:r>
              <a:rPr lang="en-US" sz="2400" dirty="0" err="1"/>
              <a:t>này</a:t>
            </a:r>
            <a:r>
              <a:rPr lang="en-US" sz="2400" dirty="0"/>
              <a:t> </a:t>
            </a:r>
            <a:r>
              <a:rPr lang="en-US" sz="2400" dirty="0" err="1"/>
              <a:t>được</a:t>
            </a:r>
            <a:r>
              <a:rPr lang="en-US" sz="2400" dirty="0"/>
              <a:t> </a:t>
            </a:r>
            <a:r>
              <a:rPr lang="en-US" sz="2400" dirty="0" err="1"/>
              <a:t>áp</a:t>
            </a:r>
            <a:r>
              <a:rPr lang="en-US" sz="2400" dirty="0"/>
              <a:t> </a:t>
            </a:r>
            <a:r>
              <a:rPr lang="en-US" sz="2400" dirty="0" err="1"/>
              <a:t>dụng</a:t>
            </a:r>
            <a:r>
              <a:rPr lang="en-US" sz="2400" dirty="0"/>
              <a:t> </a:t>
            </a:r>
            <a:r>
              <a:rPr lang="en-US" sz="2400" dirty="0" err="1"/>
              <a:t>trong</a:t>
            </a:r>
            <a:r>
              <a:rPr lang="en-US" sz="2400" dirty="0"/>
              <a:t> </a:t>
            </a:r>
            <a:r>
              <a:rPr lang="en-US" sz="2400" dirty="0" err="1"/>
              <a:t>đánh</a:t>
            </a:r>
            <a:r>
              <a:rPr lang="en-US" sz="2400" dirty="0"/>
              <a:t> </a:t>
            </a:r>
            <a:r>
              <a:rPr lang="en-US" sz="2400" dirty="0" err="1"/>
              <a:t>giá</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theo</a:t>
            </a:r>
            <a:r>
              <a:rPr lang="en-US" sz="2400" dirty="0"/>
              <a:t> </a:t>
            </a:r>
            <a:r>
              <a:rPr lang="en-US" sz="2400" dirty="0" err="1"/>
              <a:t>quy</a:t>
            </a:r>
            <a:r>
              <a:rPr lang="en-US" sz="2400" dirty="0"/>
              <a:t> </a:t>
            </a:r>
            <a:r>
              <a:rPr lang="en-US" sz="2400" dirty="0" err="1"/>
              <a:t>trình</a:t>
            </a:r>
            <a:r>
              <a:rPr lang="en-US" sz="2400" dirty="0"/>
              <a:t> </a:t>
            </a:r>
            <a:r>
              <a:rPr lang="en-US" sz="2400" dirty="0" err="1"/>
              <a:t>sau</a:t>
            </a:r>
            <a:r>
              <a:rPr lang="en-US" sz="2400" dirty="0"/>
              <a:t>:</a:t>
            </a:r>
            <a:endParaRPr lang="vi-VN" sz="2400" dirty="0"/>
          </a:p>
          <a:p>
            <a:pPr algn="just">
              <a:lnSpc>
                <a:spcPct val="110000"/>
              </a:lnSpc>
              <a:buClr>
                <a:srgbClr val="FF0000"/>
              </a:buClr>
              <a:buFont typeface="Wingdings" pitchFamily="2" charset="2"/>
              <a:buChar char="v"/>
            </a:pPr>
            <a:r>
              <a:rPr lang="en-US" sz="2400" dirty="0" err="1"/>
              <a:t>Thiết</a:t>
            </a:r>
            <a:r>
              <a:rPr lang="en-US" sz="2400" dirty="0"/>
              <a:t> </a:t>
            </a:r>
            <a:r>
              <a:rPr lang="en-US" sz="2400" dirty="0" err="1"/>
              <a:t>lập</a:t>
            </a:r>
            <a:r>
              <a:rPr lang="en-US" sz="2400" dirty="0"/>
              <a:t> </a:t>
            </a:r>
            <a:r>
              <a:rPr lang="en-US" sz="2400" dirty="0" err="1"/>
              <a:t>tổng</a:t>
            </a:r>
            <a:r>
              <a:rPr lang="en-US" sz="2400" dirty="0"/>
              <a:t> </a:t>
            </a:r>
            <a:r>
              <a:rPr lang="en-US" sz="2400" dirty="0" err="1"/>
              <a:t>quát</a:t>
            </a:r>
            <a:r>
              <a:rPr lang="en-US" sz="2400" dirty="0"/>
              <a:t> </a:t>
            </a:r>
            <a:r>
              <a:rPr lang="en-US" sz="2400" dirty="0" err="1"/>
              <a:t>các</a:t>
            </a:r>
            <a:r>
              <a:rPr lang="en-US" sz="2400" dirty="0"/>
              <a:t> </a:t>
            </a:r>
            <a:r>
              <a:rPr lang="en-US" sz="2400" dirty="0" err="1"/>
              <a:t>mục</a:t>
            </a:r>
            <a:r>
              <a:rPr lang="en-US" sz="2400" dirty="0"/>
              <a:t> </a:t>
            </a:r>
            <a:r>
              <a:rPr lang="en-US" sz="2400" dirty="0" err="1"/>
              <a:t>tiêu</a:t>
            </a:r>
            <a:r>
              <a:rPr lang="en-US" sz="2400" dirty="0"/>
              <a:t> </a:t>
            </a:r>
            <a:r>
              <a:rPr lang="en-US" sz="2400" dirty="0" err="1"/>
              <a:t>có</a:t>
            </a:r>
            <a:r>
              <a:rPr lang="en-US" sz="2400" dirty="0"/>
              <a:t> </a:t>
            </a:r>
            <a:r>
              <a:rPr lang="en-US" sz="2400" dirty="0" err="1"/>
              <a:t>khả</a:t>
            </a:r>
            <a:r>
              <a:rPr lang="en-US" sz="2400" dirty="0"/>
              <a:t> </a:t>
            </a:r>
            <a:r>
              <a:rPr lang="en-US" sz="2400" dirty="0" err="1"/>
              <a:t>năng</a:t>
            </a:r>
            <a:r>
              <a:rPr lang="en-US" sz="2400" dirty="0"/>
              <a:t> </a:t>
            </a:r>
            <a:r>
              <a:rPr lang="en-US" sz="2400" dirty="0" err="1"/>
              <a:t>đo</a:t>
            </a:r>
            <a:r>
              <a:rPr lang="en-US" sz="2400" dirty="0"/>
              <a:t> </a:t>
            </a:r>
            <a:r>
              <a:rPr lang="en-US" sz="2400" dirty="0" err="1"/>
              <a:t>lường</a:t>
            </a:r>
            <a:r>
              <a:rPr lang="en-US" sz="2400" dirty="0"/>
              <a:t> </a:t>
            </a:r>
            <a:r>
              <a:rPr lang="en-US" sz="2400" dirty="0" err="1"/>
              <a:t>và</a:t>
            </a:r>
            <a:r>
              <a:rPr lang="en-US" sz="2400" dirty="0"/>
              <a:t> </a:t>
            </a:r>
            <a:r>
              <a:rPr lang="en-US" sz="2400" dirty="0" err="1"/>
              <a:t>được</a:t>
            </a:r>
            <a:r>
              <a:rPr lang="en-US" sz="2400" dirty="0"/>
              <a:t> </a:t>
            </a:r>
            <a:r>
              <a:rPr lang="en-US" sz="2400" dirty="0" err="1"/>
              <a:t>xác</a:t>
            </a:r>
            <a:r>
              <a:rPr lang="en-US" sz="2400" dirty="0"/>
              <a:t> </a:t>
            </a:r>
            <a:r>
              <a:rPr lang="en-US" sz="2400" dirty="0" err="1"/>
              <a:t>định</a:t>
            </a:r>
            <a:r>
              <a:rPr lang="en-US" sz="2400" dirty="0"/>
              <a:t> </a:t>
            </a:r>
            <a:r>
              <a:rPr lang="en-US" sz="2400" dirty="0" err="1"/>
              <a:t>rõ</a:t>
            </a:r>
            <a:r>
              <a:rPr lang="en-US" sz="2400" dirty="0"/>
              <a:t> </a:t>
            </a:r>
            <a:r>
              <a:rPr lang="en-US" sz="2400" dirty="0" err="1"/>
              <a:t>ràng</a:t>
            </a:r>
            <a:r>
              <a:rPr lang="en-US" sz="2400" dirty="0"/>
              <a:t> </a:t>
            </a:r>
            <a:r>
              <a:rPr lang="en-US" sz="2400" dirty="0" err="1"/>
              <a:t>trong</a:t>
            </a:r>
            <a:r>
              <a:rPr lang="en-US" sz="2400" dirty="0"/>
              <a:t> </a:t>
            </a:r>
            <a:r>
              <a:rPr lang="en-US" sz="2400" dirty="0" err="1"/>
              <a:t>khoảng</a:t>
            </a:r>
            <a:r>
              <a:rPr lang="en-US" sz="2400" dirty="0"/>
              <a:t> </a:t>
            </a:r>
            <a:r>
              <a:rPr lang="en-US" sz="2400" dirty="0" err="1"/>
              <a:t>thời</a:t>
            </a:r>
            <a:r>
              <a:rPr lang="en-US" sz="2400" dirty="0"/>
              <a:t> </a:t>
            </a:r>
            <a:r>
              <a:rPr lang="en-US" sz="2400" dirty="0" err="1"/>
              <a:t>gian</a:t>
            </a:r>
            <a:r>
              <a:rPr lang="en-US" sz="2400" dirty="0"/>
              <a:t> </a:t>
            </a:r>
            <a:r>
              <a:rPr lang="en-US" sz="2400" dirty="0" err="1"/>
              <a:t>cụ</a:t>
            </a:r>
            <a:r>
              <a:rPr lang="en-US" sz="2400" dirty="0"/>
              <a:t> </a:t>
            </a:r>
            <a:r>
              <a:rPr lang="en-US" sz="2400" dirty="0" err="1"/>
              <a:t>thể</a:t>
            </a:r>
            <a:r>
              <a:rPr lang="en-US" sz="2400" dirty="0"/>
              <a:t>.</a:t>
            </a:r>
            <a:endParaRPr lang="vi-VN" sz="2400" dirty="0"/>
          </a:p>
          <a:p>
            <a:pPr algn="just">
              <a:lnSpc>
                <a:spcPct val="110000"/>
              </a:lnSpc>
              <a:buClr>
                <a:srgbClr val="FF0000"/>
              </a:buClr>
              <a:buFont typeface="Wingdings" pitchFamily="2" charset="2"/>
              <a:buChar char="v"/>
            </a:pPr>
            <a:r>
              <a:rPr lang="en-US" sz="2400" dirty="0" err="1"/>
              <a:t>Quản</a:t>
            </a:r>
            <a:r>
              <a:rPr lang="en-US" sz="2400" dirty="0"/>
              <a:t> </a:t>
            </a:r>
            <a:r>
              <a:rPr lang="en-US" sz="2400" dirty="0" err="1"/>
              <a:t>lý</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trong</a:t>
            </a:r>
            <a:r>
              <a:rPr lang="en-US" sz="2400" dirty="0"/>
              <a:t> </a:t>
            </a:r>
            <a:r>
              <a:rPr lang="en-US" sz="2400" dirty="0" err="1"/>
              <a:t>khoảng</a:t>
            </a:r>
            <a:r>
              <a:rPr lang="en-US" sz="2400" dirty="0"/>
              <a:t> </a:t>
            </a:r>
            <a:r>
              <a:rPr lang="en-US" sz="2400" dirty="0" err="1"/>
              <a:t>thời</a:t>
            </a:r>
            <a:r>
              <a:rPr lang="en-US" sz="2400" dirty="0"/>
              <a:t> </a:t>
            </a:r>
            <a:r>
              <a:rPr lang="en-US" sz="2400" dirty="0" err="1"/>
              <a:t>gian</a:t>
            </a:r>
            <a:r>
              <a:rPr lang="en-US" sz="2400" dirty="0"/>
              <a:t> </a:t>
            </a:r>
            <a:r>
              <a:rPr lang="en-US" sz="2400" dirty="0" err="1"/>
              <a:t>đã</a:t>
            </a:r>
            <a:r>
              <a:rPr lang="en-US" sz="2400" dirty="0"/>
              <a:t> </a:t>
            </a:r>
            <a:r>
              <a:rPr lang="en-US" sz="2400" dirty="0" err="1"/>
              <a:t>xác</a:t>
            </a:r>
            <a:r>
              <a:rPr lang="en-US" sz="2400" dirty="0"/>
              <a:t> </a:t>
            </a:r>
            <a:r>
              <a:rPr lang="en-US" sz="2400" dirty="0" err="1"/>
              <a:t>định</a:t>
            </a:r>
            <a:r>
              <a:rPr lang="en-US" sz="2400" dirty="0"/>
              <a:t> </a:t>
            </a:r>
            <a:r>
              <a:rPr lang="en-US" sz="2400" dirty="0" err="1"/>
              <a:t>nhằm</a:t>
            </a:r>
            <a:r>
              <a:rPr lang="en-US" sz="2400" dirty="0"/>
              <a:t> </a:t>
            </a:r>
            <a:r>
              <a:rPr lang="en-US" sz="2400" dirty="0" err="1"/>
              <a:t>thực</a:t>
            </a:r>
            <a:r>
              <a:rPr lang="en-US" sz="2400" dirty="0"/>
              <a:t> </a:t>
            </a:r>
            <a:r>
              <a:rPr lang="en-US" sz="2400" dirty="0" err="1"/>
              <a:t>hiện</a:t>
            </a:r>
            <a:r>
              <a:rPr lang="en-US" sz="2400" dirty="0"/>
              <a:t> </a:t>
            </a:r>
            <a:r>
              <a:rPr lang="en-US" sz="2400" dirty="0" err="1"/>
              <a:t>các</a:t>
            </a:r>
            <a:r>
              <a:rPr lang="en-US" sz="2400" dirty="0"/>
              <a:t> </a:t>
            </a:r>
            <a:r>
              <a:rPr lang="en-US" sz="2400" dirty="0" err="1"/>
              <a:t>mục</a:t>
            </a:r>
            <a:r>
              <a:rPr lang="en-US" sz="2400" dirty="0"/>
              <a:t> </a:t>
            </a:r>
            <a:r>
              <a:rPr lang="en-US" sz="2400" dirty="0" err="1"/>
              <a:t>tiêu</a:t>
            </a:r>
            <a:r>
              <a:rPr lang="en-US" sz="2400" dirty="0"/>
              <a:t> ban </a:t>
            </a:r>
            <a:r>
              <a:rPr lang="en-US" sz="2400" dirty="0" err="1"/>
              <a:t>đầu</a:t>
            </a:r>
            <a:r>
              <a:rPr lang="en-US" sz="2400" dirty="0"/>
              <a:t>.</a:t>
            </a:r>
            <a:endParaRPr lang="vi-VN" sz="2400" dirty="0"/>
          </a:p>
          <a:p>
            <a:pPr algn="just">
              <a:lnSpc>
                <a:spcPct val="110000"/>
              </a:lnSpc>
              <a:buClr>
                <a:srgbClr val="FF0000"/>
              </a:buClr>
              <a:buFont typeface="Wingdings" pitchFamily="2" charset="2"/>
              <a:buChar char="v"/>
            </a:pP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so </a:t>
            </a:r>
            <a:r>
              <a:rPr lang="en-US" sz="2400" dirty="0" err="1"/>
              <a:t>với</a:t>
            </a:r>
            <a:r>
              <a:rPr lang="en-US" sz="2400" dirty="0"/>
              <a:t> </a:t>
            </a:r>
            <a:r>
              <a:rPr lang="en-US" sz="2400" dirty="0" err="1"/>
              <a:t>mục</a:t>
            </a:r>
            <a:r>
              <a:rPr lang="en-US" sz="2400" dirty="0"/>
              <a:t> </a:t>
            </a:r>
            <a:r>
              <a:rPr lang="en-US" sz="2400" dirty="0" err="1"/>
              <a:t>tiêu</a:t>
            </a:r>
            <a:r>
              <a:rPr lang="en-US" sz="2400" dirty="0"/>
              <a:t> </a:t>
            </a:r>
            <a:r>
              <a:rPr lang="en-US" sz="2400" dirty="0" err="1"/>
              <a:t>đề</a:t>
            </a:r>
            <a:r>
              <a:rPr lang="en-US" sz="2400" dirty="0"/>
              <a:t> </a:t>
            </a:r>
            <a:r>
              <a:rPr lang="en-US" sz="2400" dirty="0" err="1"/>
              <a:t>ra.</a:t>
            </a:r>
            <a:endParaRPr lang="vi-VN" sz="2400" dirty="0"/>
          </a:p>
          <a:p>
            <a:pPr marL="0" indent="0">
              <a:buNone/>
            </a:pPr>
            <a:endParaRPr lang="vi-VN" dirty="0"/>
          </a:p>
        </p:txBody>
      </p:sp>
    </p:spTree>
    <p:extLst>
      <p:ext uri="{BB962C8B-B14F-4D97-AF65-F5344CB8AC3E}">
        <p14:creationId xmlns:p14="http://schemas.microsoft.com/office/powerpoint/2010/main" val="116126970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543800" cy="838200"/>
          </a:xfrm>
        </p:spPr>
        <p:txBody>
          <a:bodyPr>
            <a:normAutofit fontScale="90000"/>
          </a:bodyPr>
          <a:lstStyle/>
          <a:p>
            <a:pPr algn="ctr">
              <a:lnSpc>
                <a:spcPct val="100000"/>
              </a:lnSpc>
            </a:pPr>
            <a:r>
              <a:rPr lang="en-US" sz="2800" dirty="0"/>
              <a:t>11.4. </a:t>
            </a:r>
            <a:r>
              <a:rPr lang="en-US" sz="2800" dirty="0" err="1"/>
              <a:t>Phương</a:t>
            </a:r>
            <a:r>
              <a:rPr lang="en-US" sz="2800" dirty="0"/>
              <a:t> </a:t>
            </a:r>
            <a:r>
              <a:rPr lang="en-US" sz="2800" dirty="0" err="1"/>
              <a:t>pháp</a:t>
            </a:r>
            <a:r>
              <a:rPr lang="en-US" sz="2800" dirty="0"/>
              <a:t> </a:t>
            </a:r>
            <a:r>
              <a:rPr lang="en-US" sz="2800" dirty="0" err="1"/>
              <a:t>đánh</a:t>
            </a:r>
            <a:r>
              <a:rPr lang="en-US" sz="2800" dirty="0"/>
              <a:t> </a:t>
            </a:r>
            <a:r>
              <a:rPr lang="en-US" sz="2800" dirty="0" err="1"/>
              <a:t>giá</a:t>
            </a:r>
            <a:r>
              <a:rPr lang="en-US" sz="2800" dirty="0"/>
              <a:t> </a:t>
            </a:r>
            <a:r>
              <a:rPr lang="en-US" sz="2800" dirty="0" err="1"/>
              <a:t>sắp</a:t>
            </a:r>
            <a:r>
              <a:rPr lang="en-US" sz="2800" dirty="0"/>
              <a:t> </a:t>
            </a:r>
            <a:r>
              <a:rPr lang="en-US" sz="2800" dirty="0" err="1"/>
              <a:t>xếp</a:t>
            </a:r>
            <a:r>
              <a:rPr lang="en-US" sz="2800" dirty="0"/>
              <a:t> </a:t>
            </a:r>
            <a:r>
              <a:rPr lang="en-US" sz="2800" dirty="0" err="1"/>
              <a:t>thứ</a:t>
            </a:r>
            <a:r>
              <a:rPr lang="en-US" sz="2800" dirty="0"/>
              <a:t> </a:t>
            </a:r>
            <a:r>
              <a:rPr lang="en-US" sz="2800" dirty="0" err="1"/>
              <a:t>bậc</a:t>
            </a:r>
            <a:r>
              <a:rPr lang="en-US" sz="2800" dirty="0"/>
              <a:t> </a:t>
            </a:r>
            <a:r>
              <a:rPr lang="en-US" sz="2800" dirty="0" err="1"/>
              <a:t>kết</a:t>
            </a:r>
            <a:r>
              <a:rPr lang="en-US" sz="2800" dirty="0"/>
              <a:t> </a:t>
            </a:r>
            <a:r>
              <a:rPr lang="en-US" sz="2800" dirty="0" err="1"/>
              <a:t>quả</a:t>
            </a:r>
            <a:r>
              <a:rPr lang="en-US" sz="2800" dirty="0"/>
              <a:t> </a:t>
            </a:r>
            <a:r>
              <a:rPr lang="en-US" sz="2800" dirty="0" err="1"/>
              <a:t>và</a:t>
            </a:r>
            <a:r>
              <a:rPr lang="en-US" sz="2800" dirty="0"/>
              <a:t> </a:t>
            </a:r>
            <a:r>
              <a:rPr lang="en-US" sz="2800" dirty="0" err="1"/>
              <a:t>hành</a:t>
            </a:r>
            <a:r>
              <a:rPr lang="en-US" sz="2800" dirty="0"/>
              <a:t> vi</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257</a:t>
            </a:fld>
            <a:endParaRPr kumimoji="0" lang="en-US"/>
          </a:p>
        </p:txBody>
      </p:sp>
      <p:sp>
        <p:nvSpPr>
          <p:cNvPr id="4" name="Content Placeholder 3"/>
          <p:cNvSpPr>
            <a:spLocks noGrp="1"/>
          </p:cNvSpPr>
          <p:nvPr>
            <p:ph sz="quarter" idx="1"/>
          </p:nvPr>
        </p:nvSpPr>
        <p:spPr>
          <a:xfrm>
            <a:off x="533400" y="1371600"/>
            <a:ext cx="8382000" cy="4953000"/>
          </a:xfrm>
        </p:spPr>
        <p:txBody>
          <a:bodyPr>
            <a:normAutofit fontScale="92500"/>
          </a:bodyPr>
          <a:lstStyle/>
          <a:p>
            <a:pPr algn="just">
              <a:lnSpc>
                <a:spcPct val="120000"/>
              </a:lnSpc>
              <a:buClr>
                <a:srgbClr val="FF0000"/>
              </a:buClr>
              <a:buFont typeface="Wingdings" pitchFamily="2" charset="2"/>
              <a:buChar char="v"/>
            </a:pPr>
            <a:r>
              <a:rPr lang="en-US" sz="2400" dirty="0" err="1"/>
              <a:t>Hướng</a:t>
            </a:r>
            <a:r>
              <a:rPr lang="en-US" sz="2400" dirty="0"/>
              <a:t> </a:t>
            </a:r>
            <a:r>
              <a:rPr lang="en-US" sz="2400" dirty="0" err="1"/>
              <a:t>vào</a:t>
            </a:r>
            <a:r>
              <a:rPr lang="en-US" sz="2400" dirty="0"/>
              <a:t> </a:t>
            </a:r>
            <a:r>
              <a:rPr lang="en-US" sz="2400" dirty="0" err="1"/>
              <a:t>việc</a:t>
            </a:r>
            <a:r>
              <a:rPr lang="en-US" sz="2400" dirty="0"/>
              <a:t> </a:t>
            </a:r>
            <a:r>
              <a:rPr lang="en-US" sz="2400" dirty="0" err="1"/>
              <a:t>liên</a:t>
            </a:r>
            <a:r>
              <a:rPr lang="en-US" sz="2400" dirty="0"/>
              <a:t> </a:t>
            </a:r>
            <a:r>
              <a:rPr lang="en-US" sz="2400" dirty="0" err="1"/>
              <a:t>kết</a:t>
            </a:r>
            <a:r>
              <a:rPr lang="en-US" sz="2400" dirty="0"/>
              <a:t> </a:t>
            </a:r>
            <a:r>
              <a:rPr lang="en-US" sz="2400" dirty="0" err="1"/>
              <a:t>hành</a:t>
            </a:r>
            <a:r>
              <a:rPr lang="en-US" sz="2400" dirty="0"/>
              <a:t> vi </a:t>
            </a:r>
            <a:r>
              <a:rPr lang="en-US" sz="2400" dirty="0" err="1"/>
              <a:t>người</a:t>
            </a:r>
            <a:r>
              <a:rPr lang="en-US" sz="2400" dirty="0"/>
              <a:t> </a:t>
            </a:r>
            <a:r>
              <a:rPr lang="en-US" sz="2400" dirty="0" err="1"/>
              <a:t>bán</a:t>
            </a:r>
            <a:r>
              <a:rPr lang="en-US" sz="2400" dirty="0"/>
              <a:t> </a:t>
            </a:r>
            <a:r>
              <a:rPr lang="en-US" sz="2400" dirty="0" err="1"/>
              <a:t>với</a:t>
            </a:r>
            <a:r>
              <a:rPr lang="en-US" sz="2400" dirty="0"/>
              <a:t> </a:t>
            </a:r>
            <a:r>
              <a:rPr lang="en-US" sz="2400" dirty="0" err="1"/>
              <a:t>kết</a:t>
            </a:r>
            <a:r>
              <a:rPr lang="en-US" sz="2400" dirty="0"/>
              <a:t> </a:t>
            </a:r>
            <a:r>
              <a:rPr lang="en-US" sz="2400" dirty="0" err="1"/>
              <a:t>quả</a:t>
            </a:r>
            <a:r>
              <a:rPr lang="en-US" sz="2400" dirty="0"/>
              <a:t> </a:t>
            </a:r>
            <a:r>
              <a:rPr lang="en-US" sz="2400" dirty="0" err="1"/>
              <a:t>cụ</a:t>
            </a:r>
            <a:r>
              <a:rPr lang="en-US" sz="2400" dirty="0"/>
              <a:t> </a:t>
            </a:r>
            <a:r>
              <a:rPr lang="en-US" sz="2400" dirty="0" err="1"/>
              <a:t>thể</a:t>
            </a:r>
            <a:r>
              <a:rPr lang="en-US" sz="2400" dirty="0"/>
              <a:t> </a:t>
            </a:r>
          </a:p>
          <a:p>
            <a:pPr algn="just">
              <a:lnSpc>
                <a:spcPct val="120000"/>
              </a:lnSpc>
              <a:buClr>
                <a:srgbClr val="FF0000"/>
              </a:buClr>
              <a:buFont typeface="Wingdings" pitchFamily="2" charset="2"/>
              <a:buChar char="v"/>
            </a:pPr>
            <a:r>
              <a:rPr lang="en-US" sz="2400" dirty="0" err="1"/>
              <a:t>Có</a:t>
            </a:r>
            <a:r>
              <a:rPr lang="en-US" sz="2400" dirty="0"/>
              <a:t> </a:t>
            </a:r>
            <a:r>
              <a:rPr lang="en-US" sz="2400" dirty="0" err="1"/>
              <a:t>tính</a:t>
            </a:r>
            <a:r>
              <a:rPr lang="en-US" sz="2400" dirty="0"/>
              <a:t> </a:t>
            </a:r>
            <a:r>
              <a:rPr lang="en-US" sz="2400" dirty="0" err="1"/>
              <a:t>phù</a:t>
            </a:r>
            <a:r>
              <a:rPr lang="en-US" sz="2400" dirty="0"/>
              <a:t> </a:t>
            </a:r>
            <a:r>
              <a:rPr lang="en-US" sz="2400" dirty="0" err="1"/>
              <a:t>hợp</a:t>
            </a:r>
            <a:r>
              <a:rPr lang="en-US" sz="2400" dirty="0"/>
              <a:t> </a:t>
            </a:r>
            <a:r>
              <a:rPr lang="en-US" sz="2400" dirty="0" err="1"/>
              <a:t>cao</a:t>
            </a:r>
            <a:r>
              <a:rPr lang="en-US" sz="2400" dirty="0"/>
              <a:t> </a:t>
            </a:r>
            <a:r>
              <a:rPr lang="en-US" sz="2400" dirty="0" err="1"/>
              <a:t>bởi</a:t>
            </a:r>
            <a:r>
              <a:rPr lang="en-US" sz="2400" dirty="0"/>
              <a:t> </a:t>
            </a:r>
            <a:r>
              <a:rPr lang="en-US" sz="2400" dirty="0" err="1"/>
              <a:t>vì</a:t>
            </a:r>
            <a:r>
              <a:rPr lang="en-US" sz="2400" dirty="0"/>
              <a:t> </a:t>
            </a:r>
            <a:r>
              <a:rPr lang="en-US" sz="2400" dirty="0" err="1"/>
              <a:t>nó</a:t>
            </a:r>
            <a:r>
              <a:rPr lang="en-US" sz="2400" dirty="0"/>
              <a:t> </a:t>
            </a:r>
            <a:r>
              <a:rPr lang="en-US" sz="2400" dirty="0" err="1"/>
              <a:t>dựa</a:t>
            </a:r>
            <a:r>
              <a:rPr lang="en-US" sz="2400" dirty="0"/>
              <a:t> </a:t>
            </a:r>
            <a:r>
              <a:rPr lang="en-US" sz="2400" dirty="0" err="1"/>
              <a:t>trên</a:t>
            </a:r>
            <a:r>
              <a:rPr lang="en-US" sz="2400" dirty="0"/>
              <a:t> </a:t>
            </a:r>
            <a:r>
              <a:rPr lang="en-US" sz="2400" dirty="0" err="1"/>
              <a:t>một</a:t>
            </a:r>
            <a:r>
              <a:rPr lang="en-US" sz="2400" dirty="0"/>
              <a:t> </a:t>
            </a:r>
            <a:r>
              <a:rPr lang="en-US" sz="2400" dirty="0" err="1"/>
              <a:t>quá</a:t>
            </a:r>
            <a:r>
              <a:rPr lang="en-US" sz="2400" dirty="0"/>
              <a:t> </a:t>
            </a:r>
            <a:r>
              <a:rPr lang="en-US" sz="2400" dirty="0" err="1"/>
              <a:t>trình</a:t>
            </a:r>
            <a:r>
              <a:rPr lang="en-US" sz="2400" dirty="0"/>
              <a:t> </a:t>
            </a:r>
            <a:r>
              <a:rPr lang="en-US" sz="2400" dirty="0" err="1"/>
              <a:t>đánh</a:t>
            </a:r>
            <a:r>
              <a:rPr lang="en-US" sz="2400" dirty="0"/>
              <a:t> </a:t>
            </a:r>
            <a:r>
              <a:rPr lang="en-US" sz="2400" dirty="0" err="1"/>
              <a:t>giá</a:t>
            </a:r>
            <a:r>
              <a:rPr lang="en-US" sz="2400" dirty="0"/>
              <a:t> </a:t>
            </a:r>
            <a:r>
              <a:rPr lang="en-US" sz="2400" dirty="0" err="1"/>
              <a:t>khắt</a:t>
            </a:r>
            <a:r>
              <a:rPr lang="en-US" sz="2400" dirty="0"/>
              <a:t> </a:t>
            </a:r>
            <a:r>
              <a:rPr lang="en-US" sz="2400" dirty="0" err="1"/>
              <a:t>khe</a:t>
            </a:r>
            <a:r>
              <a:rPr lang="en-US" sz="2400" dirty="0"/>
              <a:t> </a:t>
            </a:r>
            <a:r>
              <a:rPr lang="en-US" sz="2400" dirty="0" err="1"/>
              <a:t>nhằm</a:t>
            </a:r>
            <a:r>
              <a:rPr lang="en-US" sz="2400" dirty="0"/>
              <a:t> </a:t>
            </a:r>
            <a:r>
              <a:rPr lang="en-US" sz="2400" dirty="0" err="1"/>
              <a:t>xác</a:t>
            </a:r>
            <a:r>
              <a:rPr lang="en-US" sz="2400" dirty="0"/>
              <a:t> </a:t>
            </a:r>
            <a:r>
              <a:rPr lang="en-US" sz="2400" dirty="0" err="1"/>
              <a:t>định</a:t>
            </a:r>
            <a:r>
              <a:rPr lang="en-US" sz="2400" dirty="0"/>
              <a:t> </a:t>
            </a:r>
            <a:r>
              <a:rPr lang="en-US" sz="2400" dirty="0" err="1"/>
              <a:t>kết</a:t>
            </a:r>
            <a:r>
              <a:rPr lang="en-US" sz="2400" dirty="0"/>
              <a:t> </a:t>
            </a:r>
            <a:r>
              <a:rPr lang="en-US" sz="2400" dirty="0" err="1"/>
              <a:t>quả</a:t>
            </a:r>
            <a:r>
              <a:rPr lang="en-US" sz="2400" dirty="0"/>
              <a:t> </a:t>
            </a:r>
            <a:r>
              <a:rPr lang="en-US" sz="2400" dirty="0" err="1"/>
              <a:t>thực</a:t>
            </a:r>
            <a:r>
              <a:rPr lang="en-US" sz="2400" dirty="0"/>
              <a:t> </a:t>
            </a:r>
            <a:r>
              <a:rPr lang="en-US" sz="2400" dirty="0" err="1"/>
              <a:t>hiện</a:t>
            </a:r>
            <a:r>
              <a:rPr lang="en-US" sz="2400" dirty="0"/>
              <a:t> </a:t>
            </a:r>
            <a:r>
              <a:rPr lang="en-US" sz="2400" dirty="0" err="1"/>
              <a:t>và</a:t>
            </a:r>
            <a:r>
              <a:rPr lang="en-US" sz="2400" dirty="0"/>
              <a:t> </a:t>
            </a:r>
            <a:r>
              <a:rPr lang="en-US" sz="2400" dirty="0" err="1"/>
              <a:t>hành</a:t>
            </a:r>
            <a:r>
              <a:rPr lang="en-US" sz="2400" dirty="0"/>
              <a:t> vi </a:t>
            </a:r>
            <a:r>
              <a:rPr lang="en-US" sz="2400" dirty="0" err="1"/>
              <a:t>căn</a:t>
            </a:r>
            <a:r>
              <a:rPr lang="en-US" sz="2400" dirty="0"/>
              <a:t> </a:t>
            </a:r>
            <a:r>
              <a:rPr lang="en-US" sz="2400" dirty="0" err="1"/>
              <a:t>bản</a:t>
            </a:r>
            <a:r>
              <a:rPr lang="en-US" sz="2400" dirty="0"/>
              <a:t> </a:t>
            </a:r>
            <a:r>
              <a:rPr lang="en-US" sz="2400" dirty="0" err="1"/>
              <a:t>của</a:t>
            </a:r>
            <a:r>
              <a:rPr lang="en-US" sz="2400" dirty="0"/>
              <a:t> </a:t>
            </a:r>
            <a:r>
              <a:rPr lang="en-US" sz="2400" dirty="0" err="1"/>
              <a:t>người</a:t>
            </a:r>
            <a:r>
              <a:rPr lang="en-US" sz="2400" dirty="0"/>
              <a:t> </a:t>
            </a:r>
            <a:r>
              <a:rPr lang="en-US" sz="2400" dirty="0" err="1"/>
              <a:t>bán</a:t>
            </a:r>
            <a:r>
              <a:rPr lang="en-US" sz="2400" dirty="0"/>
              <a:t>. </a:t>
            </a:r>
          </a:p>
          <a:p>
            <a:pPr algn="just">
              <a:lnSpc>
                <a:spcPct val="120000"/>
              </a:lnSpc>
              <a:buClr>
                <a:srgbClr val="FF0000"/>
              </a:buClr>
              <a:buFont typeface="Wingdings" pitchFamily="2" charset="2"/>
              <a:buChar char="v"/>
            </a:pP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và</a:t>
            </a:r>
            <a:r>
              <a:rPr lang="en-US" sz="2400" dirty="0"/>
              <a:t> </a:t>
            </a:r>
            <a:r>
              <a:rPr lang="en-US" sz="2400" dirty="0" err="1"/>
              <a:t>hành</a:t>
            </a:r>
            <a:r>
              <a:rPr lang="en-US" sz="2400" dirty="0"/>
              <a:t> vi </a:t>
            </a:r>
            <a:r>
              <a:rPr lang="en-US" sz="2400" dirty="0" err="1"/>
              <a:t>gắn</a:t>
            </a:r>
            <a:r>
              <a:rPr lang="en-US" sz="2400" dirty="0"/>
              <a:t> </a:t>
            </a:r>
            <a:r>
              <a:rPr lang="en-US" sz="2400" dirty="0" err="1"/>
              <a:t>với</a:t>
            </a:r>
            <a:r>
              <a:rPr lang="en-US" sz="2400" dirty="0"/>
              <a:t> </a:t>
            </a:r>
            <a:r>
              <a:rPr lang="en-US" sz="2400" dirty="0" err="1"/>
              <a:t>các</a:t>
            </a:r>
            <a:r>
              <a:rPr lang="en-US" sz="2400" dirty="0"/>
              <a:t> </a:t>
            </a:r>
            <a:r>
              <a:rPr lang="en-US" sz="2400" dirty="0" err="1"/>
              <a:t>tình</a:t>
            </a:r>
            <a:r>
              <a:rPr lang="en-US" sz="2400" dirty="0"/>
              <a:t> </a:t>
            </a:r>
            <a:r>
              <a:rPr lang="en-US" sz="2400" dirty="0" err="1"/>
              <a:t>huống</a:t>
            </a:r>
            <a:r>
              <a:rPr lang="en-US" sz="2400" dirty="0"/>
              <a:t> </a:t>
            </a:r>
            <a:r>
              <a:rPr lang="en-US" sz="2400" dirty="0" err="1"/>
              <a:t>bán</a:t>
            </a:r>
            <a:r>
              <a:rPr lang="en-US" sz="2400" dirty="0"/>
              <a:t> </a:t>
            </a:r>
            <a:r>
              <a:rPr lang="en-US" sz="2400" dirty="0" err="1"/>
              <a:t>hàng</a:t>
            </a:r>
            <a:r>
              <a:rPr lang="en-US" sz="2400" dirty="0"/>
              <a:t> </a:t>
            </a:r>
            <a:r>
              <a:rPr lang="en-US" sz="2400" dirty="0" err="1"/>
              <a:t>đã</a:t>
            </a:r>
            <a:r>
              <a:rPr lang="en-US" sz="2400" dirty="0"/>
              <a:t> </a:t>
            </a:r>
            <a:r>
              <a:rPr lang="en-US" sz="2400" dirty="0" err="1"/>
              <a:t>định</a:t>
            </a:r>
            <a:r>
              <a:rPr lang="en-US" sz="2400" dirty="0"/>
              <a:t> </a:t>
            </a:r>
            <a:r>
              <a:rPr lang="en-US" sz="2400" dirty="0" err="1"/>
              <a:t>và</a:t>
            </a:r>
            <a:r>
              <a:rPr lang="en-US" sz="2400" dirty="0"/>
              <a:t> </a:t>
            </a:r>
            <a:r>
              <a:rPr lang="en-US" sz="2400" dirty="0" err="1"/>
              <a:t>liên</a:t>
            </a:r>
            <a:r>
              <a:rPr lang="en-US" sz="2400" dirty="0"/>
              <a:t> </a:t>
            </a:r>
            <a:r>
              <a:rPr lang="en-US" sz="2400" dirty="0" err="1"/>
              <a:t>quan</a:t>
            </a:r>
            <a:r>
              <a:rPr lang="en-US" sz="2400" dirty="0"/>
              <a:t> </a:t>
            </a:r>
            <a:r>
              <a:rPr lang="en-US" sz="2400" dirty="0" err="1"/>
              <a:t>trực</a:t>
            </a:r>
            <a:r>
              <a:rPr lang="en-US" sz="2400" dirty="0"/>
              <a:t> </a:t>
            </a:r>
            <a:r>
              <a:rPr lang="en-US" sz="2400" dirty="0" err="1"/>
              <a:t>tiếp</a:t>
            </a:r>
            <a:r>
              <a:rPr lang="en-US" sz="2400" dirty="0"/>
              <a:t> </a:t>
            </a:r>
            <a:r>
              <a:rPr lang="en-US" sz="2400" dirty="0" err="1"/>
              <a:t>tới</a:t>
            </a:r>
            <a:r>
              <a:rPr lang="en-US" sz="2400" dirty="0"/>
              <a:t> </a:t>
            </a:r>
            <a:r>
              <a:rPr lang="en-US" sz="2400" dirty="0" err="1"/>
              <a:t>công</a:t>
            </a:r>
            <a:r>
              <a:rPr lang="en-US" sz="2400" dirty="0"/>
              <a:t> </a:t>
            </a:r>
            <a:r>
              <a:rPr lang="en-US" sz="2400" dirty="0" err="1"/>
              <a:t>việc</a:t>
            </a:r>
            <a:r>
              <a:rPr lang="en-US" sz="2400" dirty="0"/>
              <a:t> </a:t>
            </a:r>
            <a:r>
              <a:rPr lang="en-US" sz="2400" dirty="0" err="1"/>
              <a:t>của</a:t>
            </a:r>
            <a:r>
              <a:rPr lang="en-US" sz="2400" dirty="0"/>
              <a:t> </a:t>
            </a:r>
            <a:r>
              <a:rPr lang="en-US" sz="2400" dirty="0" err="1"/>
              <a:t>người</a:t>
            </a:r>
            <a:r>
              <a:rPr lang="en-US" sz="2400" dirty="0"/>
              <a:t> </a:t>
            </a:r>
            <a:r>
              <a:rPr lang="en-US" sz="2400" dirty="0" err="1"/>
              <a:t>bán</a:t>
            </a:r>
            <a:r>
              <a:rPr lang="en-US" sz="2400" dirty="0"/>
              <a:t> </a:t>
            </a:r>
            <a:r>
              <a:rPr lang="en-US" sz="2400" dirty="0" err="1"/>
              <a:t>được</a:t>
            </a:r>
            <a:r>
              <a:rPr lang="en-US" sz="2400" dirty="0"/>
              <a:t> </a:t>
            </a:r>
            <a:r>
              <a:rPr lang="en-US" sz="2400" dirty="0" err="1"/>
              <a:t>đánh</a:t>
            </a:r>
            <a:r>
              <a:rPr lang="en-US" sz="2400" dirty="0"/>
              <a:t> </a:t>
            </a:r>
            <a:r>
              <a:rPr lang="en-US" sz="2400" dirty="0" err="1"/>
              <a:t>giá</a:t>
            </a:r>
            <a:r>
              <a:rPr lang="en-US" sz="2400" dirty="0"/>
              <a:t>. </a:t>
            </a:r>
          </a:p>
          <a:p>
            <a:pPr algn="just">
              <a:lnSpc>
                <a:spcPct val="120000"/>
              </a:lnSpc>
              <a:buClr>
                <a:srgbClr val="FF0000"/>
              </a:buClr>
              <a:buFont typeface="Wingdings" pitchFamily="2" charset="2"/>
              <a:buChar char="v"/>
            </a:pPr>
            <a:r>
              <a:rPr lang="en-US" sz="2400" dirty="0" err="1"/>
              <a:t>Những</a:t>
            </a:r>
            <a:r>
              <a:rPr lang="en-US" sz="2400" dirty="0"/>
              <a:t> </a:t>
            </a:r>
            <a:r>
              <a:rPr lang="en-US" sz="2400" dirty="0" err="1"/>
              <a:t>phản</a:t>
            </a:r>
            <a:r>
              <a:rPr lang="en-US" sz="2400" dirty="0"/>
              <a:t> </a:t>
            </a:r>
            <a:r>
              <a:rPr lang="en-US" sz="2400" dirty="0" err="1"/>
              <a:t>hồi</a:t>
            </a:r>
            <a:r>
              <a:rPr lang="en-US" sz="2400" dirty="0"/>
              <a:t> </a:t>
            </a:r>
            <a:r>
              <a:rPr lang="en-US" sz="2400" dirty="0" err="1"/>
              <a:t>tích</a:t>
            </a:r>
            <a:r>
              <a:rPr lang="en-US" sz="2400" dirty="0"/>
              <a:t> </a:t>
            </a:r>
            <a:r>
              <a:rPr lang="en-US" sz="2400" dirty="0" err="1"/>
              <a:t>cực</a:t>
            </a:r>
            <a:r>
              <a:rPr lang="en-US" sz="2400" dirty="0"/>
              <a:t> </a:t>
            </a:r>
            <a:r>
              <a:rPr lang="en-US" sz="2400" dirty="0" err="1"/>
              <a:t>về</a:t>
            </a:r>
            <a:r>
              <a:rPr lang="en-US" sz="2400" dirty="0"/>
              <a:t> </a:t>
            </a:r>
            <a:r>
              <a:rPr lang="en-US" sz="2400" dirty="0" err="1"/>
              <a:t>hành</a:t>
            </a:r>
            <a:r>
              <a:rPr lang="en-US" sz="2400" dirty="0"/>
              <a:t> vi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ảnh</a:t>
            </a:r>
            <a:r>
              <a:rPr lang="en-US" sz="2400" dirty="0"/>
              <a:t> </a:t>
            </a:r>
            <a:r>
              <a:rPr lang="en-US" sz="2400" dirty="0" err="1"/>
              <a:t>hưởng</a:t>
            </a:r>
            <a:r>
              <a:rPr lang="en-US" sz="2400" dirty="0"/>
              <a:t> </a:t>
            </a:r>
            <a:r>
              <a:rPr lang="en-US" sz="2400" dirty="0" err="1"/>
              <a:t>lớn</a:t>
            </a:r>
            <a:r>
              <a:rPr lang="en-US" sz="2400" dirty="0"/>
              <a:t> </a:t>
            </a:r>
            <a:r>
              <a:rPr lang="en-US" sz="2400" dirty="0" err="1"/>
              <a:t>hơn</a:t>
            </a:r>
            <a:r>
              <a:rPr lang="en-US" sz="2400" dirty="0"/>
              <a:t> </a:t>
            </a:r>
            <a:r>
              <a:rPr lang="en-US" sz="2400" dirty="0" err="1"/>
              <a:t>tới</a:t>
            </a:r>
            <a:r>
              <a:rPr lang="en-US" sz="2400" dirty="0"/>
              <a:t> </a:t>
            </a:r>
            <a:r>
              <a:rPr lang="en-US" sz="2400" dirty="0" err="1"/>
              <a:t>hành</a:t>
            </a:r>
            <a:r>
              <a:rPr lang="en-US" sz="2400" dirty="0"/>
              <a:t> vi </a:t>
            </a:r>
            <a:r>
              <a:rPr lang="en-US" sz="2400" dirty="0" err="1"/>
              <a:t>của</a:t>
            </a:r>
            <a:r>
              <a:rPr lang="en-US" sz="2400" dirty="0"/>
              <a:t> </a:t>
            </a:r>
            <a:r>
              <a:rPr lang="en-US" sz="2400" dirty="0" err="1"/>
              <a:t>người</a:t>
            </a:r>
            <a:r>
              <a:rPr lang="en-US" sz="2400" dirty="0"/>
              <a:t> </a:t>
            </a:r>
            <a:r>
              <a:rPr lang="en-US" sz="2400" dirty="0" err="1"/>
              <a:t>bán</a:t>
            </a:r>
            <a:r>
              <a:rPr lang="en-US" sz="2400" dirty="0"/>
              <a:t>, </a:t>
            </a:r>
            <a:r>
              <a:rPr lang="en-US" sz="2400" dirty="0" err="1"/>
              <a:t>nó</a:t>
            </a:r>
            <a:r>
              <a:rPr lang="en-US" sz="2400" dirty="0"/>
              <a:t> </a:t>
            </a:r>
            <a:r>
              <a:rPr lang="en-US" sz="2400" dirty="0" err="1"/>
              <a:t>sẽ</a:t>
            </a:r>
            <a:r>
              <a:rPr lang="en-US" sz="2400" dirty="0"/>
              <a:t> </a:t>
            </a:r>
            <a:r>
              <a:rPr lang="en-US" sz="2400" dirty="0" err="1"/>
              <a:t>hướng</a:t>
            </a:r>
            <a:r>
              <a:rPr lang="en-US" sz="2400" dirty="0"/>
              <a:t> </a:t>
            </a:r>
            <a:r>
              <a:rPr lang="en-US" sz="2400" dirty="0" err="1"/>
              <a:t>người</a:t>
            </a:r>
            <a:r>
              <a:rPr lang="en-US" sz="2400" dirty="0"/>
              <a:t> </a:t>
            </a:r>
            <a:r>
              <a:rPr lang="en-US" sz="2400" dirty="0" err="1"/>
              <a:t>bán</a:t>
            </a:r>
            <a:r>
              <a:rPr lang="en-US" sz="2400" dirty="0"/>
              <a:t> </a:t>
            </a:r>
            <a:r>
              <a:rPr lang="en-US" sz="2400" dirty="0" err="1"/>
              <a:t>vào</a:t>
            </a:r>
            <a:r>
              <a:rPr lang="en-US" sz="2400" dirty="0"/>
              <a:t> </a:t>
            </a:r>
            <a:r>
              <a:rPr lang="en-US" sz="2400" dirty="0" err="1"/>
              <a:t>tăng</a:t>
            </a:r>
            <a:r>
              <a:rPr lang="en-US" sz="2400" dirty="0"/>
              <a:t> </a:t>
            </a:r>
            <a:r>
              <a:rPr lang="en-US" sz="2400" dirty="0" err="1"/>
              <a:t>cường</a:t>
            </a:r>
            <a:r>
              <a:rPr lang="en-US" sz="2400" dirty="0"/>
              <a:t> </a:t>
            </a:r>
            <a:r>
              <a:rPr lang="en-US" sz="2400" dirty="0" err="1"/>
              <a:t>hiệu</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endParaRPr lang="vi-VN" sz="2400" dirty="0"/>
          </a:p>
          <a:p>
            <a:pPr marL="0" indent="0">
              <a:buNone/>
            </a:pPr>
            <a:endParaRPr lang="vi-VN" dirty="0"/>
          </a:p>
        </p:txBody>
      </p:sp>
    </p:spTree>
    <p:extLst>
      <p:ext uri="{BB962C8B-B14F-4D97-AF65-F5344CB8AC3E}">
        <p14:creationId xmlns:p14="http://schemas.microsoft.com/office/powerpoint/2010/main" val="296814411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12. </a:t>
            </a:r>
            <a:r>
              <a:rPr lang="en-US" sz="2800" dirty="0" err="1"/>
              <a:t>Đánh</a:t>
            </a:r>
            <a:r>
              <a:rPr lang="en-US" sz="2800" dirty="0"/>
              <a:t> </a:t>
            </a:r>
            <a:r>
              <a:rPr lang="en-US" sz="2800" dirty="0" err="1"/>
              <a:t>giá</a:t>
            </a:r>
            <a:r>
              <a:rPr lang="en-US" sz="2800" dirty="0"/>
              <a:t> </a:t>
            </a:r>
            <a:r>
              <a:rPr lang="en-US" sz="2800" dirty="0" err="1"/>
              <a:t>kết</a:t>
            </a:r>
            <a:r>
              <a:rPr lang="en-US" sz="2800" dirty="0"/>
              <a:t> </a:t>
            </a:r>
            <a:r>
              <a:rPr lang="en-US" sz="2800" dirty="0" err="1"/>
              <a:t>quả</a:t>
            </a:r>
            <a:r>
              <a:rPr lang="en-US" sz="2800" dirty="0"/>
              <a:t> </a:t>
            </a:r>
            <a:r>
              <a:rPr lang="en-US" sz="2800" dirty="0" err="1"/>
              <a:t>của</a:t>
            </a:r>
            <a:r>
              <a:rPr lang="en-US" sz="2800" dirty="0"/>
              <a:t> </a:t>
            </a:r>
            <a:r>
              <a:rPr lang="en-US" sz="2800" dirty="0" err="1"/>
              <a:t>nhóm</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258</a:t>
            </a:fld>
            <a:endParaRPr kumimoji="0" lang="en-US"/>
          </a:p>
        </p:txBody>
      </p:sp>
      <p:sp>
        <p:nvSpPr>
          <p:cNvPr id="4" name="Content Placeholder 3"/>
          <p:cNvSpPr>
            <a:spLocks noGrp="1"/>
          </p:cNvSpPr>
          <p:nvPr>
            <p:ph sz="quarter" idx="1"/>
          </p:nvPr>
        </p:nvSpPr>
        <p:spPr/>
        <p:txBody>
          <a:bodyPr>
            <a:normAutofit/>
          </a:bodyPr>
          <a:lstStyle/>
          <a:p>
            <a:pPr>
              <a:lnSpc>
                <a:spcPct val="100000"/>
              </a:lnSpc>
              <a:buClr>
                <a:srgbClr val="FF0000"/>
              </a:buClr>
              <a:buFont typeface="Wingdings" pitchFamily="2" charset="2"/>
              <a:buChar char="v"/>
            </a:pPr>
            <a:r>
              <a:rPr lang="en-US" sz="2400" dirty="0" err="1"/>
              <a:t>Đặc</a:t>
            </a:r>
            <a:r>
              <a:rPr lang="en-US" sz="2400" dirty="0"/>
              <a:t> </a:t>
            </a:r>
            <a:r>
              <a:rPr lang="en-US" sz="2400" dirty="0" err="1"/>
              <a:t>điểm</a:t>
            </a:r>
            <a:r>
              <a:rPr lang="en-US" sz="2400" dirty="0"/>
              <a:t> </a:t>
            </a:r>
            <a:r>
              <a:rPr lang="en-US" sz="2400" dirty="0" err="1"/>
              <a:t>chung</a:t>
            </a:r>
            <a:endParaRPr lang="en-US" sz="2400" dirty="0"/>
          </a:p>
          <a:p>
            <a:pPr>
              <a:lnSpc>
                <a:spcPct val="100000"/>
              </a:lnSpc>
              <a:buClr>
                <a:srgbClr val="FF0000"/>
              </a:buClr>
              <a:buFont typeface="Wingdings" pitchFamily="2" charset="2"/>
              <a:buChar char="v"/>
            </a:pPr>
            <a:r>
              <a:rPr lang="en-US" sz="2400" dirty="0" err="1"/>
              <a:t>Quy</a:t>
            </a:r>
            <a:r>
              <a:rPr lang="en-US" sz="2400" dirty="0"/>
              <a:t> </a:t>
            </a:r>
            <a:r>
              <a:rPr lang="en-US" sz="2400" dirty="0" err="1"/>
              <a:t>trình</a:t>
            </a:r>
            <a:r>
              <a:rPr lang="en-US" sz="2400" dirty="0"/>
              <a:t> </a:t>
            </a:r>
            <a:r>
              <a:rPr lang="en-US" sz="2400" dirty="0" err="1"/>
              <a:t>đánh</a:t>
            </a:r>
            <a:r>
              <a:rPr lang="en-US" sz="2400" dirty="0"/>
              <a:t> </a:t>
            </a:r>
            <a:r>
              <a:rPr lang="en-US" sz="2400" dirty="0" err="1"/>
              <a:t>giá</a:t>
            </a:r>
            <a:endParaRPr lang="en-US" sz="2400" dirty="0"/>
          </a:p>
          <a:p>
            <a:pPr>
              <a:lnSpc>
                <a:spcPct val="100000"/>
              </a:lnSpc>
              <a:buClr>
                <a:srgbClr val="FF0000"/>
              </a:buClr>
              <a:buFont typeface="Wingdings" pitchFamily="2" charset="2"/>
              <a:buChar char="v"/>
            </a:pPr>
            <a:r>
              <a:rPr lang="en-US" sz="2400" dirty="0" err="1"/>
              <a:t>Mẫu</a:t>
            </a:r>
            <a:r>
              <a:rPr lang="en-US" sz="2400" dirty="0"/>
              <a:t> </a:t>
            </a:r>
            <a:r>
              <a:rPr lang="en-US" sz="2400" dirty="0" err="1"/>
              <a:t>đánh</a:t>
            </a:r>
            <a:r>
              <a:rPr lang="en-US" sz="2400" dirty="0"/>
              <a:t> </a:t>
            </a:r>
            <a:r>
              <a:rPr lang="en-US" sz="2400" dirty="0" err="1"/>
              <a:t>giá</a:t>
            </a:r>
            <a:endParaRPr lang="vi-VN" sz="2400" dirty="0"/>
          </a:p>
        </p:txBody>
      </p:sp>
    </p:spTree>
    <p:extLst>
      <p:ext uri="{BB962C8B-B14F-4D97-AF65-F5344CB8AC3E}">
        <p14:creationId xmlns:p14="http://schemas.microsoft.com/office/powerpoint/2010/main" val="79245601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12.1 </a:t>
            </a:r>
            <a:r>
              <a:rPr lang="en-US" sz="2800" dirty="0" err="1"/>
              <a:t>Đặc</a:t>
            </a:r>
            <a:r>
              <a:rPr lang="en-US" sz="2800" dirty="0"/>
              <a:t> </a:t>
            </a:r>
            <a:r>
              <a:rPr lang="en-US" sz="2800" dirty="0" err="1"/>
              <a:t>điểm</a:t>
            </a:r>
            <a:r>
              <a:rPr lang="en-US" sz="2800" dirty="0"/>
              <a:t> </a:t>
            </a:r>
            <a:r>
              <a:rPr lang="en-US" sz="2800" dirty="0" err="1"/>
              <a:t>chung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259</a:t>
            </a:fld>
            <a:endParaRPr kumimoji="0" lang="en-US"/>
          </a:p>
        </p:txBody>
      </p:sp>
      <p:sp>
        <p:nvSpPr>
          <p:cNvPr id="4" name="Content Placeholder 3"/>
          <p:cNvSpPr>
            <a:spLocks noGrp="1"/>
          </p:cNvSpPr>
          <p:nvPr>
            <p:ph sz="quarter" idx="1"/>
          </p:nvPr>
        </p:nvSpPr>
        <p:spPr>
          <a:xfrm>
            <a:off x="533400" y="1295400"/>
            <a:ext cx="8382000" cy="4709160"/>
          </a:xfrm>
        </p:spPr>
        <p:txBody>
          <a:bodyPr>
            <a:normAutofit fontScale="92500" lnSpcReduction="10000"/>
          </a:bodyPr>
          <a:lstStyle/>
          <a:p>
            <a:pPr algn="just">
              <a:lnSpc>
                <a:spcPct val="125000"/>
              </a:lnSpc>
              <a:buClr>
                <a:srgbClr val="FF0000"/>
              </a:buClr>
              <a:buFont typeface="Wingdings" pitchFamily="2" charset="2"/>
              <a:buChar char="v"/>
            </a:pPr>
            <a:r>
              <a:rPr lang="en-US" sz="2400" dirty="0" err="1"/>
              <a:t>Khi</a:t>
            </a:r>
            <a:r>
              <a:rPr lang="en-US" sz="2400" dirty="0"/>
              <a:t> </a:t>
            </a:r>
            <a:r>
              <a:rPr lang="en-US" sz="2400" dirty="0" err="1"/>
              <a:t>thiết</a:t>
            </a:r>
            <a:r>
              <a:rPr lang="en-US" sz="2400" dirty="0"/>
              <a:t> </a:t>
            </a:r>
            <a:r>
              <a:rPr lang="en-US" sz="2400" dirty="0" err="1"/>
              <a:t>kế</a:t>
            </a:r>
            <a:r>
              <a:rPr lang="en-US" sz="2400" dirty="0"/>
              <a:t> </a:t>
            </a:r>
            <a:r>
              <a:rPr lang="en-US" sz="2400" dirty="0" err="1"/>
              <a:t>quá</a:t>
            </a:r>
            <a:r>
              <a:rPr lang="en-US" sz="2400" dirty="0"/>
              <a:t> </a:t>
            </a:r>
            <a:r>
              <a:rPr lang="en-US" sz="2400" dirty="0" err="1"/>
              <a:t>trình</a:t>
            </a:r>
            <a:r>
              <a:rPr lang="en-US" sz="2400" dirty="0"/>
              <a:t> </a:t>
            </a:r>
            <a:r>
              <a:rPr lang="en-US" sz="2400" dirty="0" err="1"/>
              <a:t>đánh</a:t>
            </a:r>
            <a:r>
              <a:rPr lang="en-US" sz="2400" dirty="0"/>
              <a:t> </a:t>
            </a:r>
            <a:r>
              <a:rPr lang="en-US" sz="2400" dirty="0" err="1"/>
              <a:t>giá</a:t>
            </a:r>
            <a:r>
              <a:rPr lang="en-US" sz="2400" dirty="0"/>
              <a:t> </a:t>
            </a:r>
            <a:r>
              <a:rPr lang="en-US" sz="2400" dirty="0" err="1"/>
              <a:t>nhóm</a:t>
            </a:r>
            <a:r>
              <a:rPr lang="en-US" sz="2400" dirty="0"/>
              <a:t>, </a:t>
            </a:r>
            <a:r>
              <a:rPr lang="en-US" sz="2400" dirty="0" err="1"/>
              <a:t>nhà</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vẫn</a:t>
            </a:r>
            <a:r>
              <a:rPr lang="en-US" sz="2400" dirty="0"/>
              <a:t> </a:t>
            </a:r>
            <a:r>
              <a:rPr lang="en-US" sz="2400" dirty="0" err="1"/>
              <a:t>phải</a:t>
            </a:r>
            <a:r>
              <a:rPr lang="en-US" sz="2400" dirty="0"/>
              <a:t> </a:t>
            </a:r>
            <a:r>
              <a:rPr lang="en-US" sz="2400" dirty="0" err="1"/>
              <a:t>sử</a:t>
            </a:r>
            <a:r>
              <a:rPr lang="en-US" sz="2400" dirty="0"/>
              <a:t> </a:t>
            </a:r>
            <a:r>
              <a:rPr lang="en-US" sz="2400" dirty="0" err="1"/>
              <a:t>dụng</a:t>
            </a:r>
            <a:r>
              <a:rPr lang="en-US" sz="2400" dirty="0"/>
              <a:t> </a:t>
            </a:r>
            <a:r>
              <a:rPr lang="en-US" sz="2400" dirty="0" err="1"/>
              <a:t>các</a:t>
            </a:r>
            <a:r>
              <a:rPr lang="en-US" sz="2400" dirty="0"/>
              <a:t> </a:t>
            </a:r>
            <a:r>
              <a:rPr lang="en-US" sz="2400" dirty="0" err="1"/>
              <a:t>tiêu</a:t>
            </a:r>
            <a:r>
              <a:rPr lang="en-US" sz="2400" dirty="0"/>
              <a:t> </a:t>
            </a:r>
            <a:r>
              <a:rPr lang="en-US" sz="2400" dirty="0" err="1"/>
              <a:t>chuẩn</a:t>
            </a:r>
            <a:r>
              <a:rPr lang="en-US" sz="2400" dirty="0"/>
              <a:t> </a:t>
            </a:r>
            <a:r>
              <a:rPr lang="en-US" sz="2400" dirty="0" err="1"/>
              <a:t>đánh</a:t>
            </a:r>
            <a:r>
              <a:rPr lang="en-US" sz="2400" dirty="0"/>
              <a:t> </a:t>
            </a:r>
            <a:r>
              <a:rPr lang="en-US" sz="2400" dirty="0" err="1"/>
              <a:t>giá</a:t>
            </a:r>
            <a:r>
              <a:rPr lang="en-US" sz="2400" dirty="0"/>
              <a:t> </a:t>
            </a:r>
            <a:r>
              <a:rPr lang="en-US" sz="2400" dirty="0" err="1"/>
              <a:t>các</a:t>
            </a:r>
            <a:r>
              <a:rPr lang="en-US" sz="2400" dirty="0"/>
              <a:t> </a:t>
            </a:r>
            <a:r>
              <a:rPr lang="en-US" sz="2400" dirty="0" err="1"/>
              <a:t>thành</a:t>
            </a:r>
            <a:r>
              <a:rPr lang="en-US" sz="2400" dirty="0"/>
              <a:t> </a:t>
            </a:r>
            <a:r>
              <a:rPr lang="en-US" sz="2400" dirty="0" err="1"/>
              <a:t>viên</a:t>
            </a:r>
            <a:r>
              <a:rPr lang="en-US" sz="2400" dirty="0"/>
              <a:t> </a:t>
            </a:r>
            <a:r>
              <a:rPr lang="en-US" sz="2400" dirty="0" err="1"/>
              <a:t>nhóm</a:t>
            </a:r>
            <a:r>
              <a:rPr lang="en-US" sz="2400" dirty="0"/>
              <a:t> </a:t>
            </a:r>
            <a:r>
              <a:rPr lang="en-US" sz="2400" dirty="0" err="1"/>
              <a:t>và</a:t>
            </a:r>
            <a:r>
              <a:rPr lang="en-US" sz="2400" dirty="0"/>
              <a:t> </a:t>
            </a:r>
            <a:r>
              <a:rPr lang="en-US" sz="2400" dirty="0" err="1"/>
              <a:t>phương</a:t>
            </a:r>
            <a:r>
              <a:rPr lang="en-US" sz="2400" dirty="0"/>
              <a:t> </a:t>
            </a:r>
            <a:r>
              <a:rPr lang="en-US" sz="2400" dirty="0" err="1"/>
              <a:t>pháp</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của</a:t>
            </a:r>
            <a:r>
              <a:rPr lang="en-US" sz="2400" dirty="0"/>
              <a:t> </a:t>
            </a:r>
            <a:r>
              <a:rPr lang="en-US" sz="2400" dirty="0" err="1"/>
              <a:t>nhóm</a:t>
            </a:r>
            <a:r>
              <a:rPr lang="en-US" sz="2400" dirty="0"/>
              <a:t>. </a:t>
            </a:r>
          </a:p>
          <a:p>
            <a:pPr algn="just">
              <a:lnSpc>
                <a:spcPct val="125000"/>
              </a:lnSpc>
              <a:buClr>
                <a:srgbClr val="FF0000"/>
              </a:buClr>
              <a:buFont typeface="Wingdings" pitchFamily="2" charset="2"/>
              <a:buChar char="v"/>
            </a:pPr>
            <a:r>
              <a:rPr lang="en-US" sz="2400" dirty="0" err="1"/>
              <a:t>Điều</a:t>
            </a:r>
            <a:r>
              <a:rPr lang="en-US" sz="2400" dirty="0"/>
              <a:t> </a:t>
            </a:r>
            <a:r>
              <a:rPr lang="en-US" sz="2400" dirty="0" err="1"/>
              <a:t>quan</a:t>
            </a:r>
            <a:r>
              <a:rPr lang="en-US" sz="2400" dirty="0"/>
              <a:t> </a:t>
            </a:r>
            <a:r>
              <a:rPr lang="en-US" sz="2400" dirty="0" err="1"/>
              <a:t>trọng</a:t>
            </a:r>
            <a:r>
              <a:rPr lang="en-US" sz="2400" dirty="0"/>
              <a:t> </a:t>
            </a:r>
            <a:r>
              <a:rPr lang="en-US" sz="2400" dirty="0" err="1"/>
              <a:t>là</a:t>
            </a:r>
            <a:r>
              <a:rPr lang="en-US" sz="2400" dirty="0"/>
              <a:t> </a:t>
            </a:r>
            <a:r>
              <a:rPr lang="en-US" sz="2400" dirty="0" err="1"/>
              <a:t>nhà</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phải</a:t>
            </a:r>
            <a:r>
              <a:rPr lang="en-US" sz="2400" dirty="0"/>
              <a:t> </a:t>
            </a:r>
            <a:r>
              <a:rPr lang="en-US" sz="2400" dirty="0" err="1"/>
              <a:t>thiết</a:t>
            </a:r>
            <a:r>
              <a:rPr lang="en-US" sz="2400" dirty="0"/>
              <a:t> </a:t>
            </a:r>
            <a:r>
              <a:rPr lang="en-US" sz="2400" dirty="0" err="1"/>
              <a:t>lập</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giữa</a:t>
            </a:r>
            <a:r>
              <a:rPr lang="en-US" sz="2400" dirty="0"/>
              <a:t> </a:t>
            </a:r>
            <a:r>
              <a:rPr lang="en-US" sz="2400" dirty="0" err="1"/>
              <a:t>kết</a:t>
            </a:r>
            <a:r>
              <a:rPr lang="en-US" sz="2400" dirty="0"/>
              <a:t> </a:t>
            </a:r>
            <a:r>
              <a:rPr lang="en-US" sz="2400" dirty="0" err="1"/>
              <a:t>quả</a:t>
            </a:r>
            <a:r>
              <a:rPr lang="en-US" sz="2400" dirty="0"/>
              <a:t> </a:t>
            </a:r>
            <a:r>
              <a:rPr lang="en-US" sz="2400" dirty="0" err="1"/>
              <a:t>nhóm</a:t>
            </a:r>
            <a:r>
              <a:rPr lang="en-US" sz="2400" dirty="0"/>
              <a:t> </a:t>
            </a:r>
            <a:r>
              <a:rPr lang="en-US" sz="2400" dirty="0" err="1"/>
              <a:t>và</a:t>
            </a:r>
            <a:r>
              <a:rPr lang="en-US" sz="2400" dirty="0"/>
              <a:t> </a:t>
            </a:r>
            <a:r>
              <a:rPr lang="en-US" sz="2400" dirty="0" err="1"/>
              <a:t>kết</a:t>
            </a:r>
            <a:r>
              <a:rPr lang="en-US" sz="2400" dirty="0"/>
              <a:t> </a:t>
            </a:r>
            <a:r>
              <a:rPr lang="en-US" sz="2400" dirty="0" err="1"/>
              <a:t>quả</a:t>
            </a:r>
            <a:r>
              <a:rPr lang="en-US" sz="2400" dirty="0"/>
              <a:t> </a:t>
            </a:r>
            <a:r>
              <a:rPr lang="en-US" sz="2400" dirty="0" err="1"/>
              <a:t>tích</a:t>
            </a:r>
            <a:r>
              <a:rPr lang="en-US" sz="2400" dirty="0"/>
              <a:t> </a:t>
            </a:r>
            <a:r>
              <a:rPr lang="en-US" sz="2400" dirty="0" err="1"/>
              <a:t>cực</a:t>
            </a:r>
            <a:r>
              <a:rPr lang="en-US" sz="2400" dirty="0"/>
              <a:t> </a:t>
            </a:r>
            <a:r>
              <a:rPr lang="en-US" sz="2400" dirty="0" err="1"/>
              <a:t>để</a:t>
            </a:r>
            <a:r>
              <a:rPr lang="en-US" sz="2400" dirty="0"/>
              <a:t> </a:t>
            </a:r>
            <a:r>
              <a:rPr lang="en-US" sz="2400" dirty="0" err="1"/>
              <a:t>thúc</a:t>
            </a:r>
            <a:r>
              <a:rPr lang="en-US" sz="2400" dirty="0"/>
              <a:t> </a:t>
            </a:r>
            <a:r>
              <a:rPr lang="en-US" sz="2400" dirty="0" err="1"/>
              <a:t>đẩy</a:t>
            </a:r>
            <a:r>
              <a:rPr lang="en-US" sz="2400" dirty="0"/>
              <a:t> </a:t>
            </a:r>
            <a:r>
              <a:rPr lang="en-US" sz="2400" dirty="0" err="1"/>
              <a:t>các</a:t>
            </a:r>
            <a:r>
              <a:rPr lang="en-US" sz="2400" dirty="0"/>
              <a:t> </a:t>
            </a:r>
            <a:r>
              <a:rPr lang="en-US" sz="2400" dirty="0" err="1"/>
              <a:t>cá</a:t>
            </a:r>
            <a:r>
              <a:rPr lang="en-US" sz="2400" dirty="0"/>
              <a:t> </a:t>
            </a:r>
            <a:r>
              <a:rPr lang="en-US" sz="2400" dirty="0" err="1"/>
              <a:t>nhân</a:t>
            </a:r>
            <a:r>
              <a:rPr lang="en-US" sz="2400" dirty="0"/>
              <a:t> </a:t>
            </a:r>
            <a:r>
              <a:rPr lang="en-US" sz="2400" dirty="0" err="1"/>
              <a:t>và</a:t>
            </a:r>
            <a:r>
              <a:rPr lang="en-US" sz="2400" dirty="0"/>
              <a:t> </a:t>
            </a:r>
            <a:r>
              <a:rPr lang="en-US" sz="2400" dirty="0" err="1"/>
              <a:t>nỗ</a:t>
            </a:r>
            <a:r>
              <a:rPr lang="en-US" sz="2400" dirty="0"/>
              <a:t> </a:t>
            </a:r>
            <a:r>
              <a:rPr lang="en-US" sz="2400" dirty="0" err="1"/>
              <a:t>lực</a:t>
            </a:r>
            <a:r>
              <a:rPr lang="en-US" sz="2400" dirty="0"/>
              <a:t> </a:t>
            </a:r>
            <a:r>
              <a:rPr lang="en-US" sz="2400" dirty="0" err="1"/>
              <a:t>nhóm</a:t>
            </a:r>
            <a:r>
              <a:rPr lang="en-US" sz="2400" dirty="0"/>
              <a:t>. </a:t>
            </a:r>
          </a:p>
          <a:p>
            <a:pPr algn="just">
              <a:lnSpc>
                <a:spcPct val="125000"/>
              </a:lnSpc>
              <a:buClr>
                <a:srgbClr val="FF0000"/>
              </a:buClr>
              <a:buFont typeface="Wingdings" pitchFamily="2" charset="2"/>
              <a:buChar char="v"/>
            </a:pPr>
            <a:r>
              <a:rPr lang="en-US" sz="2400" dirty="0" err="1"/>
              <a:t>Quá</a:t>
            </a:r>
            <a:r>
              <a:rPr lang="en-US" sz="2400" dirty="0"/>
              <a:t> </a:t>
            </a:r>
            <a:r>
              <a:rPr lang="en-US" sz="2400" dirty="0" err="1"/>
              <a:t>trình</a:t>
            </a:r>
            <a:r>
              <a:rPr lang="en-US" sz="2400" dirty="0"/>
              <a:t> </a:t>
            </a:r>
            <a:r>
              <a:rPr lang="en-US" sz="2400" dirty="0" err="1"/>
              <a:t>đánh</a:t>
            </a:r>
            <a:r>
              <a:rPr lang="en-US" sz="2400" dirty="0"/>
              <a:t> </a:t>
            </a:r>
            <a:r>
              <a:rPr lang="en-US" sz="2400" dirty="0" err="1"/>
              <a:t>giá</a:t>
            </a:r>
            <a:r>
              <a:rPr lang="en-US" sz="2400" dirty="0"/>
              <a:t> </a:t>
            </a:r>
            <a:r>
              <a:rPr lang="en-US" sz="2400" dirty="0" err="1"/>
              <a:t>cho</a:t>
            </a:r>
            <a:r>
              <a:rPr lang="en-US" sz="2400" dirty="0"/>
              <a:t> </a:t>
            </a:r>
            <a:r>
              <a:rPr lang="en-US" sz="2400" dirty="0" err="1"/>
              <a:t>phép</a:t>
            </a:r>
            <a:r>
              <a:rPr lang="en-US" sz="2400" dirty="0"/>
              <a:t> </a:t>
            </a:r>
            <a:r>
              <a:rPr lang="en-US" sz="2400" dirty="0" err="1"/>
              <a:t>các</a:t>
            </a:r>
            <a:r>
              <a:rPr lang="en-US" sz="2400" dirty="0"/>
              <a:t> </a:t>
            </a:r>
            <a:r>
              <a:rPr lang="en-US" sz="2400" dirty="0" err="1"/>
              <a:t>thành</a:t>
            </a:r>
            <a:r>
              <a:rPr lang="en-US" sz="2400" dirty="0"/>
              <a:t> </a:t>
            </a:r>
            <a:r>
              <a:rPr lang="en-US" sz="2400" dirty="0" err="1"/>
              <a:t>viên</a:t>
            </a:r>
            <a:r>
              <a:rPr lang="en-US" sz="2400" dirty="0"/>
              <a:t> </a:t>
            </a:r>
            <a:r>
              <a:rPr lang="en-US" sz="2400" dirty="0" err="1"/>
              <a:t>nhóm</a:t>
            </a:r>
            <a:r>
              <a:rPr lang="en-US" sz="2400" dirty="0"/>
              <a:t> </a:t>
            </a:r>
            <a:r>
              <a:rPr lang="en-US" sz="2400" dirty="0" err="1"/>
              <a:t>tham</a:t>
            </a:r>
            <a:r>
              <a:rPr lang="en-US" sz="2400" dirty="0"/>
              <a:t> </a:t>
            </a:r>
            <a:r>
              <a:rPr lang="en-US" sz="2400" dirty="0" err="1"/>
              <a:t>gia</a:t>
            </a:r>
            <a:r>
              <a:rPr lang="en-US" sz="2400" dirty="0"/>
              <a:t> </a:t>
            </a:r>
            <a:r>
              <a:rPr lang="en-US" sz="2400" dirty="0" err="1"/>
              <a:t>vào</a:t>
            </a:r>
            <a:r>
              <a:rPr lang="en-US" sz="2400" dirty="0"/>
              <a:t> </a:t>
            </a:r>
            <a:r>
              <a:rPr lang="en-US" sz="2400" dirty="0" err="1"/>
              <a:t>việc</a:t>
            </a:r>
            <a:r>
              <a:rPr lang="en-US" sz="2400" dirty="0"/>
              <a:t> </a:t>
            </a:r>
            <a:r>
              <a:rPr lang="en-US" sz="2400" dirty="0" err="1"/>
              <a:t>xác</a:t>
            </a:r>
            <a:r>
              <a:rPr lang="en-US" sz="2400" dirty="0"/>
              <a:t> </a:t>
            </a:r>
            <a:r>
              <a:rPr lang="en-US" sz="2400" dirty="0" err="1"/>
              <a:t>lập</a:t>
            </a:r>
            <a:r>
              <a:rPr lang="en-US" sz="2400" dirty="0"/>
              <a:t> </a:t>
            </a:r>
            <a:r>
              <a:rPr lang="en-US" sz="2400" dirty="0" err="1"/>
              <a:t>các</a:t>
            </a:r>
            <a:r>
              <a:rPr lang="en-US" sz="2400" dirty="0"/>
              <a:t> </a:t>
            </a:r>
            <a:r>
              <a:rPr lang="en-US" sz="2400" dirty="0" err="1"/>
              <a:t>mục</a:t>
            </a:r>
            <a:r>
              <a:rPr lang="en-US" sz="2400" dirty="0"/>
              <a:t> </a:t>
            </a:r>
            <a:r>
              <a:rPr lang="en-US" sz="2400" dirty="0" err="1"/>
              <a:t>tiêu</a:t>
            </a:r>
            <a:r>
              <a:rPr lang="en-US" sz="2400" dirty="0"/>
              <a:t> </a:t>
            </a:r>
            <a:r>
              <a:rPr lang="en-US" sz="2400" dirty="0" err="1"/>
              <a:t>của</a:t>
            </a:r>
            <a:r>
              <a:rPr lang="en-US" sz="2400" dirty="0"/>
              <a:t> </a:t>
            </a:r>
            <a:r>
              <a:rPr lang="en-US" sz="2400" dirty="0" err="1"/>
              <a:t>nhóm</a:t>
            </a:r>
            <a:endParaRPr lang="en-US" sz="2400" dirty="0"/>
          </a:p>
          <a:p>
            <a:pPr algn="just">
              <a:lnSpc>
                <a:spcPct val="125000"/>
              </a:lnSpc>
              <a:buClr>
                <a:srgbClr val="FF0000"/>
              </a:buClr>
              <a:buFont typeface="Wingdings" pitchFamily="2" charset="2"/>
              <a:buChar char="v"/>
            </a:pPr>
            <a:r>
              <a:rPr lang="en-US" sz="2400" dirty="0" err="1"/>
              <a:t>Nói</a:t>
            </a:r>
            <a:r>
              <a:rPr lang="en-US" sz="2400" dirty="0"/>
              <a:t> </a:t>
            </a:r>
            <a:r>
              <a:rPr lang="en-US" sz="2400" dirty="0" err="1"/>
              <a:t>chung</a:t>
            </a:r>
            <a:r>
              <a:rPr lang="en-US" sz="2400" dirty="0"/>
              <a:t>, </a:t>
            </a:r>
            <a:r>
              <a:rPr lang="en-US" sz="2400" dirty="0" err="1"/>
              <a:t>nhóm</a:t>
            </a:r>
            <a:r>
              <a:rPr lang="en-US" sz="2400" dirty="0"/>
              <a:t> </a:t>
            </a:r>
            <a:r>
              <a:rPr lang="en-US" sz="2400" dirty="0" err="1"/>
              <a:t>được</a:t>
            </a:r>
            <a:r>
              <a:rPr lang="en-US" sz="2400" dirty="0"/>
              <a:t> </a:t>
            </a:r>
            <a:r>
              <a:rPr lang="en-US" sz="2400" dirty="0" err="1"/>
              <a:t>đánh</a:t>
            </a:r>
            <a:r>
              <a:rPr lang="en-US" sz="2400" dirty="0"/>
              <a:t> </a:t>
            </a:r>
            <a:r>
              <a:rPr lang="en-US" sz="2400" dirty="0" err="1"/>
              <a:t>giá</a:t>
            </a:r>
            <a:r>
              <a:rPr lang="en-US" sz="2400" dirty="0"/>
              <a:t> </a:t>
            </a:r>
            <a:r>
              <a:rPr lang="en-US" sz="2400" dirty="0" err="1"/>
              <a:t>như</a:t>
            </a:r>
            <a:r>
              <a:rPr lang="en-US" sz="2400" dirty="0"/>
              <a:t> </a:t>
            </a:r>
            <a:r>
              <a:rPr lang="en-US" sz="2400" dirty="0" err="1"/>
              <a:t>là</a:t>
            </a:r>
            <a:r>
              <a:rPr lang="en-US" sz="2400" dirty="0"/>
              <a:t> </a:t>
            </a:r>
            <a:r>
              <a:rPr lang="en-US" sz="2400" dirty="0" err="1"/>
              <a:t>một</a:t>
            </a:r>
            <a:r>
              <a:rPr lang="en-US" sz="2400" dirty="0"/>
              <a:t> </a:t>
            </a:r>
            <a:r>
              <a:rPr lang="en-US" sz="2400" dirty="0" err="1"/>
              <a:t>cá</a:t>
            </a:r>
            <a:r>
              <a:rPr lang="en-US" sz="2400" dirty="0"/>
              <a:t> </a:t>
            </a:r>
            <a:r>
              <a:rPr lang="en-US" sz="2400" dirty="0" err="1"/>
              <a:t>thể</a:t>
            </a:r>
            <a:r>
              <a:rPr lang="en-US" sz="2400" dirty="0"/>
              <a:t> </a:t>
            </a:r>
            <a:r>
              <a:rPr lang="en-US" sz="2400" dirty="0" err="1"/>
              <a:t>duy</a:t>
            </a:r>
            <a:r>
              <a:rPr lang="en-US" sz="2400" dirty="0"/>
              <a:t> </a:t>
            </a:r>
            <a:r>
              <a:rPr lang="en-US" sz="2400" dirty="0" err="1"/>
              <a:t>nhất</a:t>
            </a:r>
            <a:r>
              <a:rPr lang="en-US" sz="2400" dirty="0"/>
              <a:t> </a:t>
            </a:r>
            <a:r>
              <a:rPr lang="en-US" sz="2400" dirty="0" err="1"/>
              <a:t>cùng</a:t>
            </a:r>
            <a:r>
              <a:rPr lang="en-US" sz="2400" dirty="0"/>
              <a:t> </a:t>
            </a:r>
            <a:r>
              <a:rPr lang="en-US" sz="2400" dirty="0" err="1"/>
              <a:t>với</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từng</a:t>
            </a:r>
            <a:r>
              <a:rPr lang="en-US" sz="2400" dirty="0"/>
              <a:t> </a:t>
            </a:r>
            <a:r>
              <a:rPr lang="en-US" sz="2400" dirty="0" err="1"/>
              <a:t>thành</a:t>
            </a:r>
            <a:r>
              <a:rPr lang="en-US" sz="2400" dirty="0"/>
              <a:t> </a:t>
            </a:r>
            <a:r>
              <a:rPr lang="en-US" sz="2400" dirty="0" err="1"/>
              <a:t>viên</a:t>
            </a:r>
            <a:r>
              <a:rPr lang="en-US" sz="2400" dirty="0"/>
              <a:t> </a:t>
            </a:r>
            <a:r>
              <a:rPr lang="en-US" sz="2400" dirty="0" err="1"/>
              <a:t>nhóm</a:t>
            </a:r>
            <a:endParaRPr lang="vi-VN" sz="2400" dirty="0"/>
          </a:p>
        </p:txBody>
      </p:sp>
    </p:spTree>
    <p:extLst>
      <p:ext uri="{BB962C8B-B14F-4D97-AF65-F5344CB8AC3E}">
        <p14:creationId xmlns:p14="http://schemas.microsoft.com/office/powerpoint/2010/main" val="428265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16. </a:t>
            </a:r>
            <a:r>
              <a:rPr lang="vi-VN" sz="2800" dirty="0" err="1">
                <a:solidFill>
                  <a:schemeClr val="tx1"/>
                </a:solidFill>
              </a:rPr>
              <a:t>Quản</a:t>
            </a:r>
            <a:r>
              <a:rPr lang="vi-VN" sz="2800" dirty="0">
                <a:solidFill>
                  <a:schemeClr val="tx1"/>
                </a:solidFill>
              </a:rPr>
              <a:t> trị bán và quản trị nguồn nhân lực</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26</a:t>
            </a:fld>
            <a:endParaRPr lang="en-US"/>
          </a:p>
        </p:txBody>
      </p:sp>
      <p:sp>
        <p:nvSpPr>
          <p:cNvPr id="4" name="Content Placeholder 3"/>
          <p:cNvSpPr>
            <a:spLocks noGrp="1"/>
          </p:cNvSpPr>
          <p:nvPr>
            <p:ph sz="quarter" idx="1"/>
          </p:nvPr>
        </p:nvSpPr>
        <p:spPr>
          <a:xfrm>
            <a:off x="482112" y="1524955"/>
            <a:ext cx="8382000" cy="4709160"/>
          </a:xfrm>
        </p:spPr>
        <p:txBody>
          <a:bodyPr>
            <a:normAutofit/>
          </a:bodyPr>
          <a:lstStyle/>
          <a:p>
            <a:pPr algn="just">
              <a:lnSpc>
                <a:spcPct val="110000"/>
              </a:lnSpc>
              <a:buClr>
                <a:srgbClr val="FF0000"/>
              </a:buClr>
              <a:buFont typeface="Wingdings" pitchFamily="2" charset="2"/>
              <a:buChar char="v"/>
            </a:pP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đảm</a:t>
            </a:r>
            <a:r>
              <a:rPr lang="en-US" sz="2400" dirty="0"/>
              <a:t> </a:t>
            </a:r>
            <a:r>
              <a:rPr lang="en-US" sz="2400" dirty="0" err="1"/>
              <a:t>nhiệm</a:t>
            </a:r>
            <a:r>
              <a:rPr lang="en-US" sz="2400" dirty="0"/>
              <a:t> </a:t>
            </a:r>
            <a:r>
              <a:rPr lang="en-US" sz="2400" dirty="0" err="1"/>
              <a:t>chức</a:t>
            </a:r>
            <a:r>
              <a:rPr lang="en-US" sz="2400" dirty="0"/>
              <a:t> </a:t>
            </a:r>
            <a:r>
              <a:rPr lang="en-US" sz="2400" dirty="0" err="1"/>
              <a:t>năng</a:t>
            </a:r>
            <a:r>
              <a:rPr lang="en-US" sz="2400" dirty="0"/>
              <a:t> </a:t>
            </a:r>
            <a:r>
              <a:rPr lang="en-US" sz="2400" dirty="0" err="1"/>
              <a:t>quản</a:t>
            </a:r>
            <a:r>
              <a:rPr lang="en-US" sz="2400" dirty="0"/>
              <a:t> </a:t>
            </a:r>
            <a:r>
              <a:rPr lang="en-US" sz="2400" dirty="0" err="1"/>
              <a:t>trị</a:t>
            </a:r>
            <a:r>
              <a:rPr lang="en-US" sz="2400" dirty="0"/>
              <a:t> </a:t>
            </a:r>
            <a:r>
              <a:rPr lang="en-US" sz="2400" dirty="0" err="1"/>
              <a:t>chuyên</a:t>
            </a:r>
            <a:r>
              <a:rPr lang="en-US" sz="2400" dirty="0"/>
              <a:t> </a:t>
            </a:r>
            <a:r>
              <a:rPr lang="en-US" sz="2400" dirty="0" err="1"/>
              <a:t>môn</a:t>
            </a:r>
            <a:r>
              <a:rPr lang="en-US" sz="2400" dirty="0"/>
              <a:t> </a:t>
            </a:r>
            <a:r>
              <a:rPr lang="en-US" sz="2400" dirty="0" err="1"/>
              <a:t>hoá</a:t>
            </a:r>
            <a:r>
              <a:rPr lang="en-US" sz="2400" dirty="0"/>
              <a:t> </a:t>
            </a:r>
            <a:r>
              <a:rPr lang="en-US" sz="2400" dirty="0" err="1"/>
              <a:t>vào</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r>
              <a:rPr lang="en-US" sz="2400" dirty="0" err="1"/>
              <a:t>với</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khâu</a:t>
            </a:r>
            <a:r>
              <a:rPr lang="en-US" sz="2400" dirty="0"/>
              <a:t> </a:t>
            </a:r>
            <a:r>
              <a:rPr lang="en-US" sz="2400" dirty="0" err="1"/>
              <a:t>của</a:t>
            </a:r>
            <a:r>
              <a:rPr lang="en-US" sz="2400" dirty="0"/>
              <a:t> </a:t>
            </a:r>
            <a:r>
              <a:rPr lang="en-US" sz="2400" dirty="0" err="1"/>
              <a:t>quá</a:t>
            </a:r>
            <a:r>
              <a:rPr lang="en-US" sz="2400" dirty="0"/>
              <a:t> </a:t>
            </a:r>
            <a:r>
              <a:rPr lang="en-US" sz="2400" dirty="0" err="1"/>
              <a:t>trình</a:t>
            </a:r>
            <a:r>
              <a:rPr lang="en-US" sz="2400" dirty="0"/>
              <a:t> </a:t>
            </a:r>
            <a:r>
              <a:rPr lang="en-US" sz="2400" dirty="0" err="1"/>
              <a:t>này</a:t>
            </a:r>
            <a:r>
              <a:rPr lang="en-US" sz="2400" dirty="0"/>
              <a:t> </a:t>
            </a:r>
          </a:p>
          <a:p>
            <a:pPr algn="just">
              <a:lnSpc>
                <a:spcPct val="110000"/>
              </a:lnSpc>
              <a:buClr>
                <a:srgbClr val="FF0000"/>
              </a:buClr>
              <a:buFont typeface="Wingdings" pitchFamily="2" charset="2"/>
              <a:buChar char="v"/>
            </a:pPr>
            <a:r>
              <a:rPr lang="en-US" sz="2400" dirty="0"/>
              <a:t> </a:t>
            </a:r>
            <a:r>
              <a:rPr lang="en-US" sz="2400" dirty="0" err="1"/>
              <a:t>Quản</a:t>
            </a:r>
            <a:r>
              <a:rPr lang="en-US" sz="2400" dirty="0"/>
              <a:t> </a:t>
            </a:r>
            <a:r>
              <a:rPr lang="en-US" sz="2400" dirty="0" err="1"/>
              <a:t>trị</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phụ</a:t>
            </a:r>
            <a:r>
              <a:rPr lang="en-US" sz="2400" dirty="0"/>
              <a:t> </a:t>
            </a:r>
            <a:r>
              <a:rPr lang="en-US" sz="2400" dirty="0" err="1"/>
              <a:t>thuộc</a:t>
            </a:r>
            <a:r>
              <a:rPr lang="en-US" sz="2400" dirty="0"/>
              <a:t> </a:t>
            </a:r>
            <a:r>
              <a:rPr lang="en-US" sz="2400" dirty="0" err="1"/>
              <a:t>vào</a:t>
            </a:r>
            <a:r>
              <a:rPr lang="en-US" sz="2400" dirty="0"/>
              <a:t> </a:t>
            </a:r>
            <a:r>
              <a:rPr lang="en-US" sz="2400" dirty="0" err="1"/>
              <a:t>chiến</a:t>
            </a:r>
            <a:r>
              <a:rPr lang="en-US" sz="2400" dirty="0"/>
              <a:t> </a:t>
            </a:r>
            <a:r>
              <a:rPr lang="en-US" sz="2400" dirty="0" err="1"/>
              <a:t>lược</a:t>
            </a:r>
            <a:r>
              <a:rPr lang="en-US" sz="2400" dirty="0"/>
              <a:t> </a:t>
            </a:r>
            <a:r>
              <a:rPr lang="en-US" sz="2400" dirty="0" err="1"/>
              <a:t>quản</a:t>
            </a:r>
            <a:r>
              <a:rPr lang="en-US" sz="2400" dirty="0"/>
              <a:t> </a:t>
            </a:r>
            <a:r>
              <a:rPr lang="en-US" sz="2400" dirty="0" err="1"/>
              <a:t>trị</a:t>
            </a:r>
            <a:r>
              <a:rPr lang="en-US" sz="2400" dirty="0"/>
              <a:t> </a:t>
            </a:r>
            <a:r>
              <a:rPr lang="en-US" sz="2400" dirty="0" err="1"/>
              <a:t>nguồn</a:t>
            </a:r>
            <a:r>
              <a:rPr lang="en-US" sz="2400" dirty="0"/>
              <a:t> </a:t>
            </a:r>
            <a:r>
              <a:rPr lang="en-US" sz="2400" dirty="0" err="1"/>
              <a:t>nhân</a:t>
            </a:r>
            <a:r>
              <a:rPr lang="en-US" sz="2400" dirty="0"/>
              <a:t> </a:t>
            </a:r>
            <a:r>
              <a:rPr lang="en-US" sz="2400" dirty="0" err="1"/>
              <a:t>lực</a:t>
            </a:r>
            <a:r>
              <a:rPr lang="en-US" sz="2400" dirty="0"/>
              <a:t> </a:t>
            </a:r>
            <a:r>
              <a:rPr lang="en-US" sz="2400" dirty="0" err="1"/>
              <a:t>chung</a:t>
            </a:r>
            <a:r>
              <a:rPr lang="en-US" sz="2400" dirty="0"/>
              <a:t> </a:t>
            </a:r>
            <a:r>
              <a:rPr lang="en-US" sz="2400" dirty="0" err="1"/>
              <a:t>của</a:t>
            </a:r>
            <a:r>
              <a:rPr lang="en-US" sz="2400" dirty="0"/>
              <a:t> </a:t>
            </a:r>
            <a:r>
              <a:rPr lang="en-US" sz="2400" dirty="0" err="1"/>
              <a:t>doanh</a:t>
            </a:r>
            <a:r>
              <a:rPr lang="en-US" sz="2400" dirty="0"/>
              <a:t> </a:t>
            </a:r>
            <a:r>
              <a:rPr lang="en-US" sz="2400" dirty="0" err="1"/>
              <a:t>nghiệp</a:t>
            </a:r>
            <a:endParaRPr lang="en-US" sz="2400" dirty="0"/>
          </a:p>
          <a:p>
            <a:pPr algn="just">
              <a:lnSpc>
                <a:spcPct val="110000"/>
              </a:lnSpc>
              <a:buClr>
                <a:srgbClr val="FF0000"/>
              </a:buClr>
              <a:buFont typeface="Wingdings" pitchFamily="2" charset="2"/>
              <a:buChar char="v"/>
            </a:pP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không</a:t>
            </a:r>
            <a:r>
              <a:rPr lang="en-US" sz="2400" dirty="0"/>
              <a:t> </a:t>
            </a:r>
            <a:r>
              <a:rPr lang="en-US" sz="2400" dirty="0" err="1"/>
              <a:t>chỉ</a:t>
            </a:r>
            <a:r>
              <a:rPr lang="en-US" sz="2400" dirty="0"/>
              <a:t> </a:t>
            </a:r>
            <a:r>
              <a:rPr lang="vi-VN" sz="2400" dirty="0"/>
              <a:t>là việc </a:t>
            </a:r>
            <a:r>
              <a:rPr lang="en-US" sz="2400" dirty="0" err="1"/>
              <a:t>quản</a:t>
            </a:r>
            <a:r>
              <a:rPr lang="en-US" sz="2400" dirty="0"/>
              <a:t> </a:t>
            </a:r>
            <a:r>
              <a:rPr lang="vi-VN" sz="2400" dirty="0"/>
              <a:t>lý yếu tố con người của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mà</a:t>
            </a:r>
            <a:r>
              <a:rPr lang="en-US" sz="2400" dirty="0"/>
              <a:t> </a:t>
            </a:r>
            <a:r>
              <a:rPr lang="en-US" sz="2400" dirty="0" err="1"/>
              <a:t>còn</a:t>
            </a:r>
            <a:r>
              <a:rPr lang="vi-VN" sz="2400" dirty="0"/>
              <a:t> hướng lực lượng bán này </a:t>
            </a:r>
            <a:r>
              <a:rPr lang="en-US" sz="2400" dirty="0" err="1"/>
              <a:t>vào</a:t>
            </a:r>
            <a:r>
              <a:rPr lang="vi-VN" sz="2400" dirty="0"/>
              <a:t> việc đạt được các mục tiêu bán hàng</a:t>
            </a:r>
            <a:r>
              <a:rPr lang="en-US" sz="2400" dirty="0"/>
              <a:t> </a:t>
            </a:r>
          </a:p>
          <a:p>
            <a:pPr algn="just">
              <a:lnSpc>
                <a:spcPct val="110000"/>
              </a:lnSpc>
              <a:buClr>
                <a:srgbClr val="FF0000"/>
              </a:buClr>
              <a:buFont typeface="Wingdings" pitchFamily="2" charset="2"/>
              <a:buChar char="v"/>
            </a:pPr>
            <a:r>
              <a:rPr lang="en-US" sz="2400" dirty="0"/>
              <a:t> </a:t>
            </a:r>
            <a:r>
              <a:rPr lang="en-US" sz="2400" dirty="0" err="1"/>
              <a:t>Với</a:t>
            </a:r>
            <a:r>
              <a:rPr lang="en-US" sz="2400" dirty="0"/>
              <a:t> </a:t>
            </a:r>
            <a:r>
              <a:rPr lang="en-US" sz="2400" dirty="0" err="1"/>
              <a:t>chức</a:t>
            </a:r>
            <a:r>
              <a:rPr lang="en-US" sz="2400" dirty="0"/>
              <a:t> </a:t>
            </a:r>
            <a:r>
              <a:rPr lang="en-US" sz="2400" dirty="0" err="1"/>
              <a:t>năng</a:t>
            </a:r>
            <a:r>
              <a:rPr lang="en-US" sz="2400" dirty="0"/>
              <a:t> </a:t>
            </a:r>
            <a:r>
              <a:rPr lang="en-US" sz="2400" dirty="0" err="1"/>
              <a:t>của</a:t>
            </a:r>
            <a:r>
              <a:rPr lang="en-US" sz="2400" dirty="0"/>
              <a:t> </a:t>
            </a:r>
            <a:r>
              <a:rPr lang="en-US" sz="2400" dirty="0" err="1"/>
              <a:t>mình</a:t>
            </a:r>
            <a:r>
              <a:rPr lang="en-US" sz="2400" dirty="0"/>
              <a:t>, </a:t>
            </a:r>
            <a:r>
              <a:rPr lang="en-US" sz="2400" dirty="0" err="1"/>
              <a:t>quản</a:t>
            </a:r>
            <a:r>
              <a:rPr lang="en-US" sz="2400" dirty="0"/>
              <a:t> </a:t>
            </a:r>
            <a:r>
              <a:rPr lang="en-US" sz="2400" dirty="0" err="1"/>
              <a:t>trị</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phải</a:t>
            </a:r>
            <a:r>
              <a:rPr lang="en-US" sz="2400" dirty="0"/>
              <a:t> </a:t>
            </a:r>
            <a:r>
              <a:rPr lang="en-US" sz="2400" dirty="0" err="1"/>
              <a:t>phục</a:t>
            </a:r>
            <a:r>
              <a:rPr lang="en-US" sz="2400" dirty="0"/>
              <a:t> </a:t>
            </a:r>
            <a:r>
              <a:rPr lang="en-US" sz="2400" dirty="0" err="1"/>
              <a:t>vụ</a:t>
            </a:r>
            <a:r>
              <a:rPr lang="en-US" sz="2400" dirty="0"/>
              <a:t> </a:t>
            </a:r>
            <a:r>
              <a:rPr lang="en-US" sz="2400" dirty="0" err="1"/>
              <a:t>cho</a:t>
            </a:r>
            <a:r>
              <a:rPr lang="en-US" sz="2400" dirty="0"/>
              <a:t> </a:t>
            </a:r>
            <a:r>
              <a:rPr lang="en-US" sz="2400" dirty="0" err="1"/>
              <a:t>hoạt</a:t>
            </a:r>
            <a:r>
              <a:rPr lang="en-US" sz="2400" dirty="0"/>
              <a:t> </a:t>
            </a:r>
            <a:r>
              <a:rPr lang="en-US" sz="2400" dirty="0" err="1"/>
              <a:t>động</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nói</a:t>
            </a:r>
            <a:r>
              <a:rPr lang="en-US" sz="2400" dirty="0"/>
              <a:t> </a:t>
            </a:r>
            <a:r>
              <a:rPr lang="en-US" sz="2400" dirty="0" err="1"/>
              <a:t>chung</a:t>
            </a:r>
            <a:r>
              <a:rPr lang="en-US" sz="2400" dirty="0"/>
              <a:t> </a:t>
            </a:r>
            <a:r>
              <a:rPr lang="en-US" sz="2400" dirty="0" err="1"/>
              <a:t>của</a:t>
            </a:r>
            <a:r>
              <a:rPr lang="en-US" sz="2400" dirty="0"/>
              <a:t> </a:t>
            </a:r>
            <a:r>
              <a:rPr lang="en-US" sz="2400" dirty="0" err="1"/>
              <a:t>doanh</a:t>
            </a:r>
            <a:r>
              <a:rPr lang="en-US" sz="2400" dirty="0"/>
              <a:t> </a:t>
            </a:r>
            <a:r>
              <a:rPr lang="en-US" sz="2400" dirty="0" err="1"/>
              <a:t>nghiệp</a:t>
            </a:r>
            <a:r>
              <a:rPr lang="en-US" sz="2400" dirty="0"/>
              <a:t>. </a:t>
            </a:r>
            <a:endParaRPr lang="vi-VN" sz="2400" dirty="0"/>
          </a:p>
        </p:txBody>
      </p:sp>
    </p:spTree>
    <p:extLst>
      <p:ext uri="{BB962C8B-B14F-4D97-AF65-F5344CB8AC3E}">
        <p14:creationId xmlns:p14="http://schemas.microsoft.com/office/powerpoint/2010/main" val="287544572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12.2. </a:t>
            </a:r>
            <a:r>
              <a:rPr lang="en-US" sz="2800" dirty="0" err="1"/>
              <a:t>Quy</a:t>
            </a:r>
            <a:r>
              <a:rPr lang="en-US" sz="2800" dirty="0"/>
              <a:t> </a:t>
            </a:r>
            <a:r>
              <a:rPr lang="en-US" sz="2800" dirty="0" err="1"/>
              <a:t>trình</a:t>
            </a:r>
            <a:r>
              <a:rPr lang="en-US" sz="2800" dirty="0"/>
              <a:t> </a:t>
            </a:r>
            <a:r>
              <a:rPr lang="en-US" sz="2800" dirty="0" err="1"/>
              <a:t>đánh</a:t>
            </a:r>
            <a:r>
              <a:rPr lang="en-US" sz="2800" dirty="0"/>
              <a:t> </a:t>
            </a:r>
            <a:r>
              <a:rPr lang="en-US" sz="2800" dirty="0" err="1"/>
              <a:t>giá</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260</a:t>
            </a:fld>
            <a:endParaRPr kumimoji="0" lang="en-US"/>
          </a:p>
        </p:txBody>
      </p:sp>
      <p:sp>
        <p:nvSpPr>
          <p:cNvPr id="4" name="Content Placeholder 3"/>
          <p:cNvSpPr>
            <a:spLocks noGrp="1"/>
          </p:cNvSpPr>
          <p:nvPr>
            <p:ph sz="quarter" idx="1"/>
          </p:nvPr>
        </p:nvSpPr>
        <p:spPr>
          <a:xfrm>
            <a:off x="580292" y="1295400"/>
            <a:ext cx="8382000" cy="5175304"/>
          </a:xfrm>
        </p:spPr>
        <p:txBody>
          <a:bodyPr>
            <a:normAutofit fontScale="70000" lnSpcReduction="20000"/>
          </a:bodyPr>
          <a:lstStyle/>
          <a:p>
            <a:pPr algn="just">
              <a:lnSpc>
                <a:spcPct val="120000"/>
              </a:lnSpc>
              <a:buClr>
                <a:srgbClr val="FF0000"/>
              </a:buClr>
              <a:buFont typeface="Wingdings" pitchFamily="2" charset="2"/>
              <a:buChar char="v"/>
            </a:pPr>
            <a:r>
              <a:rPr lang="en-US" dirty="0" err="1"/>
              <a:t>Bước</a:t>
            </a:r>
            <a:r>
              <a:rPr lang="en-US" dirty="0"/>
              <a:t> 1:  </a:t>
            </a:r>
            <a:r>
              <a:rPr lang="en-US" dirty="0" err="1"/>
              <a:t>Thiết</a:t>
            </a:r>
            <a:r>
              <a:rPr lang="en-US" dirty="0"/>
              <a:t> </a:t>
            </a:r>
            <a:r>
              <a:rPr lang="en-US" dirty="0" err="1"/>
              <a:t>lập</a:t>
            </a:r>
            <a:r>
              <a:rPr lang="en-US" dirty="0"/>
              <a:t> </a:t>
            </a:r>
            <a:r>
              <a:rPr lang="en-US" dirty="0" err="1"/>
              <a:t>các</a:t>
            </a:r>
            <a:r>
              <a:rPr lang="en-US" dirty="0"/>
              <a:t> </a:t>
            </a:r>
            <a:r>
              <a:rPr lang="en-US" dirty="0" err="1"/>
              <a:t>tiêu</a:t>
            </a:r>
            <a:r>
              <a:rPr lang="en-US" dirty="0"/>
              <a:t> </a:t>
            </a:r>
            <a:r>
              <a:rPr lang="en-US" dirty="0" err="1"/>
              <a:t>chuẩn</a:t>
            </a:r>
            <a:r>
              <a:rPr lang="en-US" dirty="0"/>
              <a:t> </a:t>
            </a:r>
            <a:r>
              <a:rPr lang="en-US" dirty="0" err="1"/>
              <a:t>và</a:t>
            </a:r>
            <a:r>
              <a:rPr lang="en-US" dirty="0"/>
              <a:t> </a:t>
            </a:r>
            <a:r>
              <a:rPr lang="en-US" dirty="0" err="1"/>
              <a:t>phương</a:t>
            </a:r>
            <a:r>
              <a:rPr lang="en-US" dirty="0"/>
              <a:t> </a:t>
            </a:r>
            <a:r>
              <a:rPr lang="en-US" dirty="0" err="1"/>
              <a:t>pháp</a:t>
            </a:r>
            <a:r>
              <a:rPr lang="en-US" dirty="0"/>
              <a:t> </a:t>
            </a:r>
            <a:r>
              <a:rPr lang="en-US" dirty="0" err="1"/>
              <a:t>đo</a:t>
            </a:r>
            <a:r>
              <a:rPr lang="en-US" dirty="0"/>
              <a:t> </a:t>
            </a:r>
            <a:r>
              <a:rPr lang="en-US" dirty="0" err="1"/>
              <a:t>lường</a:t>
            </a:r>
            <a:r>
              <a:rPr lang="en-US" dirty="0"/>
              <a:t> </a:t>
            </a:r>
            <a:r>
              <a:rPr lang="en-US" dirty="0" err="1"/>
              <a:t>kết</a:t>
            </a:r>
            <a:r>
              <a:rPr lang="en-US" dirty="0"/>
              <a:t> </a:t>
            </a:r>
            <a:r>
              <a:rPr lang="en-US" dirty="0" err="1"/>
              <a:t>quả</a:t>
            </a:r>
            <a:r>
              <a:rPr lang="en-US" dirty="0"/>
              <a:t> </a:t>
            </a:r>
            <a:r>
              <a:rPr lang="en-US" dirty="0" err="1"/>
              <a:t>của</a:t>
            </a:r>
            <a:r>
              <a:rPr lang="en-US" dirty="0"/>
              <a:t> </a:t>
            </a:r>
            <a:r>
              <a:rPr lang="en-US" dirty="0" err="1"/>
              <a:t>nhóm</a:t>
            </a:r>
            <a:r>
              <a:rPr lang="en-US" dirty="0"/>
              <a:t> </a:t>
            </a:r>
            <a:r>
              <a:rPr lang="en-US" dirty="0" err="1"/>
              <a:t>và</a:t>
            </a:r>
            <a:r>
              <a:rPr lang="en-US" dirty="0"/>
              <a:t> </a:t>
            </a:r>
            <a:r>
              <a:rPr lang="en-US" dirty="0" err="1"/>
              <a:t>thành</a:t>
            </a:r>
            <a:r>
              <a:rPr lang="en-US" dirty="0"/>
              <a:t> </a:t>
            </a:r>
            <a:r>
              <a:rPr lang="en-US" dirty="0" err="1"/>
              <a:t>viên</a:t>
            </a:r>
            <a:r>
              <a:rPr lang="en-US" dirty="0"/>
              <a:t> </a:t>
            </a:r>
            <a:r>
              <a:rPr lang="en-US" dirty="0" err="1"/>
              <a:t>để</a:t>
            </a:r>
            <a:r>
              <a:rPr lang="en-US" dirty="0"/>
              <a:t> </a:t>
            </a:r>
            <a:r>
              <a:rPr lang="en-US" dirty="0" err="1"/>
              <a:t>đánh</a:t>
            </a:r>
            <a:r>
              <a:rPr lang="en-US" dirty="0"/>
              <a:t> </a:t>
            </a:r>
            <a:r>
              <a:rPr lang="en-US" dirty="0" err="1"/>
              <a:t>giá</a:t>
            </a:r>
            <a:r>
              <a:rPr lang="en-US" dirty="0"/>
              <a:t> </a:t>
            </a:r>
            <a:r>
              <a:rPr lang="en-US" dirty="0" err="1"/>
              <a:t>mức</a:t>
            </a:r>
            <a:r>
              <a:rPr lang="en-US" dirty="0"/>
              <a:t> </a:t>
            </a:r>
            <a:r>
              <a:rPr lang="en-US" dirty="0" err="1"/>
              <a:t>độ</a:t>
            </a:r>
            <a:r>
              <a:rPr lang="en-US" dirty="0"/>
              <a:t> </a:t>
            </a:r>
            <a:r>
              <a:rPr lang="en-US" dirty="0" err="1"/>
              <a:t>thực</a:t>
            </a:r>
            <a:r>
              <a:rPr lang="en-US" dirty="0"/>
              <a:t> </a:t>
            </a:r>
            <a:r>
              <a:rPr lang="en-US" dirty="0" err="1"/>
              <a:t>hiện</a:t>
            </a:r>
            <a:r>
              <a:rPr lang="en-US" dirty="0"/>
              <a:t> </a:t>
            </a:r>
            <a:r>
              <a:rPr lang="en-US" dirty="0" err="1"/>
              <a:t>của</a:t>
            </a:r>
            <a:r>
              <a:rPr lang="en-US" dirty="0"/>
              <a:t> </a:t>
            </a:r>
            <a:r>
              <a:rPr lang="en-US" dirty="0" err="1"/>
              <a:t>nhóm</a:t>
            </a:r>
            <a:r>
              <a:rPr lang="en-US" dirty="0"/>
              <a:t> </a:t>
            </a:r>
            <a:r>
              <a:rPr lang="en-US" dirty="0" err="1"/>
              <a:t>và</a:t>
            </a:r>
            <a:r>
              <a:rPr lang="en-US" dirty="0"/>
              <a:t> </a:t>
            </a:r>
            <a:r>
              <a:rPr lang="en-US" dirty="0" err="1"/>
              <a:t>thành</a:t>
            </a:r>
            <a:r>
              <a:rPr lang="en-US" dirty="0"/>
              <a:t> </a:t>
            </a:r>
            <a:r>
              <a:rPr lang="en-US" dirty="0" err="1"/>
              <a:t>viên</a:t>
            </a:r>
            <a:r>
              <a:rPr lang="en-US" dirty="0"/>
              <a:t>.</a:t>
            </a:r>
            <a:endParaRPr lang="vi-VN" dirty="0"/>
          </a:p>
          <a:p>
            <a:pPr algn="just">
              <a:lnSpc>
                <a:spcPct val="120000"/>
              </a:lnSpc>
              <a:buClr>
                <a:srgbClr val="FF0000"/>
              </a:buClr>
              <a:buFont typeface="Wingdings" pitchFamily="2" charset="2"/>
              <a:buChar char="v"/>
            </a:pPr>
            <a:r>
              <a:rPr lang="en-US" dirty="0" err="1"/>
              <a:t>Bước</a:t>
            </a:r>
            <a:r>
              <a:rPr lang="en-US" dirty="0"/>
              <a:t> 2: </a:t>
            </a:r>
            <a:r>
              <a:rPr lang="en-US" dirty="0" err="1"/>
              <a:t>Sắp</a:t>
            </a:r>
            <a:r>
              <a:rPr lang="en-US" dirty="0"/>
              <a:t> </a:t>
            </a:r>
            <a:r>
              <a:rPr lang="en-US" dirty="0" err="1"/>
              <a:t>xếp</a:t>
            </a:r>
            <a:r>
              <a:rPr lang="en-US" dirty="0"/>
              <a:t> </a:t>
            </a:r>
            <a:r>
              <a:rPr lang="en-US" dirty="0" err="1"/>
              <a:t>các</a:t>
            </a:r>
            <a:r>
              <a:rPr lang="en-US" dirty="0"/>
              <a:t> </a:t>
            </a:r>
            <a:r>
              <a:rPr lang="en-US" dirty="0" err="1"/>
              <a:t>tiêu</a:t>
            </a:r>
            <a:r>
              <a:rPr lang="en-US" dirty="0"/>
              <a:t> </a:t>
            </a:r>
            <a:r>
              <a:rPr lang="en-US" dirty="0" err="1"/>
              <a:t>chuẩn</a:t>
            </a:r>
            <a:r>
              <a:rPr lang="en-US" dirty="0"/>
              <a:t> </a:t>
            </a:r>
            <a:r>
              <a:rPr lang="en-US" dirty="0" err="1"/>
              <a:t>và</a:t>
            </a:r>
            <a:r>
              <a:rPr lang="en-US" dirty="0"/>
              <a:t> </a:t>
            </a:r>
            <a:r>
              <a:rPr lang="en-US" dirty="0" err="1"/>
              <a:t>phương</a:t>
            </a:r>
            <a:r>
              <a:rPr lang="en-US" dirty="0"/>
              <a:t> </a:t>
            </a:r>
            <a:r>
              <a:rPr lang="en-US" dirty="0" err="1"/>
              <a:t>pháp</a:t>
            </a:r>
            <a:r>
              <a:rPr lang="en-US" dirty="0"/>
              <a:t> </a:t>
            </a:r>
            <a:r>
              <a:rPr lang="en-US" dirty="0" err="1"/>
              <a:t>thích</a:t>
            </a:r>
            <a:r>
              <a:rPr lang="en-US" dirty="0"/>
              <a:t> </a:t>
            </a:r>
            <a:r>
              <a:rPr lang="en-US" dirty="0" err="1"/>
              <a:t>hợp</a:t>
            </a:r>
            <a:r>
              <a:rPr lang="en-US" dirty="0"/>
              <a:t> </a:t>
            </a:r>
            <a:r>
              <a:rPr lang="en-US" dirty="0" err="1"/>
              <a:t>với</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nhóm</a:t>
            </a:r>
            <a:r>
              <a:rPr lang="en-US" dirty="0"/>
              <a:t> </a:t>
            </a:r>
            <a:r>
              <a:rPr lang="en-US" dirty="0" err="1"/>
              <a:t>và</a:t>
            </a:r>
            <a:r>
              <a:rPr lang="en-US" dirty="0"/>
              <a:t> </a:t>
            </a:r>
            <a:r>
              <a:rPr lang="en-US" dirty="0" err="1"/>
              <a:t>thành</a:t>
            </a:r>
            <a:r>
              <a:rPr lang="en-US" dirty="0"/>
              <a:t> </a:t>
            </a:r>
            <a:r>
              <a:rPr lang="en-US" dirty="0" err="1"/>
              <a:t>viên</a:t>
            </a:r>
            <a:r>
              <a:rPr lang="en-US" dirty="0"/>
              <a:t>.</a:t>
            </a:r>
            <a:endParaRPr lang="vi-VN" dirty="0"/>
          </a:p>
          <a:p>
            <a:pPr algn="just">
              <a:lnSpc>
                <a:spcPct val="120000"/>
              </a:lnSpc>
              <a:buClr>
                <a:srgbClr val="FF0000"/>
              </a:buClr>
              <a:buFont typeface="Wingdings" pitchFamily="2" charset="2"/>
              <a:buChar char="v"/>
            </a:pPr>
            <a:r>
              <a:rPr lang="en-US" dirty="0" err="1"/>
              <a:t>Bước</a:t>
            </a:r>
            <a:r>
              <a:rPr lang="en-US" dirty="0"/>
              <a:t> 3: </a:t>
            </a:r>
            <a:r>
              <a:rPr lang="en-US" dirty="0" err="1"/>
              <a:t>Xác</a:t>
            </a:r>
            <a:r>
              <a:rPr lang="en-US" dirty="0"/>
              <a:t> </a:t>
            </a:r>
            <a:r>
              <a:rPr lang="en-US" dirty="0" err="1"/>
              <a:t>định</a:t>
            </a:r>
            <a:r>
              <a:rPr lang="en-US" dirty="0"/>
              <a:t> </a:t>
            </a:r>
            <a:r>
              <a:rPr lang="en-US" dirty="0" err="1"/>
              <a:t>các</a:t>
            </a:r>
            <a:r>
              <a:rPr lang="en-US" dirty="0"/>
              <a:t> </a:t>
            </a:r>
            <a:r>
              <a:rPr lang="en-US" dirty="0" err="1"/>
              <a:t>thuật</a:t>
            </a:r>
            <a:r>
              <a:rPr lang="en-US" dirty="0"/>
              <a:t> </a:t>
            </a:r>
            <a:r>
              <a:rPr lang="en-US" dirty="0" err="1"/>
              <a:t>ngữ</a:t>
            </a:r>
            <a:r>
              <a:rPr lang="en-US" dirty="0"/>
              <a:t> </a:t>
            </a:r>
            <a:r>
              <a:rPr lang="en-US" dirty="0" err="1"/>
              <a:t>một</a:t>
            </a:r>
            <a:r>
              <a:rPr lang="en-US" dirty="0"/>
              <a:t> </a:t>
            </a:r>
            <a:r>
              <a:rPr lang="en-US" dirty="0" err="1"/>
              <a:t>cách</a:t>
            </a:r>
            <a:r>
              <a:rPr lang="en-US" dirty="0"/>
              <a:t> </a:t>
            </a:r>
            <a:r>
              <a:rPr lang="en-US" dirty="0" err="1"/>
              <a:t>chính</a:t>
            </a:r>
            <a:r>
              <a:rPr lang="en-US" dirty="0"/>
              <a:t> </a:t>
            </a:r>
            <a:r>
              <a:rPr lang="en-US" dirty="0" err="1"/>
              <a:t>xác</a:t>
            </a:r>
            <a:r>
              <a:rPr lang="en-US" dirty="0"/>
              <a:t> </a:t>
            </a:r>
            <a:r>
              <a:rPr lang="en-US" dirty="0" err="1"/>
              <a:t>và</a:t>
            </a:r>
            <a:r>
              <a:rPr lang="en-US" dirty="0"/>
              <a:t> </a:t>
            </a:r>
            <a:r>
              <a:rPr lang="en-US" dirty="0" err="1"/>
              <a:t>xem</a:t>
            </a:r>
            <a:r>
              <a:rPr lang="en-US" dirty="0"/>
              <a:t> </a:t>
            </a:r>
            <a:r>
              <a:rPr lang="en-US" dirty="0" err="1"/>
              <a:t>xét</a:t>
            </a:r>
            <a:r>
              <a:rPr lang="en-US" dirty="0"/>
              <a:t> </a:t>
            </a:r>
            <a:r>
              <a:rPr lang="en-US" dirty="0" err="1"/>
              <a:t>lại</a:t>
            </a:r>
            <a:r>
              <a:rPr lang="en-US" dirty="0"/>
              <a:t> </a:t>
            </a:r>
            <a:r>
              <a:rPr lang="en-US" dirty="0" err="1"/>
              <a:t>các</a:t>
            </a:r>
            <a:r>
              <a:rPr lang="en-US" dirty="0"/>
              <a:t> </a:t>
            </a:r>
            <a:r>
              <a:rPr lang="en-US" dirty="0" err="1"/>
              <a:t>tiêu</a:t>
            </a:r>
            <a:r>
              <a:rPr lang="en-US" dirty="0"/>
              <a:t> </a:t>
            </a:r>
            <a:r>
              <a:rPr lang="en-US" dirty="0" err="1"/>
              <a:t>chuẩn</a:t>
            </a:r>
            <a:r>
              <a:rPr lang="en-US" dirty="0"/>
              <a:t> </a:t>
            </a:r>
            <a:r>
              <a:rPr lang="en-US" dirty="0" err="1"/>
              <a:t>đánh</a:t>
            </a:r>
            <a:r>
              <a:rPr lang="en-US" dirty="0"/>
              <a:t> </a:t>
            </a:r>
            <a:r>
              <a:rPr lang="en-US" dirty="0" err="1"/>
              <a:t>giá</a:t>
            </a:r>
            <a:r>
              <a:rPr lang="en-US" dirty="0"/>
              <a:t> </a:t>
            </a:r>
            <a:r>
              <a:rPr lang="en-US" dirty="0" err="1"/>
              <a:t>các</a:t>
            </a:r>
            <a:r>
              <a:rPr lang="en-US" dirty="0"/>
              <a:t> </a:t>
            </a:r>
            <a:r>
              <a:rPr lang="en-US" dirty="0" err="1"/>
              <a:t>thành</a:t>
            </a:r>
            <a:r>
              <a:rPr lang="en-US" dirty="0"/>
              <a:t> </a:t>
            </a:r>
            <a:r>
              <a:rPr lang="en-US" dirty="0" err="1"/>
              <a:t>viên</a:t>
            </a:r>
            <a:r>
              <a:rPr lang="en-US" dirty="0"/>
              <a:t> </a:t>
            </a:r>
            <a:r>
              <a:rPr lang="en-US" dirty="0" err="1"/>
              <a:t>nhóm</a:t>
            </a:r>
            <a:r>
              <a:rPr lang="en-US" dirty="0"/>
              <a:t> </a:t>
            </a:r>
            <a:r>
              <a:rPr lang="en-US" dirty="0" err="1"/>
              <a:t>nhằm</a:t>
            </a:r>
            <a:r>
              <a:rPr lang="en-US" dirty="0"/>
              <a:t> </a:t>
            </a:r>
            <a:r>
              <a:rPr lang="en-US" dirty="0" err="1"/>
              <a:t>đảm</a:t>
            </a:r>
            <a:r>
              <a:rPr lang="en-US" dirty="0"/>
              <a:t> </a:t>
            </a:r>
            <a:r>
              <a:rPr lang="en-US" dirty="0" err="1"/>
              <a:t>bảo</a:t>
            </a:r>
            <a:r>
              <a:rPr lang="en-US" dirty="0"/>
              <a:t> </a:t>
            </a:r>
            <a:r>
              <a:rPr lang="en-US" dirty="0" err="1"/>
              <a:t>các</a:t>
            </a:r>
            <a:r>
              <a:rPr lang="en-US" dirty="0"/>
              <a:t> </a:t>
            </a:r>
            <a:r>
              <a:rPr lang="en-US" dirty="0" err="1"/>
              <a:t>tiêu</a:t>
            </a:r>
            <a:r>
              <a:rPr lang="en-US" dirty="0"/>
              <a:t> </a:t>
            </a:r>
            <a:r>
              <a:rPr lang="en-US" dirty="0" err="1"/>
              <a:t>chuẩn</a:t>
            </a:r>
            <a:r>
              <a:rPr lang="en-US" dirty="0"/>
              <a:t> </a:t>
            </a:r>
            <a:r>
              <a:rPr lang="en-US" dirty="0" err="1"/>
              <a:t>được</a:t>
            </a:r>
            <a:r>
              <a:rPr lang="en-US" dirty="0"/>
              <a:t> </a:t>
            </a:r>
            <a:r>
              <a:rPr lang="en-US" dirty="0" err="1"/>
              <a:t>hiểu</a:t>
            </a:r>
            <a:r>
              <a:rPr lang="en-US" dirty="0"/>
              <a:t> </a:t>
            </a:r>
            <a:r>
              <a:rPr lang="en-US" dirty="0" err="1"/>
              <a:t>đúng</a:t>
            </a:r>
            <a:r>
              <a:rPr lang="en-US" dirty="0"/>
              <a:t> </a:t>
            </a:r>
            <a:r>
              <a:rPr lang="en-US" dirty="0" err="1"/>
              <a:t>đắn</a:t>
            </a:r>
            <a:r>
              <a:rPr lang="en-US" dirty="0"/>
              <a:t>.</a:t>
            </a:r>
            <a:endParaRPr lang="vi-VN" dirty="0"/>
          </a:p>
          <a:p>
            <a:pPr algn="just">
              <a:lnSpc>
                <a:spcPct val="120000"/>
              </a:lnSpc>
              <a:buClr>
                <a:srgbClr val="FF0000"/>
              </a:buClr>
              <a:buFont typeface="Wingdings" pitchFamily="2" charset="2"/>
              <a:buChar char="v"/>
            </a:pPr>
            <a:r>
              <a:rPr lang="en-US" dirty="0" err="1"/>
              <a:t>Bước</a:t>
            </a:r>
            <a:r>
              <a:rPr lang="en-US" dirty="0"/>
              <a:t> 4: </a:t>
            </a:r>
            <a:r>
              <a:rPr lang="en-US" dirty="0" err="1"/>
              <a:t>Xác</a:t>
            </a:r>
            <a:r>
              <a:rPr lang="en-US" dirty="0"/>
              <a:t> </a:t>
            </a:r>
            <a:r>
              <a:rPr lang="en-US" dirty="0" err="1"/>
              <a:t>định</a:t>
            </a:r>
            <a:r>
              <a:rPr lang="en-US" dirty="0"/>
              <a:t> </a:t>
            </a:r>
            <a:r>
              <a:rPr lang="en-US" dirty="0" err="1"/>
              <a:t>trọng</a:t>
            </a:r>
            <a:r>
              <a:rPr lang="en-US" dirty="0"/>
              <a:t> </a:t>
            </a:r>
            <a:r>
              <a:rPr lang="en-US" dirty="0" err="1"/>
              <a:t>số</a:t>
            </a:r>
            <a:r>
              <a:rPr lang="en-US" dirty="0"/>
              <a:t> </a:t>
            </a:r>
            <a:r>
              <a:rPr lang="en-US" dirty="0" err="1"/>
              <a:t>về</a:t>
            </a:r>
            <a:r>
              <a:rPr lang="en-US" dirty="0"/>
              <a:t> </a:t>
            </a:r>
            <a:r>
              <a:rPr lang="en-US" dirty="0" err="1"/>
              <a:t>tầm</a:t>
            </a:r>
            <a:r>
              <a:rPr lang="en-US" dirty="0"/>
              <a:t> </a:t>
            </a:r>
            <a:r>
              <a:rPr lang="en-US" dirty="0" err="1"/>
              <a:t>quan</a:t>
            </a:r>
            <a:r>
              <a:rPr lang="en-US" dirty="0"/>
              <a:t> </a:t>
            </a:r>
            <a:r>
              <a:rPr lang="en-US" dirty="0" err="1"/>
              <a:t>trọng</a:t>
            </a:r>
            <a:r>
              <a:rPr lang="en-US" dirty="0"/>
              <a:t> </a:t>
            </a:r>
            <a:r>
              <a:rPr lang="en-US" dirty="0" err="1"/>
              <a:t>cho</a:t>
            </a:r>
            <a:r>
              <a:rPr lang="en-US" dirty="0"/>
              <a:t> </a:t>
            </a:r>
            <a:r>
              <a:rPr lang="en-US" dirty="0" err="1"/>
              <a:t>các</a:t>
            </a:r>
            <a:r>
              <a:rPr lang="en-US" dirty="0"/>
              <a:t> </a:t>
            </a:r>
            <a:r>
              <a:rPr lang="en-US" dirty="0" err="1"/>
              <a:t>tiêu</a:t>
            </a:r>
            <a:r>
              <a:rPr lang="en-US" dirty="0"/>
              <a:t> </a:t>
            </a:r>
            <a:r>
              <a:rPr lang="en-US" dirty="0" err="1"/>
              <a:t>chuẩn</a:t>
            </a:r>
            <a:r>
              <a:rPr lang="en-US" dirty="0"/>
              <a:t>.</a:t>
            </a:r>
            <a:endParaRPr lang="vi-VN" dirty="0"/>
          </a:p>
          <a:p>
            <a:pPr algn="just">
              <a:lnSpc>
                <a:spcPct val="120000"/>
              </a:lnSpc>
              <a:buClr>
                <a:srgbClr val="FF0000"/>
              </a:buClr>
              <a:buFont typeface="Wingdings" pitchFamily="2" charset="2"/>
              <a:buChar char="v"/>
            </a:pPr>
            <a:r>
              <a:rPr lang="en-US" dirty="0" err="1"/>
              <a:t>Bước</a:t>
            </a:r>
            <a:r>
              <a:rPr lang="en-US" dirty="0"/>
              <a:t> 5: </a:t>
            </a:r>
            <a:r>
              <a:rPr lang="en-US" dirty="0" err="1"/>
              <a:t>Quyết</a:t>
            </a:r>
            <a:r>
              <a:rPr lang="en-US" dirty="0"/>
              <a:t> </a:t>
            </a:r>
            <a:r>
              <a:rPr lang="en-US" dirty="0" err="1"/>
              <a:t>định</a:t>
            </a:r>
            <a:r>
              <a:rPr lang="en-US" dirty="0"/>
              <a:t> </a:t>
            </a:r>
            <a:r>
              <a:rPr lang="en-US" dirty="0" err="1"/>
              <a:t>cách</a:t>
            </a:r>
            <a:r>
              <a:rPr lang="en-US" dirty="0"/>
              <a:t> </a:t>
            </a:r>
            <a:r>
              <a:rPr lang="en-US" dirty="0" err="1"/>
              <a:t>thức</a:t>
            </a:r>
            <a:r>
              <a:rPr lang="en-US" dirty="0"/>
              <a:t> </a:t>
            </a:r>
            <a:r>
              <a:rPr lang="en-US" dirty="0" err="1"/>
              <a:t>thu</a:t>
            </a:r>
            <a:r>
              <a:rPr lang="en-US" dirty="0"/>
              <a:t> </a:t>
            </a:r>
            <a:r>
              <a:rPr lang="en-US" dirty="0" err="1"/>
              <a:t>thập</a:t>
            </a:r>
            <a:r>
              <a:rPr lang="en-US" dirty="0"/>
              <a:t> </a:t>
            </a:r>
            <a:r>
              <a:rPr lang="en-US" dirty="0" err="1"/>
              <a:t>dữ</a:t>
            </a:r>
            <a:r>
              <a:rPr lang="en-US" dirty="0"/>
              <a:t> </a:t>
            </a:r>
            <a:r>
              <a:rPr lang="en-US" dirty="0" err="1"/>
              <a:t>liệu</a:t>
            </a:r>
            <a:r>
              <a:rPr lang="en-US" dirty="0"/>
              <a:t> </a:t>
            </a:r>
            <a:r>
              <a:rPr lang="en-US" dirty="0" err="1"/>
              <a:t>và</a:t>
            </a:r>
            <a:r>
              <a:rPr lang="en-US" dirty="0"/>
              <a:t> </a:t>
            </a:r>
            <a:r>
              <a:rPr lang="en-US" dirty="0" err="1"/>
              <a:t>theo</a:t>
            </a:r>
            <a:r>
              <a:rPr lang="en-US" dirty="0"/>
              <a:t> </a:t>
            </a:r>
            <a:r>
              <a:rPr lang="en-US" dirty="0" err="1"/>
              <a:t>dõi</a:t>
            </a:r>
            <a:r>
              <a:rPr lang="en-US" dirty="0"/>
              <a:t> </a:t>
            </a:r>
            <a:r>
              <a:rPr lang="en-US" dirty="0" err="1"/>
              <a:t>thực</a:t>
            </a:r>
            <a:r>
              <a:rPr lang="en-US" dirty="0"/>
              <a:t> </a:t>
            </a:r>
            <a:r>
              <a:rPr lang="en-US" dirty="0" err="1"/>
              <a:t>hiện</a:t>
            </a:r>
            <a:r>
              <a:rPr lang="en-US" dirty="0"/>
              <a:t> ở </a:t>
            </a:r>
            <a:r>
              <a:rPr lang="en-US" dirty="0" err="1"/>
              <a:t>mỗi</a:t>
            </a:r>
            <a:r>
              <a:rPr lang="en-US" dirty="0"/>
              <a:t> </a:t>
            </a:r>
            <a:r>
              <a:rPr lang="en-US" dirty="0" err="1"/>
              <a:t>tiêu</a:t>
            </a:r>
            <a:r>
              <a:rPr lang="en-US" dirty="0"/>
              <a:t> </a:t>
            </a:r>
            <a:r>
              <a:rPr lang="en-US" dirty="0" err="1"/>
              <a:t>chuẩn</a:t>
            </a:r>
            <a:r>
              <a:rPr lang="en-US" dirty="0"/>
              <a:t> </a:t>
            </a:r>
            <a:r>
              <a:rPr lang="en-US" dirty="0" err="1"/>
              <a:t>và</a:t>
            </a:r>
            <a:r>
              <a:rPr lang="en-US" dirty="0"/>
              <a:t> </a:t>
            </a:r>
            <a:r>
              <a:rPr lang="en-US" dirty="0" err="1"/>
              <a:t>chuyển</a:t>
            </a:r>
            <a:r>
              <a:rPr lang="en-US" dirty="0"/>
              <a:t> </a:t>
            </a:r>
            <a:r>
              <a:rPr lang="en-US" dirty="0" err="1"/>
              <a:t>các</a:t>
            </a:r>
            <a:r>
              <a:rPr lang="en-US" dirty="0"/>
              <a:t> </a:t>
            </a:r>
            <a:r>
              <a:rPr lang="en-US" dirty="0" err="1"/>
              <a:t>thông</a:t>
            </a:r>
            <a:r>
              <a:rPr lang="en-US" dirty="0"/>
              <a:t> tin </a:t>
            </a:r>
            <a:r>
              <a:rPr lang="en-US" dirty="0" err="1"/>
              <a:t>tới</a:t>
            </a:r>
            <a:r>
              <a:rPr lang="en-US" dirty="0"/>
              <a:t> </a:t>
            </a:r>
            <a:r>
              <a:rPr lang="en-US" dirty="0" err="1"/>
              <a:t>nhóm</a:t>
            </a:r>
            <a:r>
              <a:rPr lang="en-US" dirty="0"/>
              <a:t>.</a:t>
            </a:r>
            <a:endParaRPr lang="vi-VN" dirty="0"/>
          </a:p>
          <a:p>
            <a:pPr algn="just">
              <a:lnSpc>
                <a:spcPct val="120000"/>
              </a:lnSpc>
              <a:buClr>
                <a:srgbClr val="FF0000"/>
              </a:buClr>
              <a:buFont typeface="Wingdings" pitchFamily="2" charset="2"/>
              <a:buChar char="v"/>
            </a:pPr>
            <a:r>
              <a:rPr lang="en-US" dirty="0" err="1"/>
              <a:t>Bước</a:t>
            </a:r>
            <a:r>
              <a:rPr lang="en-US" dirty="0"/>
              <a:t> 6: </a:t>
            </a:r>
            <a:r>
              <a:rPr lang="en-US" dirty="0" err="1"/>
              <a:t>Xác</a:t>
            </a:r>
            <a:r>
              <a:rPr lang="en-US" dirty="0"/>
              <a:t> </a:t>
            </a:r>
            <a:r>
              <a:rPr lang="en-US" dirty="0" err="1"/>
              <a:t>định</a:t>
            </a:r>
            <a:r>
              <a:rPr lang="en-US" dirty="0"/>
              <a:t> </a:t>
            </a:r>
            <a:r>
              <a:rPr lang="en-US" dirty="0" err="1"/>
              <a:t>kết</a:t>
            </a:r>
            <a:r>
              <a:rPr lang="en-US" dirty="0"/>
              <a:t> </a:t>
            </a:r>
            <a:r>
              <a:rPr lang="en-US" dirty="0" err="1"/>
              <a:t>quả</a:t>
            </a:r>
            <a:r>
              <a:rPr lang="en-US" dirty="0"/>
              <a:t> </a:t>
            </a:r>
            <a:r>
              <a:rPr lang="en-US" dirty="0" err="1"/>
              <a:t>đạt</a:t>
            </a:r>
            <a:r>
              <a:rPr lang="en-US" dirty="0"/>
              <a:t> </a:t>
            </a:r>
            <a:r>
              <a:rPr lang="en-US" dirty="0" err="1"/>
              <a:t>được</a:t>
            </a:r>
            <a:r>
              <a:rPr lang="en-US" dirty="0"/>
              <a:t> </a:t>
            </a:r>
            <a:r>
              <a:rPr lang="en-US" dirty="0" err="1"/>
              <a:t>của</a:t>
            </a:r>
            <a:r>
              <a:rPr lang="en-US" dirty="0"/>
              <a:t> </a:t>
            </a:r>
            <a:r>
              <a:rPr lang="en-US" dirty="0" err="1"/>
              <a:t>mỗi</a:t>
            </a:r>
            <a:r>
              <a:rPr lang="en-US" dirty="0"/>
              <a:t> </a:t>
            </a:r>
            <a:r>
              <a:rPr lang="en-US" dirty="0" err="1"/>
              <a:t>nhóm</a:t>
            </a:r>
            <a:r>
              <a:rPr lang="en-US" dirty="0"/>
              <a:t> </a:t>
            </a:r>
            <a:r>
              <a:rPr lang="en-US" dirty="0" err="1"/>
              <a:t>dựa</a:t>
            </a:r>
            <a:r>
              <a:rPr lang="en-US" dirty="0"/>
              <a:t> </a:t>
            </a:r>
            <a:r>
              <a:rPr lang="en-US" dirty="0" err="1"/>
              <a:t>trên</a:t>
            </a:r>
            <a:r>
              <a:rPr lang="en-US" dirty="0"/>
              <a:t> </a:t>
            </a:r>
            <a:r>
              <a:rPr lang="en-US" dirty="0" err="1"/>
              <a:t>kết</a:t>
            </a:r>
            <a:r>
              <a:rPr lang="en-US" dirty="0"/>
              <a:t> </a:t>
            </a:r>
            <a:r>
              <a:rPr lang="en-US" dirty="0" err="1"/>
              <a:t>quả</a:t>
            </a:r>
            <a:r>
              <a:rPr lang="en-US" dirty="0"/>
              <a:t> </a:t>
            </a:r>
            <a:r>
              <a:rPr lang="en-US" dirty="0" err="1"/>
              <a:t>đánh</a:t>
            </a:r>
            <a:r>
              <a:rPr lang="en-US" dirty="0"/>
              <a:t> </a:t>
            </a:r>
            <a:r>
              <a:rPr lang="en-US" dirty="0" err="1"/>
              <a:t>giá</a:t>
            </a:r>
            <a:endParaRPr lang="vi-VN" dirty="0"/>
          </a:p>
          <a:p>
            <a:pPr marL="0" indent="0">
              <a:buNone/>
            </a:pPr>
            <a:endParaRPr lang="vi-VN" dirty="0"/>
          </a:p>
        </p:txBody>
      </p:sp>
    </p:spTree>
    <p:extLst>
      <p:ext uri="{BB962C8B-B14F-4D97-AF65-F5344CB8AC3E}">
        <p14:creationId xmlns:p14="http://schemas.microsoft.com/office/powerpoint/2010/main" val="362056339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8716"/>
            <a:ext cx="8839200" cy="1126684"/>
          </a:xfrm>
        </p:spPr>
        <p:txBody>
          <a:bodyPr>
            <a:normAutofit/>
          </a:bodyPr>
          <a:lstStyle/>
          <a:p>
            <a:pPr algn="ctr"/>
            <a:r>
              <a:rPr lang="en-US" sz="2800" dirty="0"/>
              <a:t>12.3. </a:t>
            </a:r>
            <a:r>
              <a:rPr lang="en-US" sz="2800" dirty="0" err="1"/>
              <a:t>Mẫu</a:t>
            </a:r>
            <a:r>
              <a:rPr lang="en-US" sz="2800" dirty="0"/>
              <a:t> </a:t>
            </a:r>
            <a:r>
              <a:rPr lang="en-US" sz="2800" dirty="0" err="1"/>
              <a:t>đánh</a:t>
            </a:r>
            <a:r>
              <a:rPr lang="en-US" sz="2800" dirty="0"/>
              <a:t> </a:t>
            </a:r>
            <a:r>
              <a:rPr lang="en-US" sz="2800" dirty="0" err="1"/>
              <a:t>giá</a:t>
            </a:r>
            <a:r>
              <a:rPr lang="en-US" sz="2800" dirty="0"/>
              <a:t> </a:t>
            </a:r>
            <a:r>
              <a:rPr lang="en-US" sz="2800" dirty="0" err="1"/>
              <a:t>hiệu</a:t>
            </a:r>
            <a:r>
              <a:rPr lang="en-US" sz="2800" dirty="0"/>
              <a:t> </a:t>
            </a:r>
            <a:r>
              <a:rPr lang="en-US" sz="2800" dirty="0" err="1"/>
              <a:t>quả</a:t>
            </a:r>
            <a:r>
              <a:rPr lang="en-US" sz="2800" dirty="0"/>
              <a:t> </a:t>
            </a:r>
            <a:r>
              <a:rPr lang="en-US" sz="2800" dirty="0" err="1"/>
              <a:t>làm</a:t>
            </a:r>
            <a:r>
              <a:rPr lang="en-US" sz="2800" dirty="0"/>
              <a:t> </a:t>
            </a:r>
            <a:r>
              <a:rPr lang="en-US" sz="2800" dirty="0" err="1"/>
              <a:t>việc</a:t>
            </a:r>
            <a:r>
              <a:rPr lang="en-US" sz="2800" dirty="0"/>
              <a:t> </a:t>
            </a:r>
            <a:r>
              <a:rPr lang="en-US" sz="2800" dirty="0" err="1"/>
              <a:t>nhóm</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261</a:t>
            </a:fld>
            <a:endParaRPr kumimoji="0"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449273899"/>
              </p:ext>
            </p:extLst>
          </p:nvPr>
        </p:nvGraphicFramePr>
        <p:xfrm>
          <a:off x="685800" y="1219200"/>
          <a:ext cx="8077200" cy="5091254"/>
        </p:xfrm>
        <a:graphic>
          <a:graphicData uri="http://schemas.openxmlformats.org/drawingml/2006/table">
            <a:tbl>
              <a:tblPr firstRow="1" firstCol="1" bandRow="1">
                <a:tableStyleId>{5C22544A-7EE6-4342-B048-85BDC9FD1C3A}</a:tableStyleId>
              </a:tblPr>
              <a:tblGrid>
                <a:gridCol w="6041108">
                  <a:extLst>
                    <a:ext uri="{9D8B030D-6E8A-4147-A177-3AD203B41FA5}">
                      <a16:colId xmlns:a16="http://schemas.microsoft.com/office/drawing/2014/main" val="20000"/>
                    </a:ext>
                  </a:extLst>
                </a:gridCol>
                <a:gridCol w="356841">
                  <a:extLst>
                    <a:ext uri="{9D8B030D-6E8A-4147-A177-3AD203B41FA5}">
                      <a16:colId xmlns:a16="http://schemas.microsoft.com/office/drawing/2014/main" val="20001"/>
                    </a:ext>
                  </a:extLst>
                </a:gridCol>
                <a:gridCol w="313180">
                  <a:extLst>
                    <a:ext uri="{9D8B030D-6E8A-4147-A177-3AD203B41FA5}">
                      <a16:colId xmlns:a16="http://schemas.microsoft.com/office/drawing/2014/main" val="20002"/>
                    </a:ext>
                  </a:extLst>
                </a:gridCol>
                <a:gridCol w="282114">
                  <a:extLst>
                    <a:ext uri="{9D8B030D-6E8A-4147-A177-3AD203B41FA5}">
                      <a16:colId xmlns:a16="http://schemas.microsoft.com/office/drawing/2014/main" val="20003"/>
                    </a:ext>
                  </a:extLst>
                </a:gridCol>
                <a:gridCol w="356841">
                  <a:extLst>
                    <a:ext uri="{9D8B030D-6E8A-4147-A177-3AD203B41FA5}">
                      <a16:colId xmlns:a16="http://schemas.microsoft.com/office/drawing/2014/main" val="20004"/>
                    </a:ext>
                  </a:extLst>
                </a:gridCol>
                <a:gridCol w="356841">
                  <a:extLst>
                    <a:ext uri="{9D8B030D-6E8A-4147-A177-3AD203B41FA5}">
                      <a16:colId xmlns:a16="http://schemas.microsoft.com/office/drawing/2014/main" val="20005"/>
                    </a:ext>
                  </a:extLst>
                </a:gridCol>
                <a:gridCol w="370275">
                  <a:extLst>
                    <a:ext uri="{9D8B030D-6E8A-4147-A177-3AD203B41FA5}">
                      <a16:colId xmlns:a16="http://schemas.microsoft.com/office/drawing/2014/main" val="20006"/>
                    </a:ext>
                  </a:extLst>
                </a:gridCol>
              </a:tblGrid>
              <a:tr h="328246">
                <a:tc gridSpan="7">
                  <a:txBody>
                    <a:bodyPr/>
                    <a:lstStyle/>
                    <a:p>
                      <a:pPr marL="457200" algn="ctr">
                        <a:lnSpc>
                          <a:spcPct val="115000"/>
                        </a:lnSpc>
                        <a:spcAft>
                          <a:spcPts val="0"/>
                        </a:spcAft>
                      </a:pPr>
                      <a:r>
                        <a:rPr lang="en-US" sz="1600" dirty="0" err="1">
                          <a:solidFill>
                            <a:schemeClr val="tx1"/>
                          </a:solidFill>
                          <a:effectLst/>
                        </a:rPr>
                        <a:t>ĐÁNH</a:t>
                      </a:r>
                      <a:r>
                        <a:rPr lang="en-US" sz="1600" dirty="0">
                          <a:solidFill>
                            <a:schemeClr val="tx1"/>
                          </a:solidFill>
                          <a:effectLst/>
                        </a:rPr>
                        <a:t> </a:t>
                      </a:r>
                      <a:r>
                        <a:rPr lang="en-US" sz="1600" dirty="0" err="1">
                          <a:solidFill>
                            <a:schemeClr val="tx1"/>
                          </a:solidFill>
                          <a:effectLst/>
                        </a:rPr>
                        <a:t>GIÁ</a:t>
                      </a:r>
                      <a:r>
                        <a:rPr lang="en-US" sz="1600" dirty="0">
                          <a:solidFill>
                            <a:schemeClr val="tx1"/>
                          </a:solidFill>
                          <a:effectLst/>
                        </a:rPr>
                        <a:t> </a:t>
                      </a:r>
                      <a:r>
                        <a:rPr lang="en-US" sz="1600" dirty="0" err="1">
                          <a:solidFill>
                            <a:schemeClr val="tx1"/>
                          </a:solidFill>
                          <a:effectLst/>
                        </a:rPr>
                        <a:t>CÁC</a:t>
                      </a:r>
                      <a:r>
                        <a:rPr lang="en-US" sz="1600" dirty="0">
                          <a:solidFill>
                            <a:schemeClr val="tx1"/>
                          </a:solidFill>
                          <a:effectLst/>
                        </a:rPr>
                        <a:t> </a:t>
                      </a:r>
                      <a:r>
                        <a:rPr lang="en-US" sz="1600" dirty="0" err="1">
                          <a:solidFill>
                            <a:schemeClr val="tx1"/>
                          </a:solidFill>
                          <a:effectLst/>
                        </a:rPr>
                        <a:t>THÀNH</a:t>
                      </a:r>
                      <a:r>
                        <a:rPr lang="en-US" sz="1600" dirty="0">
                          <a:solidFill>
                            <a:schemeClr val="tx1"/>
                          </a:solidFill>
                          <a:effectLst/>
                        </a:rPr>
                        <a:t> </a:t>
                      </a:r>
                      <a:r>
                        <a:rPr lang="en-US" sz="1600" dirty="0" err="1">
                          <a:solidFill>
                            <a:schemeClr val="tx1"/>
                          </a:solidFill>
                          <a:effectLst/>
                        </a:rPr>
                        <a:t>VIÊN</a:t>
                      </a:r>
                      <a:r>
                        <a:rPr lang="en-US" sz="1600" dirty="0">
                          <a:solidFill>
                            <a:schemeClr val="tx1"/>
                          </a:solidFill>
                          <a:effectLst/>
                        </a:rPr>
                        <a:t> </a:t>
                      </a:r>
                      <a:r>
                        <a:rPr lang="en-US" sz="1600" dirty="0" err="1">
                          <a:solidFill>
                            <a:schemeClr val="tx1"/>
                          </a:solidFill>
                          <a:effectLst/>
                        </a:rPr>
                        <a:t>NHÓM</a:t>
                      </a:r>
                      <a:r>
                        <a:rPr lang="en-US" sz="1600" dirty="0">
                          <a:solidFill>
                            <a:schemeClr val="tx1"/>
                          </a:solidFill>
                          <a:effectLst/>
                        </a:rPr>
                        <a:t>                                                       </a:t>
                      </a:r>
                      <a:r>
                        <a:rPr lang="en-US" sz="1600" dirty="0" err="1">
                          <a:solidFill>
                            <a:schemeClr val="tx1"/>
                          </a:solidFill>
                          <a:effectLst/>
                        </a:rPr>
                        <a:t>Thang</a:t>
                      </a:r>
                      <a:r>
                        <a:rPr lang="en-US" sz="1600" dirty="0">
                          <a:solidFill>
                            <a:schemeClr val="tx1"/>
                          </a:solidFill>
                          <a:effectLst/>
                        </a:rPr>
                        <a:t> </a:t>
                      </a:r>
                      <a:r>
                        <a:rPr lang="en-US" sz="1600" dirty="0" err="1">
                          <a:solidFill>
                            <a:schemeClr val="tx1"/>
                          </a:solidFill>
                          <a:effectLst/>
                        </a:rPr>
                        <a:t>đánh</a:t>
                      </a:r>
                      <a:r>
                        <a:rPr lang="en-US" sz="1600" dirty="0">
                          <a:solidFill>
                            <a:schemeClr val="tx1"/>
                          </a:solidFill>
                          <a:effectLst/>
                        </a:rPr>
                        <a:t> </a:t>
                      </a:r>
                      <a:r>
                        <a:rPr lang="en-US" sz="1600" dirty="0" err="1">
                          <a:solidFill>
                            <a:schemeClr val="tx1"/>
                          </a:solidFill>
                          <a:effectLst/>
                        </a:rPr>
                        <a:t>giá</a:t>
                      </a:r>
                      <a:endParaRPr lang="vi-VN" sz="1600" dirty="0">
                        <a:solidFill>
                          <a:schemeClr val="tx1"/>
                        </a:solidFill>
                        <a:effectLst/>
                        <a:latin typeface="Times New Roman"/>
                        <a:ea typeface="Calibri"/>
                        <a:cs typeface="Times New Roman"/>
                      </a:endParaRP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497452">
                <a:tc gridSpan="7">
                  <a:txBody>
                    <a:bodyPr/>
                    <a:lstStyle/>
                    <a:p>
                      <a:pPr marL="457200" algn="just">
                        <a:lnSpc>
                          <a:spcPct val="115000"/>
                        </a:lnSpc>
                        <a:spcAft>
                          <a:spcPts val="0"/>
                        </a:spcAft>
                      </a:pPr>
                      <a:r>
                        <a:rPr lang="en-US" sz="1600" dirty="0" err="1">
                          <a:solidFill>
                            <a:schemeClr val="tx1"/>
                          </a:solidFill>
                          <a:effectLst/>
                        </a:rPr>
                        <a:t>Giao</a:t>
                      </a:r>
                      <a:r>
                        <a:rPr lang="en-US" sz="1600" dirty="0">
                          <a:solidFill>
                            <a:schemeClr val="tx1"/>
                          </a:solidFill>
                          <a:effectLst/>
                        </a:rPr>
                        <a:t> </a:t>
                      </a:r>
                      <a:r>
                        <a:rPr lang="en-US" sz="1600" dirty="0" err="1">
                          <a:solidFill>
                            <a:schemeClr val="tx1"/>
                          </a:solidFill>
                          <a:effectLst/>
                        </a:rPr>
                        <a:t>tiếp</a:t>
                      </a:r>
                      <a:r>
                        <a:rPr lang="en-US" sz="1600" dirty="0">
                          <a:solidFill>
                            <a:schemeClr val="tx1"/>
                          </a:solidFill>
                          <a:effectLst/>
                        </a:rPr>
                        <a:t> </a:t>
                      </a:r>
                      <a:r>
                        <a:rPr lang="en-US" sz="1600" dirty="0" err="1">
                          <a:solidFill>
                            <a:schemeClr val="tx1"/>
                          </a:solidFill>
                          <a:effectLst/>
                        </a:rPr>
                        <a:t>trong</a:t>
                      </a:r>
                      <a:r>
                        <a:rPr lang="en-US" sz="1600" dirty="0">
                          <a:solidFill>
                            <a:schemeClr val="tx1"/>
                          </a:solidFill>
                          <a:effectLst/>
                        </a:rPr>
                        <a:t> </a:t>
                      </a:r>
                      <a:r>
                        <a:rPr lang="en-US" sz="1600" dirty="0" err="1">
                          <a:solidFill>
                            <a:schemeClr val="tx1"/>
                          </a:solidFill>
                          <a:effectLst/>
                        </a:rPr>
                        <a:t>nhóm</a:t>
                      </a:r>
                      <a:r>
                        <a:rPr lang="en-US" sz="1600" dirty="0">
                          <a:solidFill>
                            <a:schemeClr val="tx1"/>
                          </a:solidFill>
                          <a:effectLst/>
                        </a:rPr>
                        <a:t>                                                                                    </a:t>
                      </a:r>
                      <a:r>
                        <a:rPr lang="en-US" sz="1600" dirty="0" err="1">
                          <a:solidFill>
                            <a:schemeClr val="tx1"/>
                          </a:solidFill>
                          <a:effectLst/>
                        </a:rPr>
                        <a:t>Không</a:t>
                      </a:r>
                      <a:r>
                        <a:rPr lang="en-US" sz="1600" dirty="0">
                          <a:solidFill>
                            <a:schemeClr val="tx1"/>
                          </a:solidFill>
                          <a:effectLst/>
                        </a:rPr>
                        <a:t> </a:t>
                      </a:r>
                      <a:r>
                        <a:rPr lang="en-US" sz="1600" dirty="0" err="1">
                          <a:solidFill>
                            <a:schemeClr val="tx1"/>
                          </a:solidFill>
                          <a:effectLst/>
                        </a:rPr>
                        <a:t>bao</a:t>
                      </a:r>
                      <a:r>
                        <a:rPr lang="en-US" sz="1600" dirty="0">
                          <a:solidFill>
                            <a:schemeClr val="tx1"/>
                          </a:solidFill>
                          <a:effectLst/>
                        </a:rPr>
                        <a:t> </a:t>
                      </a:r>
                      <a:r>
                        <a:rPr lang="en-US" sz="1600" dirty="0" err="1">
                          <a:solidFill>
                            <a:schemeClr val="tx1"/>
                          </a:solidFill>
                          <a:effectLst/>
                        </a:rPr>
                        <a:t>giờ</a:t>
                      </a:r>
                      <a:r>
                        <a:rPr lang="en-US" sz="1600" dirty="0">
                          <a:solidFill>
                            <a:schemeClr val="tx1"/>
                          </a:solidFill>
                          <a:effectLst/>
                        </a:rPr>
                        <a:t>                             </a:t>
                      </a:r>
                      <a:r>
                        <a:rPr lang="en-US" sz="1600" dirty="0" err="1">
                          <a:solidFill>
                            <a:schemeClr val="tx1"/>
                          </a:solidFill>
                          <a:effectLst/>
                        </a:rPr>
                        <a:t>Luôn</a:t>
                      </a:r>
                      <a:r>
                        <a:rPr lang="en-US" sz="1600" dirty="0">
                          <a:solidFill>
                            <a:schemeClr val="tx1"/>
                          </a:solidFill>
                          <a:effectLst/>
                        </a:rPr>
                        <a:t> </a:t>
                      </a:r>
                      <a:r>
                        <a:rPr lang="en-US" sz="1600" dirty="0" err="1">
                          <a:solidFill>
                            <a:schemeClr val="tx1"/>
                          </a:solidFill>
                          <a:effectLst/>
                        </a:rPr>
                        <a:t>luôn</a:t>
                      </a:r>
                      <a:endParaRPr lang="vi-VN" sz="1600" dirty="0">
                        <a:solidFill>
                          <a:schemeClr val="tx1"/>
                        </a:solidFill>
                        <a:effectLst/>
                        <a:latin typeface="Times New Roman"/>
                        <a:ea typeface="Calibri"/>
                        <a:cs typeface="Times New Roman"/>
                      </a:endParaRP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1"/>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Lắng</a:t>
                      </a:r>
                      <a:r>
                        <a:rPr lang="en-US" sz="1600" dirty="0">
                          <a:solidFill>
                            <a:schemeClr val="tx1"/>
                          </a:solidFill>
                          <a:effectLst/>
                        </a:rPr>
                        <a:t> </a:t>
                      </a:r>
                      <a:r>
                        <a:rPr lang="en-US" sz="1600" dirty="0" err="1">
                          <a:solidFill>
                            <a:schemeClr val="tx1"/>
                          </a:solidFill>
                          <a:effectLst/>
                        </a:rPr>
                        <a:t>nghe</a:t>
                      </a:r>
                      <a:r>
                        <a:rPr lang="en-US" sz="1600" dirty="0">
                          <a:solidFill>
                            <a:schemeClr val="tx1"/>
                          </a:solidFill>
                          <a:effectLst/>
                        </a:rPr>
                        <a:t> </a:t>
                      </a:r>
                      <a:r>
                        <a:rPr lang="en-US" sz="1600" dirty="0" err="1">
                          <a:solidFill>
                            <a:schemeClr val="tx1"/>
                          </a:solidFill>
                          <a:effectLst/>
                        </a:rPr>
                        <a:t>một</a:t>
                      </a:r>
                      <a:r>
                        <a:rPr lang="en-US" sz="1600" dirty="0">
                          <a:solidFill>
                            <a:schemeClr val="tx1"/>
                          </a:solidFill>
                          <a:effectLst/>
                        </a:rPr>
                        <a:t> </a:t>
                      </a:r>
                      <a:r>
                        <a:rPr lang="en-US" sz="1600" dirty="0" err="1">
                          <a:solidFill>
                            <a:schemeClr val="tx1"/>
                          </a:solidFill>
                          <a:effectLst/>
                        </a:rPr>
                        <a:t>cách</a:t>
                      </a:r>
                      <a:r>
                        <a:rPr lang="en-US" sz="1600" dirty="0">
                          <a:solidFill>
                            <a:schemeClr val="tx1"/>
                          </a:solidFill>
                          <a:effectLst/>
                        </a:rPr>
                        <a:t> </a:t>
                      </a:r>
                      <a:r>
                        <a:rPr lang="en-US" sz="1600" dirty="0" err="1">
                          <a:solidFill>
                            <a:schemeClr val="tx1"/>
                          </a:solidFill>
                          <a:effectLst/>
                        </a:rPr>
                        <a:t>hiệu</a:t>
                      </a:r>
                      <a:r>
                        <a:rPr lang="en-US" sz="1600" dirty="0">
                          <a:solidFill>
                            <a:schemeClr val="tx1"/>
                          </a:solidFill>
                          <a:effectLst/>
                        </a:rPr>
                        <a:t> </a:t>
                      </a:r>
                      <a:r>
                        <a:rPr lang="en-US" sz="1600" dirty="0" err="1">
                          <a:solidFill>
                            <a:schemeClr val="tx1"/>
                          </a:solidFill>
                          <a:effectLst/>
                        </a:rPr>
                        <a:t>quả</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dirty="0">
                          <a:effectLst/>
                        </a:rPr>
                        <a:t>1</a:t>
                      </a:r>
                      <a:endParaRPr lang="vi-VN" sz="1600" dirty="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Cởi</a:t>
                      </a:r>
                      <a:r>
                        <a:rPr lang="en-US" sz="1600" dirty="0">
                          <a:solidFill>
                            <a:schemeClr val="tx1"/>
                          </a:solidFill>
                          <a:effectLst/>
                        </a:rPr>
                        <a:t> </a:t>
                      </a:r>
                      <a:r>
                        <a:rPr lang="en-US" sz="1600" dirty="0" err="1">
                          <a:solidFill>
                            <a:schemeClr val="tx1"/>
                          </a:solidFill>
                          <a:effectLst/>
                        </a:rPr>
                        <a:t>mở</a:t>
                      </a:r>
                      <a:r>
                        <a:rPr lang="en-US" sz="1600" dirty="0">
                          <a:solidFill>
                            <a:schemeClr val="tx1"/>
                          </a:solidFill>
                          <a:effectLst/>
                        </a:rPr>
                        <a:t> </a:t>
                      </a:r>
                      <a:r>
                        <a:rPr lang="en-US" sz="1600" dirty="0" err="1">
                          <a:solidFill>
                            <a:schemeClr val="tx1"/>
                          </a:solidFill>
                          <a:effectLst/>
                        </a:rPr>
                        <a:t>và</a:t>
                      </a:r>
                      <a:r>
                        <a:rPr lang="en-US" sz="1600" dirty="0">
                          <a:solidFill>
                            <a:schemeClr val="tx1"/>
                          </a:solidFill>
                          <a:effectLst/>
                        </a:rPr>
                        <a:t> </a:t>
                      </a:r>
                      <a:r>
                        <a:rPr lang="en-US" sz="1600" dirty="0" err="1">
                          <a:solidFill>
                            <a:schemeClr val="tx1"/>
                          </a:solidFill>
                          <a:effectLst/>
                        </a:rPr>
                        <a:t>nhận</a:t>
                      </a:r>
                      <a:r>
                        <a:rPr lang="en-US" sz="1600" dirty="0">
                          <a:solidFill>
                            <a:schemeClr val="tx1"/>
                          </a:solidFill>
                          <a:effectLst/>
                        </a:rPr>
                        <a:t> </a:t>
                      </a:r>
                      <a:r>
                        <a:rPr lang="en-US" sz="1600" dirty="0" err="1">
                          <a:solidFill>
                            <a:schemeClr val="tx1"/>
                          </a:solidFill>
                          <a:effectLst/>
                        </a:rPr>
                        <a:t>thức</a:t>
                      </a:r>
                      <a:r>
                        <a:rPr lang="en-US" sz="1600" dirty="0">
                          <a:solidFill>
                            <a:schemeClr val="tx1"/>
                          </a:solidFill>
                          <a:effectLst/>
                        </a:rPr>
                        <a:t> </a:t>
                      </a:r>
                      <a:r>
                        <a:rPr lang="en-US" sz="1600" dirty="0" err="1">
                          <a:solidFill>
                            <a:schemeClr val="tx1"/>
                          </a:solidFill>
                          <a:effectLst/>
                        </a:rPr>
                        <a:t>được</a:t>
                      </a:r>
                      <a:r>
                        <a:rPr lang="en-US" sz="1600" dirty="0">
                          <a:solidFill>
                            <a:schemeClr val="tx1"/>
                          </a:solidFill>
                          <a:effectLst/>
                        </a:rPr>
                        <a:t> ý </a:t>
                      </a:r>
                      <a:r>
                        <a:rPr lang="en-US" sz="1600" dirty="0" err="1">
                          <a:solidFill>
                            <a:schemeClr val="tx1"/>
                          </a:solidFill>
                          <a:effectLst/>
                        </a:rPr>
                        <a:t>tưởng</a:t>
                      </a:r>
                      <a:r>
                        <a:rPr lang="en-US" sz="1600" dirty="0">
                          <a:solidFill>
                            <a:schemeClr val="tx1"/>
                          </a:solidFill>
                          <a:effectLst/>
                        </a:rPr>
                        <a:t> </a:t>
                      </a:r>
                      <a:r>
                        <a:rPr lang="en-US" sz="1600" dirty="0" err="1">
                          <a:solidFill>
                            <a:schemeClr val="tx1"/>
                          </a:solidFill>
                          <a:effectLst/>
                        </a:rPr>
                        <a:t>của</a:t>
                      </a:r>
                      <a:r>
                        <a:rPr lang="en-US" sz="1600" dirty="0">
                          <a:solidFill>
                            <a:schemeClr val="tx1"/>
                          </a:solidFill>
                          <a:effectLst/>
                        </a:rPr>
                        <a:t> </a:t>
                      </a:r>
                      <a:r>
                        <a:rPr lang="en-US" sz="1600" dirty="0" err="1">
                          <a:solidFill>
                            <a:schemeClr val="tx1"/>
                          </a:solidFill>
                          <a:effectLst/>
                        </a:rPr>
                        <a:t>người</a:t>
                      </a:r>
                      <a:r>
                        <a:rPr lang="en-US" sz="1600" dirty="0">
                          <a:solidFill>
                            <a:schemeClr val="tx1"/>
                          </a:solidFill>
                          <a:effectLst/>
                        </a:rPr>
                        <a:t> </a:t>
                      </a:r>
                      <a:r>
                        <a:rPr lang="en-US" sz="1600" dirty="0" err="1">
                          <a:solidFill>
                            <a:schemeClr val="tx1"/>
                          </a:solidFill>
                          <a:effectLst/>
                        </a:rPr>
                        <a:t>khác</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Thiết</a:t>
                      </a:r>
                      <a:r>
                        <a:rPr lang="en-US" sz="1600" dirty="0">
                          <a:solidFill>
                            <a:schemeClr val="tx1"/>
                          </a:solidFill>
                          <a:effectLst/>
                        </a:rPr>
                        <a:t> </a:t>
                      </a:r>
                      <a:r>
                        <a:rPr lang="en-US" sz="1600" dirty="0" err="1">
                          <a:solidFill>
                            <a:schemeClr val="tx1"/>
                          </a:solidFill>
                          <a:effectLst/>
                        </a:rPr>
                        <a:t>lập</a:t>
                      </a:r>
                      <a:r>
                        <a:rPr lang="en-US" sz="1600" dirty="0">
                          <a:solidFill>
                            <a:schemeClr val="tx1"/>
                          </a:solidFill>
                          <a:effectLst/>
                        </a:rPr>
                        <a:t> </a:t>
                      </a:r>
                      <a:r>
                        <a:rPr lang="en-US" sz="1600" dirty="0" err="1">
                          <a:solidFill>
                            <a:schemeClr val="tx1"/>
                          </a:solidFill>
                          <a:effectLst/>
                        </a:rPr>
                        <a:t>giao</a:t>
                      </a:r>
                      <a:r>
                        <a:rPr lang="en-US" sz="1600" dirty="0">
                          <a:solidFill>
                            <a:schemeClr val="tx1"/>
                          </a:solidFill>
                          <a:effectLst/>
                        </a:rPr>
                        <a:t> </a:t>
                      </a:r>
                      <a:r>
                        <a:rPr lang="en-US" sz="1600" dirty="0" err="1">
                          <a:solidFill>
                            <a:schemeClr val="tx1"/>
                          </a:solidFill>
                          <a:effectLst/>
                        </a:rPr>
                        <a:t>tiếp</a:t>
                      </a:r>
                      <a:r>
                        <a:rPr lang="en-US" sz="1600" dirty="0">
                          <a:solidFill>
                            <a:schemeClr val="tx1"/>
                          </a:solidFill>
                          <a:effectLst/>
                        </a:rPr>
                        <a:t> </a:t>
                      </a:r>
                      <a:r>
                        <a:rPr lang="en-US" sz="1600" dirty="0" err="1">
                          <a:solidFill>
                            <a:schemeClr val="tx1"/>
                          </a:solidFill>
                          <a:effectLst/>
                        </a:rPr>
                        <a:t>bằng</a:t>
                      </a:r>
                      <a:r>
                        <a:rPr lang="en-US" sz="1600" dirty="0">
                          <a:solidFill>
                            <a:schemeClr val="tx1"/>
                          </a:solidFill>
                          <a:effectLst/>
                        </a:rPr>
                        <a:t> </a:t>
                      </a:r>
                      <a:r>
                        <a:rPr lang="en-US" sz="1600" dirty="0" err="1">
                          <a:solidFill>
                            <a:schemeClr val="tx1"/>
                          </a:solidFill>
                          <a:effectLst/>
                        </a:rPr>
                        <a:t>văn</a:t>
                      </a:r>
                      <a:r>
                        <a:rPr lang="en-US" sz="1600" dirty="0">
                          <a:solidFill>
                            <a:schemeClr val="tx1"/>
                          </a:solidFill>
                          <a:effectLst/>
                        </a:rPr>
                        <a:t> </a:t>
                      </a:r>
                      <a:r>
                        <a:rPr lang="en-US" sz="1600" dirty="0" err="1">
                          <a:solidFill>
                            <a:schemeClr val="tx1"/>
                          </a:solidFill>
                          <a:effectLst/>
                        </a:rPr>
                        <a:t>bản</a:t>
                      </a:r>
                      <a:r>
                        <a:rPr lang="en-US" sz="1600" dirty="0">
                          <a:solidFill>
                            <a:schemeClr val="tx1"/>
                          </a:solidFill>
                          <a:effectLst/>
                        </a:rPr>
                        <a:t> </a:t>
                      </a:r>
                      <a:r>
                        <a:rPr lang="en-US" sz="1600" dirty="0" err="1">
                          <a:solidFill>
                            <a:schemeClr val="tx1"/>
                          </a:solidFill>
                          <a:effectLst/>
                        </a:rPr>
                        <a:t>và</a:t>
                      </a:r>
                      <a:r>
                        <a:rPr lang="en-US" sz="1600" dirty="0">
                          <a:solidFill>
                            <a:schemeClr val="tx1"/>
                          </a:solidFill>
                          <a:effectLst/>
                        </a:rPr>
                        <a:t> </a:t>
                      </a:r>
                      <a:r>
                        <a:rPr lang="en-US" sz="1600" dirty="0" err="1">
                          <a:solidFill>
                            <a:schemeClr val="tx1"/>
                          </a:solidFill>
                          <a:effectLst/>
                        </a:rPr>
                        <a:t>bằng</a:t>
                      </a:r>
                      <a:r>
                        <a:rPr lang="en-US" sz="1600" dirty="0">
                          <a:solidFill>
                            <a:schemeClr val="tx1"/>
                          </a:solidFill>
                          <a:effectLst/>
                        </a:rPr>
                        <a:t> </a:t>
                      </a:r>
                      <a:r>
                        <a:rPr lang="en-US" sz="1600" dirty="0" err="1">
                          <a:solidFill>
                            <a:schemeClr val="tx1"/>
                          </a:solidFill>
                          <a:effectLst/>
                        </a:rPr>
                        <a:t>lời</a:t>
                      </a:r>
                      <a:r>
                        <a:rPr lang="en-US" sz="1600" dirty="0">
                          <a:solidFill>
                            <a:schemeClr val="tx1"/>
                          </a:solidFill>
                          <a:effectLst/>
                        </a:rPr>
                        <a:t>  </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Tham</a:t>
                      </a:r>
                      <a:r>
                        <a:rPr lang="en-US" sz="1600" dirty="0">
                          <a:solidFill>
                            <a:schemeClr val="tx1"/>
                          </a:solidFill>
                          <a:effectLst/>
                        </a:rPr>
                        <a:t> </a:t>
                      </a:r>
                      <a:r>
                        <a:rPr lang="en-US" sz="1600" dirty="0" err="1">
                          <a:solidFill>
                            <a:schemeClr val="tx1"/>
                          </a:solidFill>
                          <a:effectLst/>
                        </a:rPr>
                        <a:t>gia</a:t>
                      </a:r>
                      <a:r>
                        <a:rPr lang="en-US" sz="1600" dirty="0">
                          <a:solidFill>
                            <a:schemeClr val="tx1"/>
                          </a:solidFill>
                          <a:effectLst/>
                        </a:rPr>
                        <a:t> </a:t>
                      </a:r>
                      <a:r>
                        <a:rPr lang="en-US" sz="1600" dirty="0" err="1">
                          <a:solidFill>
                            <a:schemeClr val="tx1"/>
                          </a:solidFill>
                          <a:effectLst/>
                        </a:rPr>
                        <a:t>thảo</a:t>
                      </a:r>
                      <a:r>
                        <a:rPr lang="en-US" sz="1600" dirty="0">
                          <a:solidFill>
                            <a:schemeClr val="tx1"/>
                          </a:solidFill>
                          <a:effectLst/>
                        </a:rPr>
                        <a:t> </a:t>
                      </a:r>
                      <a:r>
                        <a:rPr lang="en-US" sz="1600" dirty="0" err="1">
                          <a:solidFill>
                            <a:schemeClr val="tx1"/>
                          </a:solidFill>
                          <a:effectLst/>
                        </a:rPr>
                        <a:t>luận</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Đáp</a:t>
                      </a:r>
                      <a:r>
                        <a:rPr lang="en-US" sz="1600" dirty="0">
                          <a:solidFill>
                            <a:schemeClr val="tx1"/>
                          </a:solidFill>
                          <a:effectLst/>
                        </a:rPr>
                        <a:t> </a:t>
                      </a:r>
                      <a:r>
                        <a:rPr lang="en-US" sz="1600" dirty="0" err="1">
                          <a:solidFill>
                            <a:schemeClr val="tx1"/>
                          </a:solidFill>
                          <a:effectLst/>
                        </a:rPr>
                        <a:t>ứng</a:t>
                      </a:r>
                      <a:r>
                        <a:rPr lang="en-US" sz="1600" dirty="0">
                          <a:solidFill>
                            <a:schemeClr val="tx1"/>
                          </a:solidFill>
                          <a:effectLst/>
                        </a:rPr>
                        <a:t> </a:t>
                      </a:r>
                      <a:r>
                        <a:rPr lang="en-US" sz="1600" dirty="0" err="1">
                          <a:solidFill>
                            <a:schemeClr val="tx1"/>
                          </a:solidFill>
                          <a:effectLst/>
                        </a:rPr>
                        <a:t>các</a:t>
                      </a:r>
                      <a:r>
                        <a:rPr lang="en-US" sz="1600" dirty="0">
                          <a:solidFill>
                            <a:schemeClr val="tx1"/>
                          </a:solidFill>
                          <a:effectLst/>
                        </a:rPr>
                        <a:t> </a:t>
                      </a:r>
                      <a:r>
                        <a:rPr lang="en-US" sz="1600" dirty="0" err="1">
                          <a:solidFill>
                            <a:schemeClr val="tx1"/>
                          </a:solidFill>
                          <a:effectLst/>
                        </a:rPr>
                        <a:t>yêu</a:t>
                      </a:r>
                      <a:r>
                        <a:rPr lang="en-US" sz="1600" dirty="0">
                          <a:solidFill>
                            <a:schemeClr val="tx1"/>
                          </a:solidFill>
                          <a:effectLst/>
                        </a:rPr>
                        <a:t> </a:t>
                      </a:r>
                      <a:r>
                        <a:rPr lang="en-US" sz="1600" dirty="0" err="1">
                          <a:solidFill>
                            <a:schemeClr val="tx1"/>
                          </a:solidFill>
                          <a:effectLst/>
                        </a:rPr>
                        <a:t>cầu</a:t>
                      </a:r>
                      <a:r>
                        <a:rPr lang="en-US" sz="1600" dirty="0">
                          <a:solidFill>
                            <a:schemeClr val="tx1"/>
                          </a:solidFill>
                          <a:effectLst/>
                        </a:rPr>
                        <a:t> </a:t>
                      </a:r>
                      <a:r>
                        <a:rPr lang="en-US" sz="1600" dirty="0" err="1">
                          <a:solidFill>
                            <a:schemeClr val="tx1"/>
                          </a:solidFill>
                          <a:effectLst/>
                        </a:rPr>
                        <a:t>một</a:t>
                      </a:r>
                      <a:r>
                        <a:rPr lang="en-US" sz="1600" dirty="0">
                          <a:solidFill>
                            <a:schemeClr val="tx1"/>
                          </a:solidFill>
                          <a:effectLst/>
                        </a:rPr>
                        <a:t> </a:t>
                      </a:r>
                      <a:r>
                        <a:rPr lang="en-US" sz="1600" dirty="0" err="1">
                          <a:solidFill>
                            <a:schemeClr val="tx1"/>
                          </a:solidFill>
                          <a:effectLst/>
                        </a:rPr>
                        <a:t>cách</a:t>
                      </a:r>
                      <a:r>
                        <a:rPr lang="en-US" sz="1600" dirty="0">
                          <a:solidFill>
                            <a:schemeClr val="tx1"/>
                          </a:solidFill>
                          <a:effectLst/>
                        </a:rPr>
                        <a:t> </a:t>
                      </a:r>
                      <a:r>
                        <a:rPr lang="en-US" sz="1600" dirty="0" err="1">
                          <a:solidFill>
                            <a:schemeClr val="tx1"/>
                          </a:solidFill>
                          <a:effectLst/>
                        </a:rPr>
                        <a:t>nhanh</a:t>
                      </a:r>
                      <a:r>
                        <a:rPr lang="en-US" sz="1600" dirty="0">
                          <a:solidFill>
                            <a:schemeClr val="tx1"/>
                          </a:solidFill>
                          <a:effectLst/>
                        </a:rPr>
                        <a:t> </a:t>
                      </a:r>
                      <a:r>
                        <a:rPr lang="en-US" sz="1600" dirty="0" err="1">
                          <a:solidFill>
                            <a:schemeClr val="tx1"/>
                          </a:solidFill>
                          <a:effectLst/>
                        </a:rPr>
                        <a:t>chóng</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Xác</a:t>
                      </a:r>
                      <a:r>
                        <a:rPr lang="en-US" sz="1600" dirty="0">
                          <a:solidFill>
                            <a:schemeClr val="tx1"/>
                          </a:solidFill>
                          <a:effectLst/>
                        </a:rPr>
                        <a:t> </a:t>
                      </a:r>
                      <a:r>
                        <a:rPr lang="en-US" sz="1600" dirty="0" err="1">
                          <a:solidFill>
                            <a:schemeClr val="tx1"/>
                          </a:solidFill>
                          <a:effectLst/>
                        </a:rPr>
                        <a:t>nhận</a:t>
                      </a:r>
                      <a:r>
                        <a:rPr lang="en-US" sz="1600" dirty="0">
                          <a:solidFill>
                            <a:schemeClr val="tx1"/>
                          </a:solidFill>
                          <a:effectLst/>
                        </a:rPr>
                        <a:t> </a:t>
                      </a:r>
                      <a:r>
                        <a:rPr lang="en-US" sz="1600" dirty="0" err="1">
                          <a:solidFill>
                            <a:schemeClr val="tx1"/>
                          </a:solidFill>
                          <a:effectLst/>
                        </a:rPr>
                        <a:t>tầm</a:t>
                      </a:r>
                      <a:r>
                        <a:rPr lang="en-US" sz="1600" dirty="0">
                          <a:solidFill>
                            <a:schemeClr val="tx1"/>
                          </a:solidFill>
                          <a:effectLst/>
                        </a:rPr>
                        <a:t> </a:t>
                      </a:r>
                      <a:r>
                        <a:rPr lang="en-US" sz="1600" dirty="0" err="1">
                          <a:solidFill>
                            <a:schemeClr val="tx1"/>
                          </a:solidFill>
                          <a:effectLst/>
                        </a:rPr>
                        <a:t>quan</a:t>
                      </a:r>
                      <a:r>
                        <a:rPr lang="en-US" sz="1600" dirty="0">
                          <a:solidFill>
                            <a:schemeClr val="tx1"/>
                          </a:solidFill>
                          <a:effectLst/>
                        </a:rPr>
                        <a:t> </a:t>
                      </a:r>
                      <a:r>
                        <a:rPr lang="en-US" sz="1600" dirty="0" err="1">
                          <a:solidFill>
                            <a:schemeClr val="tx1"/>
                          </a:solidFill>
                          <a:effectLst/>
                        </a:rPr>
                        <a:t>trọng</a:t>
                      </a:r>
                      <a:r>
                        <a:rPr lang="en-US" sz="1600" dirty="0">
                          <a:solidFill>
                            <a:schemeClr val="tx1"/>
                          </a:solidFill>
                          <a:effectLst/>
                        </a:rPr>
                        <a:t> </a:t>
                      </a:r>
                      <a:r>
                        <a:rPr lang="en-US" sz="1600" dirty="0" err="1">
                          <a:solidFill>
                            <a:schemeClr val="tx1"/>
                          </a:solidFill>
                          <a:effectLst/>
                        </a:rPr>
                        <a:t>của</a:t>
                      </a:r>
                      <a:r>
                        <a:rPr lang="en-US" sz="1600" dirty="0">
                          <a:solidFill>
                            <a:schemeClr val="tx1"/>
                          </a:solidFill>
                          <a:effectLst/>
                        </a:rPr>
                        <a:t> </a:t>
                      </a:r>
                      <a:r>
                        <a:rPr lang="en-US" sz="1600" dirty="0" err="1">
                          <a:solidFill>
                            <a:schemeClr val="tx1"/>
                          </a:solidFill>
                          <a:effectLst/>
                        </a:rPr>
                        <a:t>giao</a:t>
                      </a:r>
                      <a:r>
                        <a:rPr lang="en-US" sz="1600" dirty="0">
                          <a:solidFill>
                            <a:schemeClr val="tx1"/>
                          </a:solidFill>
                          <a:effectLst/>
                        </a:rPr>
                        <a:t> </a:t>
                      </a:r>
                      <a:r>
                        <a:rPr lang="en-US" sz="1600" dirty="0" err="1">
                          <a:solidFill>
                            <a:schemeClr val="tx1"/>
                          </a:solidFill>
                          <a:effectLst/>
                        </a:rPr>
                        <a:t>tiếp</a:t>
                      </a:r>
                      <a:r>
                        <a:rPr lang="en-US" sz="1600" dirty="0">
                          <a:solidFill>
                            <a:schemeClr val="tx1"/>
                          </a:solidFill>
                          <a:effectLst/>
                        </a:rPr>
                        <a:t> </a:t>
                      </a:r>
                      <a:r>
                        <a:rPr lang="en-US" sz="1600" dirty="0" err="1">
                          <a:solidFill>
                            <a:schemeClr val="tx1"/>
                          </a:solidFill>
                          <a:effectLst/>
                        </a:rPr>
                        <a:t>bằng</a:t>
                      </a:r>
                      <a:r>
                        <a:rPr lang="en-US" sz="1600" dirty="0">
                          <a:solidFill>
                            <a:schemeClr val="tx1"/>
                          </a:solidFill>
                          <a:effectLst/>
                        </a:rPr>
                        <a:t> </a:t>
                      </a:r>
                      <a:r>
                        <a:rPr lang="en-US" sz="1600" dirty="0" err="1">
                          <a:solidFill>
                            <a:schemeClr val="tx1"/>
                          </a:solidFill>
                          <a:effectLst/>
                        </a:rPr>
                        <a:t>văn</a:t>
                      </a:r>
                      <a:r>
                        <a:rPr lang="en-US" sz="1600" dirty="0">
                          <a:solidFill>
                            <a:schemeClr val="tx1"/>
                          </a:solidFill>
                          <a:effectLst/>
                        </a:rPr>
                        <a:t> </a:t>
                      </a:r>
                      <a:r>
                        <a:rPr lang="en-US" sz="1600" dirty="0" err="1">
                          <a:solidFill>
                            <a:schemeClr val="tx1"/>
                          </a:solidFill>
                          <a:effectLst/>
                        </a:rPr>
                        <a:t>bản</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261663">
                <a:tc gridSpan="7">
                  <a:txBody>
                    <a:bodyPr/>
                    <a:lstStyle/>
                    <a:p>
                      <a:pPr marL="457200" algn="just">
                        <a:lnSpc>
                          <a:spcPct val="115000"/>
                        </a:lnSpc>
                        <a:spcAft>
                          <a:spcPts val="0"/>
                        </a:spcAft>
                      </a:pPr>
                      <a:r>
                        <a:rPr lang="en-US" sz="1600" dirty="0" err="1">
                          <a:solidFill>
                            <a:schemeClr val="tx1"/>
                          </a:solidFill>
                          <a:effectLst/>
                        </a:rPr>
                        <a:t>Điểm</a:t>
                      </a:r>
                      <a:r>
                        <a:rPr lang="en-US" sz="1600" dirty="0">
                          <a:solidFill>
                            <a:schemeClr val="tx1"/>
                          </a:solidFill>
                          <a:effectLst/>
                        </a:rPr>
                        <a:t> </a:t>
                      </a:r>
                      <a:r>
                        <a:rPr lang="en-US" sz="1600" dirty="0" err="1">
                          <a:solidFill>
                            <a:schemeClr val="tx1"/>
                          </a:solidFill>
                          <a:effectLst/>
                        </a:rPr>
                        <a:t>mạnh</a:t>
                      </a:r>
                      <a:r>
                        <a:rPr lang="en-US" sz="1600" dirty="0">
                          <a:solidFill>
                            <a:schemeClr val="tx1"/>
                          </a:solidFill>
                          <a:effectLst/>
                        </a:rPr>
                        <a:t> </a:t>
                      </a:r>
                      <a:r>
                        <a:rPr lang="en-US" sz="1600" dirty="0" err="1">
                          <a:solidFill>
                            <a:schemeClr val="tx1"/>
                          </a:solidFill>
                          <a:effectLst/>
                        </a:rPr>
                        <a:t>chủ</a:t>
                      </a:r>
                      <a:r>
                        <a:rPr lang="en-US" sz="1600" dirty="0">
                          <a:solidFill>
                            <a:schemeClr val="tx1"/>
                          </a:solidFill>
                          <a:effectLst/>
                        </a:rPr>
                        <a:t> </a:t>
                      </a:r>
                      <a:r>
                        <a:rPr lang="en-US" sz="1600" dirty="0" err="1">
                          <a:solidFill>
                            <a:schemeClr val="tx1"/>
                          </a:solidFill>
                          <a:effectLst/>
                        </a:rPr>
                        <a:t>yếu</a:t>
                      </a:r>
                      <a:r>
                        <a:rPr lang="en-US" sz="1600" dirty="0">
                          <a:solidFill>
                            <a:schemeClr val="tx1"/>
                          </a:solidFill>
                          <a:effectLst/>
                        </a:rPr>
                        <a:t> </a:t>
                      </a:r>
                      <a:r>
                        <a:rPr lang="en-US" sz="1600" dirty="0" err="1">
                          <a:solidFill>
                            <a:schemeClr val="tx1"/>
                          </a:solidFill>
                          <a:effectLst/>
                        </a:rPr>
                        <a:t>của</a:t>
                      </a:r>
                      <a:r>
                        <a:rPr lang="en-US" sz="1600" dirty="0">
                          <a:solidFill>
                            <a:schemeClr val="tx1"/>
                          </a:solidFill>
                          <a:effectLst/>
                        </a:rPr>
                        <a:t> </a:t>
                      </a:r>
                      <a:r>
                        <a:rPr lang="en-US" sz="1600" dirty="0" err="1">
                          <a:solidFill>
                            <a:schemeClr val="tx1"/>
                          </a:solidFill>
                          <a:effectLst/>
                        </a:rPr>
                        <a:t>giao</a:t>
                      </a:r>
                      <a:r>
                        <a:rPr lang="en-US" sz="1600" dirty="0">
                          <a:solidFill>
                            <a:schemeClr val="tx1"/>
                          </a:solidFill>
                          <a:effectLst/>
                        </a:rPr>
                        <a:t> </a:t>
                      </a:r>
                      <a:r>
                        <a:rPr lang="en-US" sz="1600" dirty="0" err="1">
                          <a:solidFill>
                            <a:schemeClr val="tx1"/>
                          </a:solidFill>
                          <a:effectLst/>
                        </a:rPr>
                        <a:t>tiếp</a:t>
                      </a:r>
                      <a:endParaRPr lang="vi-VN" sz="1600" dirty="0">
                        <a:solidFill>
                          <a:schemeClr val="tx1"/>
                        </a:solidFill>
                        <a:effectLst/>
                        <a:latin typeface="Times New Roman"/>
                        <a:ea typeface="Calibri"/>
                        <a:cs typeface="Times New Roman"/>
                      </a:endParaRP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8"/>
                  </a:ext>
                </a:extLst>
              </a:tr>
              <a:tr h="261663">
                <a:tc gridSpan="7">
                  <a:txBody>
                    <a:bodyPr/>
                    <a:lstStyle/>
                    <a:p>
                      <a:pPr marL="457200" algn="just">
                        <a:lnSpc>
                          <a:spcPct val="115000"/>
                        </a:lnSpc>
                        <a:spcAft>
                          <a:spcPts val="0"/>
                        </a:spcAft>
                      </a:pPr>
                      <a:r>
                        <a:rPr lang="en-US" sz="1600" dirty="0" err="1">
                          <a:solidFill>
                            <a:schemeClr val="tx1"/>
                          </a:solidFill>
                          <a:effectLst/>
                        </a:rPr>
                        <a:t>Gợi</a:t>
                      </a:r>
                      <a:r>
                        <a:rPr lang="en-US" sz="1600" dirty="0">
                          <a:solidFill>
                            <a:schemeClr val="tx1"/>
                          </a:solidFill>
                          <a:effectLst/>
                        </a:rPr>
                        <a:t> ý </a:t>
                      </a:r>
                      <a:r>
                        <a:rPr lang="en-US" sz="1600" dirty="0" err="1">
                          <a:solidFill>
                            <a:schemeClr val="tx1"/>
                          </a:solidFill>
                          <a:effectLst/>
                        </a:rPr>
                        <a:t>nhằm</a:t>
                      </a:r>
                      <a:r>
                        <a:rPr lang="en-US" sz="1600" dirty="0">
                          <a:solidFill>
                            <a:schemeClr val="tx1"/>
                          </a:solidFill>
                          <a:effectLst/>
                        </a:rPr>
                        <a:t> </a:t>
                      </a:r>
                      <a:r>
                        <a:rPr lang="en-US" sz="1600" dirty="0" err="1">
                          <a:solidFill>
                            <a:schemeClr val="tx1"/>
                          </a:solidFill>
                          <a:effectLst/>
                        </a:rPr>
                        <a:t>cải</a:t>
                      </a:r>
                      <a:r>
                        <a:rPr lang="en-US" sz="1600" dirty="0">
                          <a:solidFill>
                            <a:schemeClr val="tx1"/>
                          </a:solidFill>
                          <a:effectLst/>
                        </a:rPr>
                        <a:t> </a:t>
                      </a:r>
                      <a:r>
                        <a:rPr lang="en-US" sz="1600" dirty="0" err="1">
                          <a:solidFill>
                            <a:schemeClr val="tx1"/>
                          </a:solidFill>
                          <a:effectLst/>
                        </a:rPr>
                        <a:t>thiện</a:t>
                      </a:r>
                      <a:r>
                        <a:rPr lang="en-US" sz="1600" dirty="0">
                          <a:solidFill>
                            <a:schemeClr val="tx1"/>
                          </a:solidFill>
                          <a:effectLst/>
                        </a:rPr>
                        <a:t> </a:t>
                      </a:r>
                      <a:r>
                        <a:rPr lang="en-US" sz="1600" dirty="0" err="1">
                          <a:solidFill>
                            <a:schemeClr val="tx1"/>
                          </a:solidFill>
                          <a:effectLst/>
                        </a:rPr>
                        <a:t>kỹ</a:t>
                      </a:r>
                      <a:r>
                        <a:rPr lang="en-US" sz="1600" dirty="0">
                          <a:solidFill>
                            <a:schemeClr val="tx1"/>
                          </a:solidFill>
                          <a:effectLst/>
                        </a:rPr>
                        <a:t> </a:t>
                      </a:r>
                      <a:r>
                        <a:rPr lang="en-US" sz="1600" dirty="0" err="1">
                          <a:solidFill>
                            <a:schemeClr val="tx1"/>
                          </a:solidFill>
                          <a:effectLst/>
                        </a:rPr>
                        <a:t>năng</a:t>
                      </a:r>
                      <a:r>
                        <a:rPr lang="en-US" sz="1600" dirty="0">
                          <a:solidFill>
                            <a:schemeClr val="tx1"/>
                          </a:solidFill>
                          <a:effectLst/>
                        </a:rPr>
                        <a:t> </a:t>
                      </a:r>
                      <a:r>
                        <a:rPr lang="en-US" sz="1600" dirty="0" err="1">
                          <a:solidFill>
                            <a:schemeClr val="tx1"/>
                          </a:solidFill>
                          <a:effectLst/>
                        </a:rPr>
                        <a:t>giao</a:t>
                      </a:r>
                      <a:r>
                        <a:rPr lang="en-US" sz="1600" dirty="0">
                          <a:solidFill>
                            <a:schemeClr val="tx1"/>
                          </a:solidFill>
                          <a:effectLst/>
                        </a:rPr>
                        <a:t> </a:t>
                      </a:r>
                      <a:r>
                        <a:rPr lang="en-US" sz="1600" dirty="0" err="1">
                          <a:solidFill>
                            <a:schemeClr val="tx1"/>
                          </a:solidFill>
                          <a:effectLst/>
                        </a:rPr>
                        <a:t>tiếp</a:t>
                      </a:r>
                      <a:endParaRPr lang="vi-VN" sz="1600" dirty="0">
                        <a:solidFill>
                          <a:schemeClr val="tx1"/>
                        </a:solidFill>
                        <a:effectLst/>
                        <a:latin typeface="Times New Roman"/>
                        <a:ea typeface="Calibri"/>
                        <a:cs typeface="Times New Roman"/>
                      </a:endParaRP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9"/>
                  </a:ext>
                </a:extLst>
              </a:tr>
              <a:tr h="497452">
                <a:tc gridSpan="7">
                  <a:txBody>
                    <a:bodyPr/>
                    <a:lstStyle/>
                    <a:p>
                      <a:pPr marL="457200" algn="just">
                        <a:lnSpc>
                          <a:spcPct val="115000"/>
                        </a:lnSpc>
                        <a:spcAft>
                          <a:spcPts val="0"/>
                        </a:spcAft>
                      </a:pPr>
                      <a:r>
                        <a:rPr lang="en-US" sz="1600" dirty="0" err="1">
                          <a:solidFill>
                            <a:schemeClr val="tx1"/>
                          </a:solidFill>
                          <a:effectLst/>
                        </a:rPr>
                        <a:t>Hiệu</a:t>
                      </a:r>
                      <a:r>
                        <a:rPr lang="en-US" sz="1600" dirty="0">
                          <a:solidFill>
                            <a:schemeClr val="tx1"/>
                          </a:solidFill>
                          <a:effectLst/>
                        </a:rPr>
                        <a:t> </a:t>
                      </a:r>
                      <a:r>
                        <a:rPr lang="en-US" sz="1600" dirty="0" err="1">
                          <a:solidFill>
                            <a:schemeClr val="tx1"/>
                          </a:solidFill>
                          <a:effectLst/>
                        </a:rPr>
                        <a:t>suất</a:t>
                      </a:r>
                      <a:r>
                        <a:rPr lang="en-US" sz="1600" dirty="0">
                          <a:solidFill>
                            <a:schemeClr val="tx1"/>
                          </a:solidFill>
                          <a:effectLst/>
                        </a:rPr>
                        <a:t> </a:t>
                      </a:r>
                      <a:r>
                        <a:rPr lang="en-US" sz="1600" dirty="0" err="1">
                          <a:solidFill>
                            <a:schemeClr val="tx1"/>
                          </a:solidFill>
                          <a:effectLst/>
                        </a:rPr>
                        <a:t>nhóm</a:t>
                      </a:r>
                      <a:r>
                        <a:rPr lang="en-US" sz="1600" dirty="0">
                          <a:solidFill>
                            <a:schemeClr val="tx1"/>
                          </a:solidFill>
                          <a:effectLst/>
                        </a:rPr>
                        <a:t>                                                                                                    </a:t>
                      </a:r>
                      <a:r>
                        <a:rPr lang="en-US" sz="1600" dirty="0" err="1">
                          <a:solidFill>
                            <a:schemeClr val="tx1"/>
                          </a:solidFill>
                          <a:effectLst/>
                        </a:rPr>
                        <a:t>Không</a:t>
                      </a:r>
                      <a:r>
                        <a:rPr lang="en-US" sz="1600" dirty="0">
                          <a:solidFill>
                            <a:schemeClr val="tx1"/>
                          </a:solidFill>
                          <a:effectLst/>
                        </a:rPr>
                        <a:t> </a:t>
                      </a:r>
                      <a:r>
                        <a:rPr lang="en-US" sz="1600" dirty="0" err="1">
                          <a:solidFill>
                            <a:schemeClr val="tx1"/>
                          </a:solidFill>
                          <a:effectLst/>
                        </a:rPr>
                        <a:t>bao</a:t>
                      </a:r>
                      <a:r>
                        <a:rPr lang="en-US" sz="1600" dirty="0">
                          <a:solidFill>
                            <a:schemeClr val="tx1"/>
                          </a:solidFill>
                          <a:effectLst/>
                        </a:rPr>
                        <a:t> </a:t>
                      </a:r>
                      <a:r>
                        <a:rPr lang="en-US" sz="1600" dirty="0" err="1">
                          <a:solidFill>
                            <a:schemeClr val="tx1"/>
                          </a:solidFill>
                          <a:effectLst/>
                        </a:rPr>
                        <a:t>giờ</a:t>
                      </a:r>
                      <a:r>
                        <a:rPr lang="en-US" sz="1600" dirty="0">
                          <a:solidFill>
                            <a:schemeClr val="tx1"/>
                          </a:solidFill>
                          <a:effectLst/>
                        </a:rPr>
                        <a:t>                          </a:t>
                      </a:r>
                      <a:r>
                        <a:rPr lang="en-US" sz="1600" dirty="0" err="1">
                          <a:solidFill>
                            <a:schemeClr val="tx1"/>
                          </a:solidFill>
                          <a:effectLst/>
                        </a:rPr>
                        <a:t>Luôn</a:t>
                      </a:r>
                      <a:r>
                        <a:rPr lang="en-US" sz="1600" dirty="0">
                          <a:solidFill>
                            <a:schemeClr val="tx1"/>
                          </a:solidFill>
                          <a:effectLst/>
                        </a:rPr>
                        <a:t> </a:t>
                      </a:r>
                      <a:r>
                        <a:rPr lang="en-US" sz="1600" dirty="0" err="1">
                          <a:solidFill>
                            <a:schemeClr val="tx1"/>
                          </a:solidFill>
                          <a:effectLst/>
                        </a:rPr>
                        <a:t>luôn</a:t>
                      </a:r>
                      <a:endParaRPr lang="vi-VN" sz="1600" dirty="0">
                        <a:solidFill>
                          <a:schemeClr val="tx1"/>
                        </a:solidFill>
                        <a:effectLst/>
                        <a:latin typeface="Times New Roman"/>
                        <a:ea typeface="Calibri"/>
                        <a:cs typeface="Times New Roman"/>
                      </a:endParaRPr>
                    </a:p>
                  </a:txBody>
                  <a:tcPr marL="68580" marR="68580"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10"/>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Sử</a:t>
                      </a:r>
                      <a:r>
                        <a:rPr lang="en-US" sz="1600" dirty="0">
                          <a:solidFill>
                            <a:schemeClr val="tx1"/>
                          </a:solidFill>
                          <a:effectLst/>
                        </a:rPr>
                        <a:t> </a:t>
                      </a:r>
                      <a:r>
                        <a:rPr lang="en-US" sz="1600" dirty="0" err="1">
                          <a:solidFill>
                            <a:schemeClr val="tx1"/>
                          </a:solidFill>
                          <a:effectLst/>
                        </a:rPr>
                        <a:t>dụng</a:t>
                      </a:r>
                      <a:r>
                        <a:rPr lang="en-US" sz="1600" dirty="0">
                          <a:solidFill>
                            <a:schemeClr val="tx1"/>
                          </a:solidFill>
                          <a:effectLst/>
                        </a:rPr>
                        <a:t> </a:t>
                      </a:r>
                      <a:r>
                        <a:rPr lang="en-US" sz="1600" dirty="0" err="1">
                          <a:solidFill>
                            <a:schemeClr val="tx1"/>
                          </a:solidFill>
                          <a:effectLst/>
                        </a:rPr>
                        <a:t>thời</a:t>
                      </a:r>
                      <a:r>
                        <a:rPr lang="en-US" sz="1600" dirty="0">
                          <a:solidFill>
                            <a:schemeClr val="tx1"/>
                          </a:solidFill>
                          <a:effectLst/>
                        </a:rPr>
                        <a:t> </a:t>
                      </a:r>
                      <a:r>
                        <a:rPr lang="en-US" sz="1600" dirty="0" err="1">
                          <a:solidFill>
                            <a:schemeClr val="tx1"/>
                          </a:solidFill>
                          <a:effectLst/>
                        </a:rPr>
                        <a:t>gian</a:t>
                      </a:r>
                      <a:r>
                        <a:rPr lang="en-US" sz="1600" dirty="0">
                          <a:solidFill>
                            <a:schemeClr val="tx1"/>
                          </a:solidFill>
                          <a:effectLst/>
                        </a:rPr>
                        <a:t> </a:t>
                      </a:r>
                      <a:r>
                        <a:rPr lang="en-US" sz="1600" dirty="0" err="1">
                          <a:solidFill>
                            <a:schemeClr val="tx1"/>
                          </a:solidFill>
                          <a:effectLst/>
                        </a:rPr>
                        <a:t>triệt</a:t>
                      </a:r>
                      <a:r>
                        <a:rPr lang="en-US" sz="1600" dirty="0">
                          <a:solidFill>
                            <a:schemeClr val="tx1"/>
                          </a:solidFill>
                          <a:effectLst/>
                        </a:rPr>
                        <a:t> </a:t>
                      </a:r>
                      <a:r>
                        <a:rPr lang="en-US" sz="1600" dirty="0" err="1">
                          <a:solidFill>
                            <a:schemeClr val="tx1"/>
                          </a:solidFill>
                          <a:effectLst/>
                        </a:rPr>
                        <a:t>để</a:t>
                      </a:r>
                      <a:r>
                        <a:rPr lang="en-US" sz="1600" dirty="0">
                          <a:solidFill>
                            <a:schemeClr val="tx1"/>
                          </a:solidFill>
                          <a:effectLst/>
                        </a:rPr>
                        <a:t> </a:t>
                      </a:r>
                      <a:r>
                        <a:rPr lang="en-US" sz="1600" dirty="0" err="1">
                          <a:solidFill>
                            <a:schemeClr val="tx1"/>
                          </a:solidFill>
                          <a:effectLst/>
                        </a:rPr>
                        <a:t>và</a:t>
                      </a:r>
                      <a:r>
                        <a:rPr lang="en-US" sz="1600" dirty="0">
                          <a:solidFill>
                            <a:schemeClr val="tx1"/>
                          </a:solidFill>
                          <a:effectLst/>
                        </a:rPr>
                        <a:t> </a:t>
                      </a:r>
                      <a:r>
                        <a:rPr lang="en-US" sz="1600" dirty="0" err="1">
                          <a:solidFill>
                            <a:schemeClr val="tx1"/>
                          </a:solidFill>
                          <a:effectLst/>
                        </a:rPr>
                        <a:t>hiệu</a:t>
                      </a:r>
                      <a:r>
                        <a:rPr lang="en-US" sz="1600" dirty="0">
                          <a:solidFill>
                            <a:schemeClr val="tx1"/>
                          </a:solidFill>
                          <a:effectLst/>
                        </a:rPr>
                        <a:t> </a:t>
                      </a:r>
                      <a:r>
                        <a:rPr lang="en-US" sz="1600" dirty="0" err="1">
                          <a:solidFill>
                            <a:schemeClr val="tx1"/>
                          </a:solidFill>
                          <a:effectLst/>
                        </a:rPr>
                        <a:t>quả</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11"/>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Đáp</a:t>
                      </a:r>
                      <a:r>
                        <a:rPr lang="en-US" sz="1600" dirty="0">
                          <a:solidFill>
                            <a:schemeClr val="tx1"/>
                          </a:solidFill>
                          <a:effectLst/>
                        </a:rPr>
                        <a:t> </a:t>
                      </a:r>
                      <a:r>
                        <a:rPr lang="en-US" sz="1600" dirty="0" err="1">
                          <a:solidFill>
                            <a:schemeClr val="tx1"/>
                          </a:solidFill>
                          <a:effectLst/>
                        </a:rPr>
                        <a:t>ứng</a:t>
                      </a:r>
                      <a:r>
                        <a:rPr lang="en-US" sz="1600" dirty="0">
                          <a:solidFill>
                            <a:schemeClr val="tx1"/>
                          </a:solidFill>
                          <a:effectLst/>
                        </a:rPr>
                        <a:t> </a:t>
                      </a:r>
                      <a:r>
                        <a:rPr lang="en-US" sz="1600" dirty="0" err="1">
                          <a:solidFill>
                            <a:schemeClr val="tx1"/>
                          </a:solidFill>
                          <a:effectLst/>
                        </a:rPr>
                        <a:t>mục</a:t>
                      </a:r>
                      <a:r>
                        <a:rPr lang="en-US" sz="1600" dirty="0">
                          <a:solidFill>
                            <a:schemeClr val="tx1"/>
                          </a:solidFill>
                          <a:effectLst/>
                        </a:rPr>
                        <a:t> </a:t>
                      </a:r>
                      <a:r>
                        <a:rPr lang="en-US" sz="1600" dirty="0" err="1">
                          <a:solidFill>
                            <a:schemeClr val="tx1"/>
                          </a:solidFill>
                          <a:effectLst/>
                        </a:rPr>
                        <a:t>tiêu</a:t>
                      </a:r>
                      <a:r>
                        <a:rPr lang="en-US" sz="1600" dirty="0">
                          <a:solidFill>
                            <a:schemeClr val="tx1"/>
                          </a:solidFill>
                          <a:effectLst/>
                        </a:rPr>
                        <a:t> </a:t>
                      </a:r>
                      <a:r>
                        <a:rPr lang="en-US" sz="1600" dirty="0" err="1">
                          <a:solidFill>
                            <a:schemeClr val="tx1"/>
                          </a:solidFill>
                          <a:effectLst/>
                        </a:rPr>
                        <a:t>và</a:t>
                      </a:r>
                      <a:r>
                        <a:rPr lang="en-US" sz="1600" dirty="0">
                          <a:solidFill>
                            <a:schemeClr val="tx1"/>
                          </a:solidFill>
                          <a:effectLst/>
                        </a:rPr>
                        <a:t> </a:t>
                      </a:r>
                      <a:r>
                        <a:rPr lang="en-US" sz="1600" dirty="0" err="1">
                          <a:solidFill>
                            <a:schemeClr val="tx1"/>
                          </a:solidFill>
                          <a:effectLst/>
                        </a:rPr>
                        <a:t>thời</a:t>
                      </a:r>
                      <a:r>
                        <a:rPr lang="en-US" sz="1600" dirty="0">
                          <a:solidFill>
                            <a:schemeClr val="tx1"/>
                          </a:solidFill>
                          <a:effectLst/>
                        </a:rPr>
                        <a:t> </a:t>
                      </a:r>
                      <a:r>
                        <a:rPr lang="en-US" sz="1600" dirty="0" err="1">
                          <a:solidFill>
                            <a:schemeClr val="tx1"/>
                          </a:solidFill>
                          <a:effectLst/>
                        </a:rPr>
                        <a:t>hạn</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12"/>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Thực</a:t>
                      </a:r>
                      <a:r>
                        <a:rPr lang="en-US" sz="1600" dirty="0">
                          <a:solidFill>
                            <a:schemeClr val="tx1"/>
                          </a:solidFill>
                          <a:effectLst/>
                        </a:rPr>
                        <a:t> </a:t>
                      </a:r>
                      <a:r>
                        <a:rPr lang="en-US" sz="1600" dirty="0" err="1">
                          <a:solidFill>
                            <a:schemeClr val="tx1"/>
                          </a:solidFill>
                          <a:effectLst/>
                        </a:rPr>
                        <a:t>hiện</a:t>
                      </a:r>
                      <a:r>
                        <a:rPr lang="en-US" sz="1600" dirty="0">
                          <a:solidFill>
                            <a:schemeClr val="tx1"/>
                          </a:solidFill>
                          <a:effectLst/>
                        </a:rPr>
                        <a:t> </a:t>
                      </a:r>
                      <a:r>
                        <a:rPr lang="en-US" sz="1600" dirty="0" err="1">
                          <a:solidFill>
                            <a:schemeClr val="tx1"/>
                          </a:solidFill>
                          <a:effectLst/>
                        </a:rPr>
                        <a:t>công</a:t>
                      </a:r>
                      <a:r>
                        <a:rPr lang="en-US" sz="1600" dirty="0">
                          <a:solidFill>
                            <a:schemeClr val="tx1"/>
                          </a:solidFill>
                          <a:effectLst/>
                        </a:rPr>
                        <a:t> </a:t>
                      </a:r>
                      <a:r>
                        <a:rPr lang="en-US" sz="1600" dirty="0" err="1">
                          <a:solidFill>
                            <a:schemeClr val="tx1"/>
                          </a:solidFill>
                          <a:effectLst/>
                        </a:rPr>
                        <a:t>việc</a:t>
                      </a:r>
                      <a:r>
                        <a:rPr lang="en-US" sz="1600" dirty="0">
                          <a:solidFill>
                            <a:schemeClr val="tx1"/>
                          </a:solidFill>
                          <a:effectLst/>
                        </a:rPr>
                        <a:t> </a:t>
                      </a:r>
                      <a:r>
                        <a:rPr lang="en-US" sz="1600" dirty="0" err="1">
                          <a:solidFill>
                            <a:schemeClr val="tx1"/>
                          </a:solidFill>
                          <a:effectLst/>
                        </a:rPr>
                        <a:t>chính</a:t>
                      </a:r>
                      <a:r>
                        <a:rPr lang="en-US" sz="1600" dirty="0">
                          <a:solidFill>
                            <a:schemeClr val="tx1"/>
                          </a:solidFill>
                          <a:effectLst/>
                        </a:rPr>
                        <a:t> </a:t>
                      </a:r>
                      <a:r>
                        <a:rPr lang="en-US" sz="1600" dirty="0" err="1">
                          <a:solidFill>
                            <a:schemeClr val="tx1"/>
                          </a:solidFill>
                          <a:effectLst/>
                        </a:rPr>
                        <a:t>xác</a:t>
                      </a:r>
                      <a:r>
                        <a:rPr lang="en-US" sz="1600" dirty="0">
                          <a:solidFill>
                            <a:schemeClr val="tx1"/>
                          </a:solidFill>
                          <a:effectLst/>
                        </a:rPr>
                        <a:t> </a:t>
                      </a:r>
                      <a:r>
                        <a:rPr lang="en-US" sz="1600" dirty="0" err="1">
                          <a:solidFill>
                            <a:schemeClr val="tx1"/>
                          </a:solidFill>
                          <a:effectLst/>
                        </a:rPr>
                        <a:t>và</a:t>
                      </a:r>
                      <a:r>
                        <a:rPr lang="en-US" sz="1600" dirty="0">
                          <a:solidFill>
                            <a:schemeClr val="tx1"/>
                          </a:solidFill>
                          <a:effectLst/>
                        </a:rPr>
                        <a:t> </a:t>
                      </a:r>
                      <a:r>
                        <a:rPr lang="en-US" sz="1600" dirty="0" err="1">
                          <a:solidFill>
                            <a:schemeClr val="tx1"/>
                          </a:solidFill>
                          <a:effectLst/>
                        </a:rPr>
                        <a:t>có</a:t>
                      </a:r>
                      <a:r>
                        <a:rPr lang="en-US" sz="1600" dirty="0">
                          <a:solidFill>
                            <a:schemeClr val="tx1"/>
                          </a:solidFill>
                          <a:effectLst/>
                        </a:rPr>
                        <a:t> </a:t>
                      </a:r>
                      <a:r>
                        <a:rPr lang="en-US" sz="1600" dirty="0" err="1">
                          <a:solidFill>
                            <a:schemeClr val="tx1"/>
                          </a:solidFill>
                          <a:effectLst/>
                        </a:rPr>
                        <a:t>chất</a:t>
                      </a:r>
                      <a:r>
                        <a:rPr lang="en-US" sz="1600" dirty="0">
                          <a:solidFill>
                            <a:schemeClr val="tx1"/>
                          </a:solidFill>
                          <a:effectLst/>
                        </a:rPr>
                        <a:t> </a:t>
                      </a:r>
                      <a:r>
                        <a:rPr lang="en-US" sz="1600" dirty="0" err="1">
                          <a:solidFill>
                            <a:schemeClr val="tx1"/>
                          </a:solidFill>
                          <a:effectLst/>
                        </a:rPr>
                        <a:t>lượng</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dirty="0">
                          <a:effectLst/>
                        </a:rPr>
                        <a:t>1</a:t>
                      </a:r>
                      <a:endParaRPr lang="vi-VN" sz="1600" dirty="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13"/>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Cơ</a:t>
                      </a:r>
                      <a:r>
                        <a:rPr lang="en-US" sz="1600" dirty="0">
                          <a:solidFill>
                            <a:schemeClr val="tx1"/>
                          </a:solidFill>
                          <a:effectLst/>
                        </a:rPr>
                        <a:t> </a:t>
                      </a:r>
                      <a:r>
                        <a:rPr lang="en-US" sz="1600" dirty="0" err="1">
                          <a:solidFill>
                            <a:schemeClr val="tx1"/>
                          </a:solidFill>
                          <a:effectLst/>
                        </a:rPr>
                        <a:t>cấu</a:t>
                      </a:r>
                      <a:r>
                        <a:rPr lang="en-US" sz="1600" dirty="0">
                          <a:solidFill>
                            <a:schemeClr val="tx1"/>
                          </a:solidFill>
                          <a:effectLst/>
                        </a:rPr>
                        <a:t> </a:t>
                      </a:r>
                      <a:r>
                        <a:rPr lang="en-US" sz="1600" dirty="0" err="1">
                          <a:solidFill>
                            <a:schemeClr val="tx1"/>
                          </a:solidFill>
                          <a:effectLst/>
                        </a:rPr>
                        <a:t>tổ</a:t>
                      </a:r>
                      <a:r>
                        <a:rPr lang="en-US" sz="1600" dirty="0">
                          <a:solidFill>
                            <a:schemeClr val="tx1"/>
                          </a:solidFill>
                          <a:effectLst/>
                        </a:rPr>
                        <a:t> </a:t>
                      </a:r>
                      <a:r>
                        <a:rPr lang="en-US" sz="1600" dirty="0" err="1">
                          <a:solidFill>
                            <a:schemeClr val="tx1"/>
                          </a:solidFill>
                          <a:effectLst/>
                        </a:rPr>
                        <a:t>chức</a:t>
                      </a:r>
                      <a:r>
                        <a:rPr lang="en-US" sz="1600" dirty="0">
                          <a:solidFill>
                            <a:schemeClr val="tx1"/>
                          </a:solidFill>
                          <a:effectLst/>
                        </a:rPr>
                        <a:t> </a:t>
                      </a:r>
                      <a:r>
                        <a:rPr lang="en-US" sz="1600" dirty="0" err="1">
                          <a:solidFill>
                            <a:schemeClr val="tx1"/>
                          </a:solidFill>
                          <a:effectLst/>
                        </a:rPr>
                        <a:t>và</a:t>
                      </a:r>
                      <a:r>
                        <a:rPr lang="en-US" sz="1600" dirty="0">
                          <a:solidFill>
                            <a:schemeClr val="tx1"/>
                          </a:solidFill>
                          <a:effectLst/>
                        </a:rPr>
                        <a:t> </a:t>
                      </a:r>
                      <a:r>
                        <a:rPr lang="en-US" sz="1600" dirty="0" err="1">
                          <a:solidFill>
                            <a:schemeClr val="tx1"/>
                          </a:solidFill>
                          <a:effectLst/>
                        </a:rPr>
                        <a:t>hệ</a:t>
                      </a:r>
                      <a:r>
                        <a:rPr lang="en-US" sz="1600" dirty="0">
                          <a:solidFill>
                            <a:schemeClr val="tx1"/>
                          </a:solidFill>
                          <a:effectLst/>
                        </a:rPr>
                        <a:t> </a:t>
                      </a:r>
                      <a:r>
                        <a:rPr lang="en-US" sz="1600" dirty="0" err="1">
                          <a:solidFill>
                            <a:schemeClr val="tx1"/>
                          </a:solidFill>
                          <a:effectLst/>
                        </a:rPr>
                        <a:t>thống</a:t>
                      </a:r>
                      <a:r>
                        <a:rPr lang="en-US" sz="1600" dirty="0">
                          <a:solidFill>
                            <a:schemeClr val="tx1"/>
                          </a:solidFill>
                          <a:effectLst/>
                        </a:rPr>
                        <a:t> </a:t>
                      </a:r>
                      <a:r>
                        <a:rPr lang="en-US" sz="1600" dirty="0" err="1">
                          <a:solidFill>
                            <a:schemeClr val="tx1"/>
                          </a:solidFill>
                          <a:effectLst/>
                        </a:rPr>
                        <a:t>kế</a:t>
                      </a:r>
                      <a:r>
                        <a:rPr lang="en-US" sz="1600" dirty="0">
                          <a:solidFill>
                            <a:schemeClr val="tx1"/>
                          </a:solidFill>
                          <a:effectLst/>
                        </a:rPr>
                        <a:t> </a:t>
                      </a:r>
                      <a:r>
                        <a:rPr lang="en-US" sz="1600" dirty="0" err="1">
                          <a:solidFill>
                            <a:schemeClr val="tx1"/>
                          </a:solidFill>
                          <a:effectLst/>
                        </a:rPr>
                        <a:t>hoạch</a:t>
                      </a:r>
                      <a:r>
                        <a:rPr lang="en-US" sz="1600" dirty="0">
                          <a:solidFill>
                            <a:schemeClr val="tx1"/>
                          </a:solidFill>
                          <a:effectLst/>
                        </a:rPr>
                        <a:t> </a:t>
                      </a:r>
                      <a:r>
                        <a:rPr lang="en-US" sz="1600" dirty="0" err="1">
                          <a:solidFill>
                            <a:schemeClr val="tx1"/>
                          </a:solidFill>
                          <a:effectLst/>
                        </a:rPr>
                        <a:t>hiệu</a:t>
                      </a:r>
                      <a:r>
                        <a:rPr lang="en-US" sz="1600" dirty="0">
                          <a:solidFill>
                            <a:schemeClr val="tx1"/>
                          </a:solidFill>
                          <a:effectLst/>
                        </a:rPr>
                        <a:t> </a:t>
                      </a:r>
                      <a:r>
                        <a:rPr lang="en-US" sz="1600" dirty="0" err="1">
                          <a:solidFill>
                            <a:schemeClr val="tx1"/>
                          </a:solidFill>
                          <a:effectLst/>
                        </a:rPr>
                        <a:t>quả</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14"/>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Tập</a:t>
                      </a:r>
                      <a:r>
                        <a:rPr lang="en-US" sz="1600" dirty="0">
                          <a:solidFill>
                            <a:schemeClr val="tx1"/>
                          </a:solidFill>
                          <a:effectLst/>
                        </a:rPr>
                        <a:t> </a:t>
                      </a:r>
                      <a:r>
                        <a:rPr lang="en-US" sz="1600" dirty="0" err="1">
                          <a:solidFill>
                            <a:schemeClr val="tx1"/>
                          </a:solidFill>
                          <a:effectLst/>
                        </a:rPr>
                        <a:t>trung</a:t>
                      </a:r>
                      <a:r>
                        <a:rPr lang="en-US" sz="1600" dirty="0">
                          <a:solidFill>
                            <a:schemeClr val="tx1"/>
                          </a:solidFill>
                          <a:effectLst/>
                        </a:rPr>
                        <a:t> </a:t>
                      </a:r>
                      <a:r>
                        <a:rPr lang="en-US" sz="1600" dirty="0" err="1">
                          <a:solidFill>
                            <a:schemeClr val="tx1"/>
                          </a:solidFill>
                          <a:effectLst/>
                        </a:rPr>
                        <a:t>vào</a:t>
                      </a:r>
                      <a:r>
                        <a:rPr lang="en-US" sz="1600" dirty="0">
                          <a:solidFill>
                            <a:schemeClr val="tx1"/>
                          </a:solidFill>
                          <a:effectLst/>
                        </a:rPr>
                        <a:t> </a:t>
                      </a:r>
                      <a:r>
                        <a:rPr lang="en-US" sz="1600" dirty="0" err="1">
                          <a:solidFill>
                            <a:schemeClr val="tx1"/>
                          </a:solidFill>
                          <a:effectLst/>
                        </a:rPr>
                        <a:t>các</a:t>
                      </a:r>
                      <a:r>
                        <a:rPr lang="en-US" sz="1600" dirty="0">
                          <a:solidFill>
                            <a:schemeClr val="tx1"/>
                          </a:solidFill>
                          <a:effectLst/>
                        </a:rPr>
                        <a:t> </a:t>
                      </a:r>
                      <a:r>
                        <a:rPr lang="en-US" sz="1600" dirty="0" err="1">
                          <a:solidFill>
                            <a:schemeClr val="tx1"/>
                          </a:solidFill>
                          <a:effectLst/>
                        </a:rPr>
                        <a:t>dự</a:t>
                      </a:r>
                      <a:r>
                        <a:rPr lang="en-US" sz="1600" dirty="0">
                          <a:solidFill>
                            <a:schemeClr val="tx1"/>
                          </a:solidFill>
                          <a:effectLst/>
                        </a:rPr>
                        <a:t> </a:t>
                      </a:r>
                      <a:r>
                        <a:rPr lang="en-US" sz="1600" dirty="0" err="1">
                          <a:solidFill>
                            <a:schemeClr val="tx1"/>
                          </a:solidFill>
                          <a:effectLst/>
                        </a:rPr>
                        <a:t>án</a:t>
                      </a:r>
                      <a:r>
                        <a:rPr lang="en-US" sz="1600" dirty="0">
                          <a:solidFill>
                            <a:schemeClr val="tx1"/>
                          </a:solidFill>
                          <a:effectLst/>
                        </a:rPr>
                        <a:t> </a:t>
                      </a:r>
                      <a:r>
                        <a:rPr lang="en-US" sz="1600" dirty="0" err="1">
                          <a:solidFill>
                            <a:schemeClr val="tx1"/>
                          </a:solidFill>
                          <a:effectLst/>
                        </a:rPr>
                        <a:t>ưu</a:t>
                      </a:r>
                      <a:r>
                        <a:rPr lang="en-US" sz="1600" dirty="0">
                          <a:solidFill>
                            <a:schemeClr val="tx1"/>
                          </a:solidFill>
                          <a:effectLst/>
                        </a:rPr>
                        <a:t> </a:t>
                      </a:r>
                      <a:r>
                        <a:rPr lang="en-US" sz="1600" dirty="0" err="1">
                          <a:solidFill>
                            <a:schemeClr val="tx1"/>
                          </a:solidFill>
                          <a:effectLst/>
                        </a:rPr>
                        <a:t>tiên</a:t>
                      </a:r>
                      <a:r>
                        <a:rPr lang="en-US" sz="1600" dirty="0">
                          <a:solidFill>
                            <a:schemeClr val="tx1"/>
                          </a:solidFill>
                          <a:effectLst/>
                        </a:rPr>
                        <a:t> </a:t>
                      </a:r>
                      <a:r>
                        <a:rPr lang="en-US" sz="1600" dirty="0" err="1">
                          <a:solidFill>
                            <a:schemeClr val="tx1"/>
                          </a:solidFill>
                          <a:effectLst/>
                        </a:rPr>
                        <a:t>cao</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 </a:t>
                      </a:r>
                      <a:endParaRPr lang="vi-VN" sz="1600">
                        <a:effectLst/>
                        <a:latin typeface="Times New Roman"/>
                        <a:ea typeface="Calibri"/>
                        <a:cs typeface="Times New Roman"/>
                      </a:endParaRPr>
                    </a:p>
                  </a:txBody>
                  <a:tcPr marL="68580" marR="68580" marT="0" marB="0"/>
                </a:tc>
                <a:extLst>
                  <a:ext uri="{0D108BD9-81ED-4DB2-BD59-A6C34878D82A}">
                    <a16:rowId xmlns:a16="http://schemas.microsoft.com/office/drawing/2014/main" val="10015"/>
                  </a:ext>
                </a:extLst>
              </a:tr>
              <a:tr h="261663">
                <a:tc>
                  <a:txBody>
                    <a:bodyPr/>
                    <a:lstStyle/>
                    <a:p>
                      <a:pPr marL="342900" lvl="0" indent="-342900" algn="just">
                        <a:lnSpc>
                          <a:spcPct val="115000"/>
                        </a:lnSpc>
                        <a:spcAft>
                          <a:spcPts val="0"/>
                        </a:spcAft>
                        <a:buFont typeface="+mj-lt"/>
                        <a:buAutoNum type="arabicPeriod"/>
                        <a:tabLst>
                          <a:tab pos="180340" algn="l"/>
                        </a:tabLst>
                      </a:pPr>
                      <a:r>
                        <a:rPr lang="en-US" sz="1600" dirty="0" err="1">
                          <a:solidFill>
                            <a:schemeClr val="tx1"/>
                          </a:solidFill>
                          <a:effectLst/>
                        </a:rPr>
                        <a:t>Kiểm</a:t>
                      </a:r>
                      <a:r>
                        <a:rPr lang="en-US" sz="1600" dirty="0">
                          <a:solidFill>
                            <a:schemeClr val="tx1"/>
                          </a:solidFill>
                          <a:effectLst/>
                        </a:rPr>
                        <a:t> </a:t>
                      </a:r>
                      <a:r>
                        <a:rPr lang="en-US" sz="1600" dirty="0" err="1">
                          <a:solidFill>
                            <a:schemeClr val="tx1"/>
                          </a:solidFill>
                          <a:effectLst/>
                        </a:rPr>
                        <a:t>soát</a:t>
                      </a:r>
                      <a:r>
                        <a:rPr lang="en-US" sz="1600" dirty="0">
                          <a:solidFill>
                            <a:schemeClr val="tx1"/>
                          </a:solidFill>
                          <a:effectLst/>
                        </a:rPr>
                        <a:t> </a:t>
                      </a:r>
                      <a:r>
                        <a:rPr lang="en-US" sz="1600" dirty="0" err="1">
                          <a:solidFill>
                            <a:schemeClr val="tx1"/>
                          </a:solidFill>
                          <a:effectLst/>
                        </a:rPr>
                        <a:t>được</a:t>
                      </a:r>
                      <a:r>
                        <a:rPr lang="en-US" sz="1600" dirty="0">
                          <a:solidFill>
                            <a:schemeClr val="tx1"/>
                          </a:solidFill>
                          <a:effectLst/>
                        </a:rPr>
                        <a:t> </a:t>
                      </a:r>
                      <a:r>
                        <a:rPr lang="en-US" sz="1600" dirty="0" err="1">
                          <a:solidFill>
                            <a:schemeClr val="tx1"/>
                          </a:solidFill>
                          <a:effectLst/>
                        </a:rPr>
                        <a:t>ngân</a:t>
                      </a:r>
                      <a:r>
                        <a:rPr lang="en-US" sz="1600" dirty="0">
                          <a:solidFill>
                            <a:schemeClr val="tx1"/>
                          </a:solidFill>
                          <a:effectLst/>
                        </a:rPr>
                        <a:t> </a:t>
                      </a:r>
                      <a:r>
                        <a:rPr lang="en-US" sz="1600" dirty="0" err="1">
                          <a:solidFill>
                            <a:schemeClr val="tx1"/>
                          </a:solidFill>
                          <a:effectLst/>
                        </a:rPr>
                        <a:t>sách</a:t>
                      </a:r>
                      <a:r>
                        <a:rPr lang="en-US" sz="1600" dirty="0">
                          <a:solidFill>
                            <a:schemeClr val="tx1"/>
                          </a:solidFill>
                          <a:effectLst/>
                        </a:rPr>
                        <a:t> </a:t>
                      </a:r>
                      <a:r>
                        <a:rPr lang="en-US" sz="1600" dirty="0" err="1">
                          <a:solidFill>
                            <a:schemeClr val="tx1"/>
                          </a:solidFill>
                          <a:effectLst/>
                        </a:rPr>
                        <a:t>của</a:t>
                      </a:r>
                      <a:r>
                        <a:rPr lang="en-US" sz="1600" dirty="0">
                          <a:solidFill>
                            <a:schemeClr val="tx1"/>
                          </a:solidFill>
                          <a:effectLst/>
                        </a:rPr>
                        <a:t> </a:t>
                      </a:r>
                      <a:r>
                        <a:rPr lang="en-US" sz="1600" dirty="0" err="1">
                          <a:solidFill>
                            <a:schemeClr val="tx1"/>
                          </a:solidFill>
                          <a:effectLst/>
                        </a:rPr>
                        <a:t>nhóm</a:t>
                      </a:r>
                      <a:endParaRPr lang="vi-VN" sz="1600" dirty="0">
                        <a:solidFill>
                          <a:schemeClr val="tx1"/>
                        </a:solidFill>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1</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2</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3</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4</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a:effectLst/>
                        </a:rPr>
                        <a:t>5</a:t>
                      </a:r>
                      <a:endParaRPr lang="vi-VN" sz="1600">
                        <a:effectLst/>
                        <a:latin typeface="Times New Roman"/>
                        <a:ea typeface="Calibri"/>
                        <a:cs typeface="Times New Roman"/>
                      </a:endParaRPr>
                    </a:p>
                  </a:txBody>
                  <a:tcPr marL="68580" marR="68580" marT="0" marB="0"/>
                </a:tc>
                <a:tc>
                  <a:txBody>
                    <a:bodyPr/>
                    <a:lstStyle/>
                    <a:p>
                      <a:pPr marL="457200" algn="just">
                        <a:lnSpc>
                          <a:spcPct val="115000"/>
                        </a:lnSpc>
                        <a:spcAft>
                          <a:spcPts val="0"/>
                        </a:spcAft>
                      </a:pPr>
                      <a:r>
                        <a:rPr lang="en-US" sz="1600" dirty="0">
                          <a:effectLst/>
                        </a:rPr>
                        <a:t> </a:t>
                      </a:r>
                      <a:endParaRPr lang="vi-VN" sz="16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96208276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t>13. </a:t>
            </a:r>
            <a:r>
              <a:rPr lang="en-US" sz="2800" dirty="0" err="1"/>
              <a:t>Một</a:t>
            </a:r>
            <a:r>
              <a:rPr lang="en-US" sz="2800" dirty="0"/>
              <a:t> </a:t>
            </a:r>
            <a:r>
              <a:rPr lang="en-US" sz="2800" dirty="0" err="1"/>
              <a:t>số</a:t>
            </a:r>
            <a:r>
              <a:rPr lang="en-US" sz="2800" dirty="0"/>
              <a:t> </a:t>
            </a:r>
            <a:r>
              <a:rPr lang="en-US" sz="2800" dirty="0" err="1"/>
              <a:t>vấn</a:t>
            </a:r>
            <a:r>
              <a:rPr lang="en-US" sz="2800" dirty="0"/>
              <a:t> </a:t>
            </a:r>
            <a:r>
              <a:rPr lang="en-US" sz="2800" dirty="0" err="1"/>
              <a:t>đề</a:t>
            </a:r>
            <a:r>
              <a:rPr lang="en-US" sz="2800" dirty="0"/>
              <a:t> </a:t>
            </a:r>
            <a:r>
              <a:rPr lang="en-US" sz="2800" dirty="0" err="1"/>
              <a:t>trong</a:t>
            </a:r>
            <a:r>
              <a:rPr lang="en-US" sz="2800" dirty="0"/>
              <a:t> </a:t>
            </a:r>
            <a:r>
              <a:rPr lang="en-US" sz="2800" dirty="0" err="1"/>
              <a:t>đánh</a:t>
            </a:r>
            <a:r>
              <a:rPr lang="en-US" sz="2800" dirty="0"/>
              <a:t> </a:t>
            </a:r>
            <a:r>
              <a:rPr lang="en-US" sz="2800" dirty="0" err="1"/>
              <a:t>giá</a:t>
            </a:r>
            <a:r>
              <a:rPr lang="en-US" sz="2800" dirty="0"/>
              <a:t> </a:t>
            </a:r>
            <a:r>
              <a:rPr lang="en-US" sz="2800" dirty="0" err="1"/>
              <a:t>kết</a:t>
            </a:r>
            <a:r>
              <a:rPr lang="en-US" sz="2800" dirty="0"/>
              <a:t> </a:t>
            </a:r>
            <a:r>
              <a:rPr lang="en-US" sz="2800" dirty="0" err="1"/>
              <a:t>quả</a:t>
            </a:r>
            <a:r>
              <a:rPr lang="en-US" sz="2800" dirty="0"/>
              <a:t> </a:t>
            </a:r>
            <a:r>
              <a:rPr lang="en-US" sz="2800" dirty="0" err="1"/>
              <a:t>của</a:t>
            </a:r>
            <a:r>
              <a:rPr lang="en-US" sz="2800" dirty="0"/>
              <a:t> </a:t>
            </a:r>
            <a:r>
              <a:rPr lang="en-US" sz="2800" dirty="0" err="1"/>
              <a:t>người</a:t>
            </a:r>
            <a:r>
              <a:rPr lang="en-US" sz="2800" dirty="0"/>
              <a:t> </a:t>
            </a:r>
            <a:r>
              <a:rPr lang="en-US" sz="2800" dirty="0" err="1"/>
              <a:t>bán</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262</a:t>
            </a:fld>
            <a:endParaRPr kumimoji="0" lang="en-US"/>
          </a:p>
        </p:txBody>
      </p:sp>
      <p:sp>
        <p:nvSpPr>
          <p:cNvPr id="4" name="Content Placeholder 3"/>
          <p:cNvSpPr>
            <a:spLocks noGrp="1"/>
          </p:cNvSpPr>
          <p:nvPr>
            <p:ph sz="quarter" idx="1"/>
          </p:nvPr>
        </p:nvSpPr>
        <p:spPr>
          <a:xfrm>
            <a:off x="533400" y="1600200"/>
            <a:ext cx="8458200" cy="4709160"/>
          </a:xfrm>
        </p:spPr>
        <p:txBody>
          <a:bodyPr>
            <a:normAutofit/>
          </a:bodyPr>
          <a:lstStyle/>
          <a:p>
            <a:pPr>
              <a:buClr>
                <a:srgbClr val="FF0000"/>
              </a:buClr>
              <a:buFont typeface="Wingdings" pitchFamily="2" charset="2"/>
              <a:buChar char="v"/>
            </a:pPr>
            <a:r>
              <a:rPr lang="en-US" sz="2400" dirty="0" err="1"/>
              <a:t>Sử</a:t>
            </a:r>
            <a:r>
              <a:rPr lang="en-US" sz="2400" dirty="0"/>
              <a:t> </a:t>
            </a:r>
            <a:r>
              <a:rPr lang="en-US" sz="2400" dirty="0" err="1"/>
              <a:t>dụng</a:t>
            </a:r>
            <a:r>
              <a:rPr lang="en-US" sz="2400" dirty="0"/>
              <a:t> </a:t>
            </a:r>
            <a:r>
              <a:rPr lang="en-US" sz="2400" dirty="0" err="1"/>
              <a:t>thông</a:t>
            </a:r>
            <a:r>
              <a:rPr lang="en-US" sz="2400" dirty="0"/>
              <a:t> tin </a:t>
            </a:r>
            <a:r>
              <a:rPr lang="en-US" sz="2400" dirty="0" err="1"/>
              <a:t>đánh</a:t>
            </a:r>
            <a:r>
              <a:rPr lang="en-US" sz="2400" dirty="0"/>
              <a:t> </a:t>
            </a:r>
            <a:r>
              <a:rPr lang="en-US" sz="2400" dirty="0" err="1"/>
              <a:t>giá</a:t>
            </a:r>
            <a:endParaRPr lang="en-US" sz="2400" dirty="0"/>
          </a:p>
          <a:p>
            <a:pPr>
              <a:buClr>
                <a:srgbClr val="FF0000"/>
              </a:buClr>
              <a:buFont typeface="Wingdings" pitchFamily="2" charset="2"/>
              <a:buChar char="v"/>
            </a:pPr>
            <a:r>
              <a:rPr lang="en-US" sz="2400" dirty="0" err="1"/>
              <a:t>Những</a:t>
            </a:r>
            <a:r>
              <a:rPr lang="en-US" sz="2400" dirty="0"/>
              <a:t> </a:t>
            </a:r>
            <a:r>
              <a:rPr lang="en-US" sz="2400" dirty="0" err="1"/>
              <a:t>định</a:t>
            </a:r>
            <a:r>
              <a:rPr lang="en-US" sz="2400" dirty="0"/>
              <a:t> </a:t>
            </a:r>
            <a:r>
              <a:rPr lang="en-US" sz="2400" dirty="0" err="1"/>
              <a:t>kiến</a:t>
            </a:r>
            <a:r>
              <a:rPr lang="en-US" sz="2400" dirty="0"/>
              <a:t> </a:t>
            </a:r>
            <a:r>
              <a:rPr lang="en-US" sz="2400" dirty="0" err="1"/>
              <a:t>trong</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endParaRPr lang="en-US" sz="2400" dirty="0"/>
          </a:p>
          <a:p>
            <a:pPr>
              <a:buClr>
                <a:srgbClr val="FF0000"/>
              </a:buClr>
              <a:buFont typeface="Wingdings" pitchFamily="2" charset="2"/>
              <a:buChar char="v"/>
            </a:pPr>
            <a:r>
              <a:rPr lang="en-US" sz="2400" dirty="0" err="1"/>
              <a:t>Đánh</a:t>
            </a:r>
            <a:r>
              <a:rPr lang="en-US" sz="2400" dirty="0"/>
              <a:t> </a:t>
            </a:r>
            <a:r>
              <a:rPr lang="en-US" sz="2400" dirty="0" err="1"/>
              <a:t>giá</a:t>
            </a:r>
            <a:r>
              <a:rPr lang="en-US" sz="2400" dirty="0"/>
              <a:t> </a:t>
            </a:r>
            <a:r>
              <a:rPr lang="en-US" sz="2400" dirty="0" err="1"/>
              <a:t>sự</a:t>
            </a:r>
            <a:r>
              <a:rPr lang="en-US" sz="2400" dirty="0"/>
              <a:t> </a:t>
            </a:r>
            <a:r>
              <a:rPr lang="en-US" sz="2400" dirty="0" err="1"/>
              <a:t>hài</a:t>
            </a:r>
            <a:r>
              <a:rPr lang="en-US" sz="2400" dirty="0"/>
              <a:t> </a:t>
            </a:r>
            <a:r>
              <a:rPr lang="en-US" sz="2400" dirty="0" err="1"/>
              <a:t>lòng</a:t>
            </a:r>
            <a:r>
              <a:rPr lang="en-US" sz="2400" dirty="0"/>
              <a:t> </a:t>
            </a:r>
            <a:r>
              <a:rPr lang="en-US" sz="2400" dirty="0" err="1"/>
              <a:t>về</a:t>
            </a:r>
            <a:r>
              <a:rPr lang="en-US" sz="2400" dirty="0"/>
              <a:t> </a:t>
            </a:r>
            <a:r>
              <a:rPr lang="en-US" sz="2400" dirty="0" err="1"/>
              <a:t>công</a:t>
            </a:r>
            <a:r>
              <a:rPr lang="en-US" sz="2400" dirty="0"/>
              <a:t> </a:t>
            </a:r>
            <a:r>
              <a:rPr lang="en-US" sz="2400" dirty="0" err="1"/>
              <a:t>việc</a:t>
            </a:r>
            <a:r>
              <a:rPr lang="en-US" sz="2400" dirty="0"/>
              <a:t> </a:t>
            </a:r>
            <a:r>
              <a:rPr lang="en-US" sz="2400" dirty="0" err="1"/>
              <a:t>của</a:t>
            </a:r>
            <a:r>
              <a:rPr lang="en-US" sz="2400" dirty="0"/>
              <a:t> </a:t>
            </a:r>
            <a:r>
              <a:rPr lang="en-US" sz="2400" dirty="0" err="1"/>
              <a:t>người</a:t>
            </a:r>
            <a:r>
              <a:rPr lang="en-US" sz="2400" dirty="0"/>
              <a:t> </a:t>
            </a:r>
            <a:r>
              <a:rPr lang="en-US" sz="2400" dirty="0" err="1"/>
              <a:t>bán</a:t>
            </a:r>
            <a:endParaRPr lang="vi-VN" sz="2400" dirty="0"/>
          </a:p>
        </p:txBody>
      </p:sp>
    </p:spTree>
    <p:extLst>
      <p:ext uri="{BB962C8B-B14F-4D97-AF65-F5344CB8AC3E}">
        <p14:creationId xmlns:p14="http://schemas.microsoft.com/office/powerpoint/2010/main" val="116422975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t>Tóm</a:t>
            </a:r>
            <a:r>
              <a:rPr lang="en-US" sz="2800" dirty="0"/>
              <a:t> </a:t>
            </a:r>
            <a:r>
              <a:rPr lang="en-US" sz="2800" dirty="0" err="1"/>
              <a:t>tắt</a:t>
            </a:r>
            <a:r>
              <a:rPr lang="en-US" sz="2800" dirty="0"/>
              <a:t> </a:t>
            </a:r>
            <a:r>
              <a:rPr lang="en-US" sz="2800" dirty="0" err="1"/>
              <a:t>chương</a:t>
            </a:r>
            <a:endParaRPr lang="vi-VN" sz="2800"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263</a:t>
            </a:fld>
            <a:endParaRPr kumimoji="0" lang="en-US"/>
          </a:p>
        </p:txBody>
      </p:sp>
      <p:sp>
        <p:nvSpPr>
          <p:cNvPr id="4" name="Content Placeholder 3"/>
          <p:cNvSpPr>
            <a:spLocks noGrp="1"/>
          </p:cNvSpPr>
          <p:nvPr>
            <p:ph sz="quarter" idx="1"/>
          </p:nvPr>
        </p:nvSpPr>
        <p:spPr/>
        <p:txBody>
          <a:bodyPr/>
          <a:lstStyle/>
          <a:p>
            <a:pPr marL="0" indent="0">
              <a:lnSpc>
                <a:spcPct val="120000"/>
              </a:lnSpc>
              <a:buNone/>
            </a:pPr>
            <a:r>
              <a:rPr lang="en-US" sz="2400" dirty="0" err="1"/>
              <a:t>Chương</a:t>
            </a:r>
            <a:r>
              <a:rPr lang="en-US" sz="2400" dirty="0"/>
              <a:t> 12 </a:t>
            </a:r>
            <a:r>
              <a:rPr lang="en-US" sz="2400" dirty="0" err="1"/>
              <a:t>trình</a:t>
            </a:r>
            <a:r>
              <a:rPr lang="en-US" sz="2400" dirty="0"/>
              <a:t> </a:t>
            </a:r>
            <a:r>
              <a:rPr lang="en-US" sz="2400" dirty="0" err="1"/>
              <a:t>bày</a:t>
            </a:r>
            <a:r>
              <a:rPr lang="en-US" sz="2400" dirty="0"/>
              <a:t> chi </a:t>
            </a:r>
            <a:r>
              <a:rPr lang="en-US" sz="2400" dirty="0" err="1"/>
              <a:t>tiết</a:t>
            </a:r>
            <a:r>
              <a:rPr lang="en-US" sz="2400" dirty="0"/>
              <a:t> </a:t>
            </a:r>
            <a:r>
              <a:rPr lang="en-US" sz="2400" dirty="0" err="1"/>
              <a:t>các</a:t>
            </a:r>
            <a:r>
              <a:rPr lang="en-US" sz="2400" dirty="0"/>
              <a:t> </a:t>
            </a:r>
            <a:r>
              <a:rPr lang="en-US" sz="2400" dirty="0" err="1"/>
              <a:t>vấn</a:t>
            </a:r>
            <a:r>
              <a:rPr lang="en-US" sz="2400" dirty="0"/>
              <a:t> </a:t>
            </a:r>
            <a:r>
              <a:rPr lang="en-US" sz="2400" dirty="0" err="1"/>
              <a:t>đề</a:t>
            </a:r>
            <a:r>
              <a:rPr lang="en-US" sz="2400" dirty="0"/>
              <a:t> </a:t>
            </a:r>
            <a:r>
              <a:rPr lang="en-US" sz="2400" dirty="0" err="1"/>
              <a:t>về</a:t>
            </a:r>
            <a:r>
              <a:rPr lang="en-US" sz="2400" dirty="0"/>
              <a:t>:</a:t>
            </a:r>
          </a:p>
          <a:p>
            <a:pPr algn="just">
              <a:lnSpc>
                <a:spcPct val="120000"/>
              </a:lnSpc>
              <a:buFont typeface="Wingdings" pitchFamily="2" charset="2"/>
              <a:buChar char="v"/>
            </a:pPr>
            <a:r>
              <a:rPr lang="en-US" sz="2400" dirty="0" err="1"/>
              <a:t>Đánh</a:t>
            </a:r>
            <a:r>
              <a:rPr lang="en-US" sz="2400" dirty="0"/>
              <a:t> </a:t>
            </a:r>
            <a:r>
              <a:rPr lang="en-US" sz="2400" dirty="0" err="1"/>
              <a:t>giá</a:t>
            </a:r>
            <a:r>
              <a:rPr lang="en-US" sz="2400" dirty="0"/>
              <a:t> </a:t>
            </a:r>
            <a:r>
              <a:rPr lang="en-US" sz="2400" dirty="0" err="1"/>
              <a:t>hiệu</a:t>
            </a:r>
            <a:r>
              <a:rPr lang="en-US" sz="2400" dirty="0"/>
              <a:t> </a:t>
            </a:r>
            <a:r>
              <a:rPr lang="en-US" sz="2400" dirty="0" err="1"/>
              <a:t>quả</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r>
              <a:rPr lang="en-US" sz="2400" dirty="0" err="1"/>
              <a:t>của</a:t>
            </a:r>
            <a:r>
              <a:rPr lang="en-US" sz="2400" dirty="0"/>
              <a:t> </a:t>
            </a:r>
            <a:r>
              <a:rPr lang="en-US" sz="2400" dirty="0" err="1"/>
              <a:t>doanh</a:t>
            </a:r>
            <a:r>
              <a:rPr lang="en-US" sz="2400" dirty="0"/>
              <a:t> </a:t>
            </a:r>
            <a:r>
              <a:rPr lang="en-US" sz="2400" dirty="0" err="1"/>
              <a:t>nghiệp</a:t>
            </a:r>
            <a:r>
              <a:rPr lang="en-US" sz="2400" dirty="0"/>
              <a:t> </a:t>
            </a:r>
            <a:r>
              <a:rPr lang="en-US" sz="2400" dirty="0" err="1"/>
              <a:t>như</a:t>
            </a:r>
            <a:r>
              <a:rPr lang="en-US" sz="2400" dirty="0"/>
              <a:t>: </a:t>
            </a:r>
            <a:r>
              <a:rPr lang="en-US" sz="2400" dirty="0" err="1"/>
              <a:t>Kiểm</a:t>
            </a:r>
            <a:r>
              <a:rPr lang="en-US" sz="2400" dirty="0"/>
              <a:t> </a:t>
            </a:r>
            <a:r>
              <a:rPr lang="en-US" sz="2400" dirty="0" err="1"/>
              <a:t>toán</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r>
              <a:rPr lang="en-US" sz="2400" dirty="0" err="1"/>
              <a:t>Phân</a:t>
            </a:r>
            <a:r>
              <a:rPr lang="en-US" sz="2400" dirty="0"/>
              <a:t> </a:t>
            </a:r>
            <a:r>
              <a:rPr lang="en-US" sz="2400" dirty="0" err="1"/>
              <a:t>tích</a:t>
            </a:r>
            <a:r>
              <a:rPr lang="en-US" sz="2400" dirty="0"/>
              <a:t> </a:t>
            </a:r>
            <a:r>
              <a:rPr lang="en-US" sz="2400" dirty="0" err="1"/>
              <a:t>doanh</a:t>
            </a:r>
            <a:r>
              <a:rPr lang="en-US" sz="2400" dirty="0"/>
              <a:t> </a:t>
            </a:r>
            <a:r>
              <a:rPr lang="en-US" sz="2400" dirty="0" err="1"/>
              <a:t>số</a:t>
            </a:r>
            <a:r>
              <a:rPr lang="en-US" sz="2400" dirty="0"/>
              <a:t>; </a:t>
            </a:r>
            <a:r>
              <a:rPr lang="en-US" sz="2400" dirty="0" err="1"/>
              <a:t>Phân</a:t>
            </a:r>
            <a:r>
              <a:rPr lang="en-US" sz="2400" dirty="0"/>
              <a:t> </a:t>
            </a:r>
            <a:r>
              <a:rPr lang="en-US" sz="2400" dirty="0" err="1"/>
              <a:t>tích</a:t>
            </a:r>
            <a:r>
              <a:rPr lang="en-US" sz="2400" dirty="0"/>
              <a:t> chi </a:t>
            </a:r>
            <a:r>
              <a:rPr lang="en-US" sz="2400" dirty="0" err="1"/>
              <a:t>phí</a:t>
            </a:r>
            <a:r>
              <a:rPr lang="en-US" sz="2400" dirty="0"/>
              <a:t> </a:t>
            </a:r>
            <a:r>
              <a:rPr lang="en-US" sz="2400" dirty="0" err="1"/>
              <a:t>bán</a:t>
            </a:r>
            <a:r>
              <a:rPr lang="en-US" sz="2400" dirty="0"/>
              <a:t> </a:t>
            </a:r>
            <a:r>
              <a:rPr lang="en-US" sz="2400" dirty="0" err="1"/>
              <a:t>hàng</a:t>
            </a:r>
            <a:r>
              <a:rPr lang="en-US" sz="2400" dirty="0"/>
              <a:t>; </a:t>
            </a:r>
            <a:r>
              <a:rPr lang="en-US" sz="2400" dirty="0" err="1"/>
              <a:t>Phân</a:t>
            </a:r>
            <a:r>
              <a:rPr lang="en-US" sz="2400" dirty="0"/>
              <a:t> </a:t>
            </a:r>
            <a:r>
              <a:rPr lang="en-US" sz="2400" dirty="0" err="1"/>
              <a:t>tích</a:t>
            </a:r>
            <a:r>
              <a:rPr lang="en-US" sz="2400" dirty="0"/>
              <a:t> </a:t>
            </a:r>
            <a:r>
              <a:rPr lang="en-US" sz="2400" dirty="0" err="1"/>
              <a:t>lợi</a:t>
            </a:r>
            <a:r>
              <a:rPr lang="en-US" sz="2400" dirty="0"/>
              <a:t> </a:t>
            </a:r>
            <a:r>
              <a:rPr lang="en-US" sz="2400" dirty="0" err="1"/>
              <a:t>nhuận</a:t>
            </a:r>
            <a:r>
              <a:rPr lang="en-US" sz="2400" dirty="0"/>
              <a:t>….</a:t>
            </a:r>
          </a:p>
          <a:p>
            <a:pPr algn="just">
              <a:lnSpc>
                <a:spcPct val="120000"/>
              </a:lnSpc>
              <a:buFont typeface="Wingdings" pitchFamily="2" charset="2"/>
              <a:buChar char="v"/>
            </a:pP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của</a:t>
            </a:r>
            <a:r>
              <a:rPr lang="en-US" sz="2400" dirty="0"/>
              <a:t> </a:t>
            </a:r>
            <a:r>
              <a:rPr lang="en-US" sz="2400" dirty="0" err="1"/>
              <a:t>cá</a:t>
            </a:r>
            <a:r>
              <a:rPr lang="en-US" sz="2400" dirty="0"/>
              <a:t> </a:t>
            </a:r>
            <a:r>
              <a:rPr lang="en-US" sz="2400" dirty="0" err="1"/>
              <a:t>nhân</a:t>
            </a:r>
            <a:r>
              <a:rPr lang="en-US" sz="2400" dirty="0"/>
              <a:t> </a:t>
            </a:r>
            <a:r>
              <a:rPr lang="en-US" sz="2400" dirty="0" err="1"/>
              <a:t>người</a:t>
            </a:r>
            <a:r>
              <a:rPr lang="en-US" sz="2400" dirty="0"/>
              <a:t> </a:t>
            </a:r>
            <a:r>
              <a:rPr lang="en-US" sz="2400" dirty="0" err="1"/>
              <a:t>bán</a:t>
            </a:r>
            <a:r>
              <a:rPr lang="en-US" sz="2400" dirty="0"/>
              <a:t> </a:t>
            </a:r>
            <a:r>
              <a:rPr lang="en-US" sz="2400" dirty="0" err="1"/>
              <a:t>hàng</a:t>
            </a:r>
            <a:r>
              <a:rPr lang="en-US" sz="2400" dirty="0"/>
              <a:t> </a:t>
            </a:r>
            <a:r>
              <a:rPr lang="en-US" sz="2400" dirty="0" err="1"/>
              <a:t>như</a:t>
            </a:r>
            <a:r>
              <a:rPr lang="en-US" sz="2400" dirty="0"/>
              <a:t>: </a:t>
            </a:r>
            <a:r>
              <a:rPr lang="en-US" sz="2400" dirty="0" err="1"/>
              <a:t>Các</a:t>
            </a:r>
            <a:r>
              <a:rPr lang="en-US" sz="2400" dirty="0"/>
              <a:t> </a:t>
            </a:r>
            <a:r>
              <a:rPr lang="en-US" sz="2400" dirty="0" err="1"/>
              <a:t>phương</a:t>
            </a:r>
            <a:r>
              <a:rPr lang="en-US" sz="2400" dirty="0"/>
              <a:t> </a:t>
            </a:r>
            <a:r>
              <a:rPr lang="en-US" sz="2400" dirty="0" err="1"/>
              <a:t>pháp</a:t>
            </a:r>
            <a:r>
              <a:rPr lang="en-US" sz="2400" dirty="0"/>
              <a:t> </a:t>
            </a:r>
            <a:r>
              <a:rPr lang="en-US" sz="2400" dirty="0" err="1"/>
              <a:t>đánh</a:t>
            </a:r>
            <a:r>
              <a:rPr lang="en-US" sz="2400" dirty="0"/>
              <a:t> </a:t>
            </a:r>
            <a:r>
              <a:rPr lang="en-US" sz="2400" dirty="0" err="1"/>
              <a:t>giá</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của</a:t>
            </a:r>
            <a:r>
              <a:rPr lang="en-US" sz="2400" dirty="0"/>
              <a:t> </a:t>
            </a:r>
            <a:r>
              <a:rPr lang="en-US" sz="2400" dirty="0" err="1"/>
              <a:t>nhóm</a:t>
            </a:r>
            <a:r>
              <a:rPr lang="en-US" sz="2400" dirty="0"/>
              <a:t>; </a:t>
            </a:r>
            <a:r>
              <a:rPr lang="en-US" sz="2400" dirty="0" err="1"/>
              <a:t>Một</a:t>
            </a:r>
            <a:r>
              <a:rPr lang="en-US" sz="2400" dirty="0"/>
              <a:t> </a:t>
            </a:r>
            <a:r>
              <a:rPr lang="en-US" sz="2400" dirty="0" err="1"/>
              <a:t>số</a:t>
            </a:r>
            <a:r>
              <a:rPr lang="en-US" sz="2400" dirty="0"/>
              <a:t> </a:t>
            </a:r>
            <a:r>
              <a:rPr lang="en-US" sz="2400" dirty="0" err="1"/>
              <a:t>vấn</a:t>
            </a:r>
            <a:r>
              <a:rPr lang="en-US" sz="2400" dirty="0"/>
              <a:t> </a:t>
            </a:r>
            <a:r>
              <a:rPr lang="en-US" sz="2400" dirty="0" err="1"/>
              <a:t>đề</a:t>
            </a:r>
            <a:r>
              <a:rPr lang="en-US" sz="2400" dirty="0"/>
              <a:t> </a:t>
            </a:r>
            <a:r>
              <a:rPr lang="en-US" sz="2400" dirty="0" err="1"/>
              <a:t>trong</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của</a:t>
            </a:r>
            <a:r>
              <a:rPr lang="en-US" sz="2400" dirty="0"/>
              <a:t> </a:t>
            </a:r>
            <a:r>
              <a:rPr lang="en-US" sz="2400" dirty="0" err="1"/>
              <a:t>người</a:t>
            </a:r>
            <a:r>
              <a:rPr lang="en-US" sz="2400" dirty="0"/>
              <a:t> </a:t>
            </a:r>
            <a:r>
              <a:rPr lang="en-US" sz="2400" dirty="0" err="1"/>
              <a:t>bán</a:t>
            </a:r>
            <a:endParaRPr lang="en-US" sz="2400" dirty="0"/>
          </a:p>
          <a:p>
            <a:pPr marL="0" indent="0">
              <a:buNone/>
            </a:pPr>
            <a:endParaRPr lang="vi-VN" dirty="0"/>
          </a:p>
        </p:txBody>
      </p:sp>
    </p:spTree>
    <p:extLst>
      <p:ext uri="{BB962C8B-B14F-4D97-AF65-F5344CB8AC3E}">
        <p14:creationId xmlns:p14="http://schemas.microsoft.com/office/powerpoint/2010/main" val="175439992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26285A70-5C93-484D-8473-E918A3AB54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9" name="Rectangle 28">
            <a:extLst>
              <a:ext uri="{FF2B5EF4-FFF2-40B4-BE49-F238E27FC236}">
                <a16:creationId xmlns:a16="http://schemas.microsoft.com/office/drawing/2014/main" id="{B695F8C5-0ED1-4C24-877A-A9E15A1C6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459" y="643461"/>
            <a:ext cx="2277283" cy="5571069"/>
          </a:xfrm>
          <a:prstGeom prst="rect">
            <a:avLst/>
          </a:prstGeom>
          <a:blipFill dpi="0" rotWithShape="1">
            <a:blip r:embed="rId2">
              <a:duotone>
                <a:schemeClr val="accent1">
                  <a:shade val="45000"/>
                  <a:satMod val="135000"/>
                </a:schemeClr>
                <a:prstClr val="white"/>
              </a:duotone>
            </a:blip>
            <a:srcRect/>
            <a:tile tx="25400" ty="6350" sx="91000" sy="91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E21FEA45-1E0C-714B-AFC7-8BC20025AF26}"/>
              </a:ext>
            </a:extLst>
          </p:cNvPr>
          <p:cNvSpPr>
            <a:spLocks noGrp="1"/>
          </p:cNvSpPr>
          <p:nvPr>
            <p:ph type="body" sz="half" idx="2"/>
          </p:nvPr>
        </p:nvSpPr>
        <p:spPr>
          <a:xfrm>
            <a:off x="3352800" y="1359100"/>
            <a:ext cx="4963148" cy="3136700"/>
          </a:xfrm>
        </p:spPr>
        <p:txBody>
          <a:bodyPr vert="horz" lIns="45720" tIns="45720" rIns="45720" bIns="45720" rtlCol="0" anchor="ctr">
            <a:normAutofit/>
          </a:bodyPr>
          <a:lstStyle/>
          <a:p>
            <a:pPr algn="ctr">
              <a:lnSpc>
                <a:spcPct val="90000"/>
              </a:lnSpc>
            </a:pPr>
            <a:r>
              <a:rPr lang="en-US" sz="3200">
                <a:solidFill>
                  <a:srgbClr val="002060"/>
                </a:solidFill>
              </a:rPr>
              <a:t>Chúc các bạn </a:t>
            </a:r>
          </a:p>
          <a:p>
            <a:pPr algn="ctr">
              <a:lnSpc>
                <a:spcPct val="90000"/>
              </a:lnSpc>
            </a:pPr>
            <a:r>
              <a:rPr lang="en-US" sz="3200">
                <a:solidFill>
                  <a:srgbClr val="002060"/>
                </a:solidFill>
              </a:rPr>
              <a:t>Một khoá học thú vị!</a:t>
            </a:r>
          </a:p>
        </p:txBody>
      </p:sp>
      <p:cxnSp>
        <p:nvCxnSpPr>
          <p:cNvPr id="33" name="Straight Connector 3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E9B355A-F678-8346-80FC-11E11730D75D}"/>
              </a:ext>
            </a:extLst>
          </p:cNvPr>
          <p:cNvSpPr>
            <a:spLocks noGrp="1"/>
          </p:cNvSpPr>
          <p:nvPr>
            <p:ph type="sldNum" sz="quarter" idx="12"/>
          </p:nvPr>
        </p:nvSpPr>
        <p:spPr>
          <a:xfrm>
            <a:off x="8127999" y="6470704"/>
            <a:ext cx="730251" cy="274320"/>
          </a:xfrm>
        </p:spPr>
        <p:txBody>
          <a:bodyPr vert="horz" lIns="91440" tIns="45720" rIns="91440" bIns="45720" rtlCol="0" anchor="ctr">
            <a:normAutofit/>
          </a:bodyPr>
          <a:lstStyle/>
          <a:p>
            <a:pPr>
              <a:spcAft>
                <a:spcPts val="600"/>
              </a:spcAft>
            </a:pPr>
            <a:fld id="{91974DF9-AD47-4691-BA21-BBFCE3637A9A}" type="slidenum">
              <a:rPr lang="en-US">
                <a:solidFill>
                  <a:srgbClr val="404040"/>
                </a:solidFill>
              </a:rPr>
              <a:pPr>
                <a:spcAft>
                  <a:spcPts val="600"/>
                </a:spcAft>
              </a:pPr>
              <a:t>264</a:t>
            </a:fld>
            <a:endParaRPr lang="en-US">
              <a:solidFill>
                <a:srgbClr val="404040"/>
              </a:solidFill>
            </a:endParaRPr>
          </a:p>
        </p:txBody>
      </p:sp>
    </p:spTree>
    <p:extLst>
      <p:ext uri="{BB962C8B-B14F-4D97-AF65-F5344CB8AC3E}">
        <p14:creationId xmlns:p14="http://schemas.microsoft.com/office/powerpoint/2010/main" val="407514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solidFill>
                  <a:schemeClr val="tx1"/>
                </a:solidFill>
              </a:rPr>
              <a:t>17. </a:t>
            </a:r>
            <a:r>
              <a:rPr lang="vi-VN" sz="2800" dirty="0" err="1">
                <a:solidFill>
                  <a:schemeClr val="tx1"/>
                </a:solidFill>
              </a:rPr>
              <a:t>Quản</a:t>
            </a:r>
            <a:r>
              <a:rPr lang="vi-VN" sz="2800" dirty="0">
                <a:solidFill>
                  <a:schemeClr val="tx1"/>
                </a:solidFill>
              </a:rPr>
              <a:t> trị bán hàng và quản </a:t>
            </a:r>
            <a:r>
              <a:rPr lang="vi-VN" sz="2800" dirty="0" err="1">
                <a:solidFill>
                  <a:schemeClr val="tx1"/>
                </a:solidFill>
              </a:rPr>
              <a:t>trị</a:t>
            </a:r>
            <a:r>
              <a:rPr lang="vi-VN" sz="2800" dirty="0">
                <a:solidFill>
                  <a:schemeClr val="tx1"/>
                </a:solidFill>
              </a:rPr>
              <a:t> </a:t>
            </a:r>
            <a:br>
              <a:rPr lang="vi-VN" sz="2800" dirty="0">
                <a:solidFill>
                  <a:schemeClr val="tx1"/>
                </a:solidFill>
              </a:rPr>
            </a:br>
            <a:r>
              <a:rPr lang="vi-VN" sz="2800" dirty="0" err="1">
                <a:solidFill>
                  <a:schemeClr val="tx1"/>
                </a:solidFill>
              </a:rPr>
              <a:t>tài</a:t>
            </a:r>
            <a:r>
              <a:rPr lang="vi-VN" sz="2800" dirty="0">
                <a:solidFill>
                  <a:schemeClr val="tx1"/>
                </a:solidFill>
              </a:rPr>
              <a:t> chính</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27</a:t>
            </a:fld>
            <a:endParaRPr lang="en-US"/>
          </a:p>
        </p:txBody>
      </p:sp>
      <p:sp>
        <p:nvSpPr>
          <p:cNvPr id="4" name="Content Placeholder 3"/>
          <p:cNvSpPr>
            <a:spLocks noGrp="1"/>
          </p:cNvSpPr>
          <p:nvPr>
            <p:ph sz="quarter" idx="1"/>
          </p:nvPr>
        </p:nvSpPr>
        <p:spPr>
          <a:xfrm>
            <a:off x="609600" y="1305951"/>
            <a:ext cx="8382000" cy="4709160"/>
          </a:xfrm>
        </p:spPr>
        <p:txBody>
          <a:bodyPr>
            <a:normAutofit fontScale="70000" lnSpcReduction="20000"/>
          </a:bodyPr>
          <a:lstStyle/>
          <a:p>
            <a:pPr algn="just">
              <a:lnSpc>
                <a:spcPct val="140000"/>
              </a:lnSpc>
              <a:buClr>
                <a:srgbClr val="FF0000"/>
              </a:buClr>
              <a:buFont typeface="Wingdings" pitchFamily="2" charset="2"/>
              <a:buChar char="v"/>
            </a:pPr>
            <a:r>
              <a:rPr lang="en-US" dirty="0"/>
              <a:t> </a:t>
            </a:r>
            <a:r>
              <a:rPr lang="en-US" dirty="0" err="1"/>
              <a:t>Quản</a:t>
            </a:r>
            <a:r>
              <a:rPr lang="en-US" dirty="0"/>
              <a:t> </a:t>
            </a:r>
            <a:r>
              <a:rPr lang="en-US" dirty="0" err="1"/>
              <a:t>trị</a:t>
            </a:r>
            <a:r>
              <a:rPr lang="en-US" dirty="0"/>
              <a:t> </a:t>
            </a:r>
            <a:r>
              <a:rPr lang="en-US" dirty="0" err="1"/>
              <a:t>bán</a:t>
            </a:r>
            <a:r>
              <a:rPr lang="en-US" dirty="0"/>
              <a:t> </a:t>
            </a:r>
            <a:r>
              <a:rPr lang="en-US" dirty="0" err="1"/>
              <a:t>hàng</a:t>
            </a:r>
            <a:r>
              <a:rPr lang="en-US" dirty="0"/>
              <a:t> </a:t>
            </a:r>
            <a:r>
              <a:rPr lang="en-US" dirty="0" err="1"/>
              <a:t>liên</a:t>
            </a:r>
            <a:r>
              <a:rPr lang="en-US" dirty="0"/>
              <a:t> </a:t>
            </a:r>
            <a:r>
              <a:rPr lang="en-US" dirty="0" err="1"/>
              <a:t>quan</a:t>
            </a:r>
            <a:r>
              <a:rPr lang="en-US" dirty="0"/>
              <a:t> </a:t>
            </a:r>
            <a:r>
              <a:rPr lang="en-US" dirty="0" err="1"/>
              <a:t>tới</a:t>
            </a:r>
            <a:r>
              <a:rPr lang="en-US" dirty="0"/>
              <a:t> </a:t>
            </a:r>
            <a:r>
              <a:rPr lang="en-US" dirty="0" err="1"/>
              <a:t>cả</a:t>
            </a:r>
            <a:r>
              <a:rPr lang="en-US" dirty="0"/>
              <a:t> </a:t>
            </a:r>
            <a:r>
              <a:rPr lang="en-US" dirty="0" err="1"/>
              <a:t>dòng</a:t>
            </a:r>
            <a:r>
              <a:rPr lang="en-US" dirty="0"/>
              <a:t> </a:t>
            </a:r>
            <a:r>
              <a:rPr lang="en-US" dirty="0" err="1"/>
              <a:t>tiền</a:t>
            </a:r>
            <a:r>
              <a:rPr lang="en-US" dirty="0"/>
              <a:t> </a:t>
            </a:r>
            <a:r>
              <a:rPr lang="en-US" dirty="0" err="1"/>
              <a:t>vào</a:t>
            </a:r>
            <a:r>
              <a:rPr lang="en-US" dirty="0"/>
              <a:t> </a:t>
            </a:r>
            <a:r>
              <a:rPr lang="en-US" dirty="0" err="1"/>
              <a:t>và</a:t>
            </a:r>
            <a:r>
              <a:rPr lang="en-US" dirty="0"/>
              <a:t> </a:t>
            </a:r>
            <a:r>
              <a:rPr lang="en-US" dirty="0" err="1"/>
              <a:t>dòng</a:t>
            </a:r>
            <a:r>
              <a:rPr lang="en-US" dirty="0"/>
              <a:t> </a:t>
            </a:r>
            <a:r>
              <a:rPr lang="en-US" dirty="0" err="1"/>
              <a:t>tiền</a:t>
            </a:r>
            <a:r>
              <a:rPr lang="en-US" dirty="0"/>
              <a:t> </a:t>
            </a:r>
            <a:r>
              <a:rPr lang="en-US" dirty="0" err="1"/>
              <a:t>ra</a:t>
            </a:r>
            <a:r>
              <a:rPr lang="vi-VN" dirty="0"/>
              <a:t>, liên quan tới doanh thu, chi phí...</a:t>
            </a:r>
          </a:p>
          <a:p>
            <a:pPr algn="just">
              <a:lnSpc>
                <a:spcPct val="140000"/>
              </a:lnSpc>
              <a:buClr>
                <a:srgbClr val="FF0000"/>
              </a:buClr>
              <a:buFont typeface="Wingdings" pitchFamily="2" charset="2"/>
              <a:buChar char="v"/>
            </a:pPr>
            <a:r>
              <a:rPr lang="en-US" dirty="0"/>
              <a:t> </a:t>
            </a:r>
            <a:r>
              <a:rPr lang="en-US" dirty="0" err="1"/>
              <a:t>Với</a:t>
            </a:r>
            <a:r>
              <a:rPr lang="en-US" dirty="0"/>
              <a:t> </a:t>
            </a:r>
            <a:r>
              <a:rPr lang="en-US" dirty="0" err="1"/>
              <a:t>tình</a:t>
            </a:r>
            <a:r>
              <a:rPr lang="en-US" dirty="0"/>
              <a:t> </a:t>
            </a:r>
            <a:r>
              <a:rPr lang="en-US" dirty="0" err="1"/>
              <a:t>trạng</a:t>
            </a:r>
            <a:r>
              <a:rPr lang="en-US" dirty="0"/>
              <a:t> </a:t>
            </a:r>
            <a:r>
              <a:rPr lang="en-US" dirty="0" err="1"/>
              <a:t>nợ</a:t>
            </a:r>
            <a:r>
              <a:rPr lang="en-US" dirty="0"/>
              <a:t> </a:t>
            </a:r>
            <a:r>
              <a:rPr lang="en-US" dirty="0" err="1"/>
              <a:t>đọng</a:t>
            </a:r>
            <a:r>
              <a:rPr lang="en-US" dirty="0"/>
              <a:t> </a:t>
            </a:r>
            <a:r>
              <a:rPr lang="en-US" dirty="0" err="1"/>
              <a:t>kéo</a:t>
            </a:r>
            <a:r>
              <a:rPr lang="en-US" dirty="0"/>
              <a:t> </a:t>
            </a:r>
            <a:r>
              <a:rPr lang="en-US" dirty="0" err="1"/>
              <a:t>dài</a:t>
            </a:r>
            <a:r>
              <a:rPr lang="en-US" dirty="0"/>
              <a:t>, </a:t>
            </a:r>
            <a:r>
              <a:rPr lang="en-US" dirty="0" err="1"/>
              <a:t>khó</a:t>
            </a:r>
            <a:r>
              <a:rPr lang="en-US" dirty="0"/>
              <a:t> </a:t>
            </a:r>
            <a:r>
              <a:rPr lang="en-US" dirty="0" err="1"/>
              <a:t>thu</a:t>
            </a:r>
            <a:r>
              <a:rPr lang="en-US" dirty="0"/>
              <a:t> </a:t>
            </a:r>
            <a:r>
              <a:rPr lang="en-US" dirty="0" err="1"/>
              <a:t>hồi</a:t>
            </a:r>
            <a:r>
              <a:rPr lang="en-US" dirty="0"/>
              <a:t> ở </a:t>
            </a:r>
            <a:r>
              <a:rPr lang="en-US" dirty="0" err="1"/>
              <a:t>khách</a:t>
            </a:r>
            <a:r>
              <a:rPr lang="en-US" dirty="0"/>
              <a:t> </a:t>
            </a:r>
            <a:r>
              <a:rPr lang="en-US" dirty="0" err="1"/>
              <a:t>hàng</a:t>
            </a:r>
            <a:r>
              <a:rPr lang="en-US" dirty="0"/>
              <a:t>, </a:t>
            </a:r>
            <a:r>
              <a:rPr lang="en-US" dirty="0" err="1"/>
              <a:t>doanh</a:t>
            </a:r>
            <a:r>
              <a:rPr lang="en-US" dirty="0"/>
              <a:t> </a:t>
            </a:r>
            <a:r>
              <a:rPr lang="en-US" dirty="0" err="1"/>
              <a:t>nghiệp</a:t>
            </a:r>
            <a:r>
              <a:rPr lang="en-US" dirty="0"/>
              <a:t> </a:t>
            </a:r>
            <a:r>
              <a:rPr lang="en-US" dirty="0" err="1"/>
              <a:t>buộc</a:t>
            </a:r>
            <a:r>
              <a:rPr lang="en-US" dirty="0"/>
              <a:t> </a:t>
            </a:r>
            <a:r>
              <a:rPr lang="en-US" dirty="0" err="1"/>
              <a:t>phải</a:t>
            </a:r>
            <a:r>
              <a:rPr lang="en-US" dirty="0"/>
              <a:t> </a:t>
            </a:r>
            <a:r>
              <a:rPr lang="en-US" dirty="0" err="1"/>
              <a:t>đánh</a:t>
            </a:r>
            <a:r>
              <a:rPr lang="en-US" dirty="0"/>
              <a:t> </a:t>
            </a:r>
            <a:r>
              <a:rPr lang="en-US" dirty="0" err="1"/>
              <a:t>đổi</a:t>
            </a:r>
            <a:r>
              <a:rPr lang="en-US" dirty="0"/>
              <a:t> </a:t>
            </a:r>
            <a:r>
              <a:rPr lang="en-US" dirty="0" err="1"/>
              <a:t>giữa</a:t>
            </a:r>
            <a:r>
              <a:rPr lang="en-US" dirty="0"/>
              <a:t> </a:t>
            </a:r>
            <a:r>
              <a:rPr lang="en-US" dirty="0" err="1"/>
              <a:t>rủi</a:t>
            </a:r>
            <a:r>
              <a:rPr lang="en-US" dirty="0"/>
              <a:t> </a:t>
            </a:r>
            <a:r>
              <a:rPr lang="en-US" dirty="0" err="1"/>
              <a:t>ro</a:t>
            </a:r>
            <a:r>
              <a:rPr lang="en-US" dirty="0"/>
              <a:t> </a:t>
            </a:r>
            <a:r>
              <a:rPr lang="en-US" dirty="0" err="1"/>
              <a:t>về</a:t>
            </a:r>
            <a:r>
              <a:rPr lang="en-US" dirty="0"/>
              <a:t> </a:t>
            </a:r>
            <a:r>
              <a:rPr lang="en-US" dirty="0" err="1"/>
              <a:t>tài</a:t>
            </a:r>
            <a:r>
              <a:rPr lang="en-US" dirty="0"/>
              <a:t> </a:t>
            </a:r>
            <a:r>
              <a:rPr lang="en-US" dirty="0" err="1"/>
              <a:t>chính</a:t>
            </a:r>
            <a:r>
              <a:rPr lang="en-US" dirty="0"/>
              <a:t> </a:t>
            </a:r>
            <a:r>
              <a:rPr lang="en-US" dirty="0" err="1"/>
              <a:t>và</a:t>
            </a:r>
            <a:r>
              <a:rPr lang="en-US" dirty="0"/>
              <a:t> </a:t>
            </a:r>
            <a:r>
              <a:rPr lang="en-US" dirty="0" err="1"/>
              <a:t>doanh</a:t>
            </a:r>
            <a:r>
              <a:rPr lang="en-US" dirty="0"/>
              <a:t> </a:t>
            </a:r>
            <a:r>
              <a:rPr lang="en-US" dirty="0" err="1"/>
              <a:t>số</a:t>
            </a:r>
            <a:r>
              <a:rPr lang="en-US" dirty="0"/>
              <a:t> </a:t>
            </a:r>
            <a:r>
              <a:rPr lang="en-US" dirty="0" err="1"/>
              <a:t>bán</a:t>
            </a:r>
            <a:r>
              <a:rPr lang="en-US" dirty="0"/>
              <a:t> </a:t>
            </a:r>
            <a:r>
              <a:rPr lang="en-US" dirty="0" err="1"/>
              <a:t>hàng</a:t>
            </a:r>
            <a:endParaRPr lang="vi-VN" dirty="0"/>
          </a:p>
          <a:p>
            <a:pPr algn="just">
              <a:lnSpc>
                <a:spcPct val="140000"/>
              </a:lnSpc>
              <a:buClr>
                <a:srgbClr val="FF0000"/>
              </a:buClr>
              <a:buFont typeface="Wingdings" pitchFamily="2" charset="2"/>
              <a:buChar char="v"/>
            </a:pPr>
            <a:r>
              <a:rPr lang="en-US" dirty="0"/>
              <a:t> </a:t>
            </a:r>
            <a:r>
              <a:rPr lang="en-US" dirty="0" err="1"/>
              <a:t>Quản</a:t>
            </a:r>
            <a:r>
              <a:rPr lang="en-US" dirty="0"/>
              <a:t> </a:t>
            </a:r>
            <a:r>
              <a:rPr lang="en-US" dirty="0" err="1"/>
              <a:t>trị</a:t>
            </a:r>
            <a:r>
              <a:rPr lang="en-US" dirty="0"/>
              <a:t> </a:t>
            </a:r>
            <a:r>
              <a:rPr lang="en-US" dirty="0" err="1"/>
              <a:t>bán</a:t>
            </a:r>
            <a:r>
              <a:rPr lang="en-US" dirty="0"/>
              <a:t> </a:t>
            </a:r>
            <a:r>
              <a:rPr lang="en-US" dirty="0" err="1"/>
              <a:t>hàng</a:t>
            </a:r>
            <a:r>
              <a:rPr lang="en-US" dirty="0"/>
              <a:t> </a:t>
            </a:r>
            <a:r>
              <a:rPr lang="en-US" dirty="0" err="1"/>
              <a:t>cũng</a:t>
            </a:r>
            <a:r>
              <a:rPr lang="en-US" dirty="0"/>
              <a:t> </a:t>
            </a:r>
            <a:r>
              <a:rPr lang="en-US" dirty="0" err="1"/>
              <a:t>đòi</a:t>
            </a:r>
            <a:r>
              <a:rPr lang="en-US" dirty="0"/>
              <a:t> </a:t>
            </a:r>
            <a:r>
              <a:rPr lang="en-US" dirty="0" err="1"/>
              <a:t>hỏi</a:t>
            </a:r>
            <a:r>
              <a:rPr lang="en-US" dirty="0"/>
              <a:t> </a:t>
            </a:r>
            <a:r>
              <a:rPr lang="en-US" dirty="0" err="1"/>
              <a:t>những</a:t>
            </a:r>
            <a:r>
              <a:rPr lang="en-US" dirty="0"/>
              <a:t> </a:t>
            </a:r>
            <a:r>
              <a:rPr lang="en-US" dirty="0" err="1"/>
              <a:t>khoản</a:t>
            </a:r>
            <a:r>
              <a:rPr lang="en-US" dirty="0"/>
              <a:t> chi </a:t>
            </a:r>
            <a:r>
              <a:rPr lang="en-US" dirty="0" err="1"/>
              <a:t>tiêu</a:t>
            </a:r>
            <a:r>
              <a:rPr lang="en-US" dirty="0"/>
              <a:t> </a:t>
            </a:r>
            <a:r>
              <a:rPr lang="en-US" dirty="0" err="1"/>
              <a:t>lớn</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thiết</a:t>
            </a:r>
            <a:r>
              <a:rPr lang="en-US" dirty="0"/>
              <a:t> </a:t>
            </a:r>
            <a:r>
              <a:rPr lang="en-US" dirty="0" err="1"/>
              <a:t>lập</a:t>
            </a:r>
            <a:r>
              <a:rPr lang="en-US" dirty="0"/>
              <a:t>, </a:t>
            </a:r>
            <a:r>
              <a:rPr lang="en-US" dirty="0" err="1"/>
              <a:t>thực</a:t>
            </a:r>
            <a:r>
              <a:rPr lang="en-US" dirty="0"/>
              <a:t> </a:t>
            </a:r>
            <a:r>
              <a:rPr lang="en-US" dirty="0" err="1"/>
              <a:t>hiện</a:t>
            </a:r>
            <a:r>
              <a:rPr lang="en-US" dirty="0"/>
              <a:t> </a:t>
            </a:r>
            <a:r>
              <a:rPr lang="en-US" dirty="0" err="1"/>
              <a:t>và</a:t>
            </a:r>
            <a:r>
              <a:rPr lang="en-US" dirty="0"/>
              <a:t> </a:t>
            </a:r>
            <a:r>
              <a:rPr lang="en-US" dirty="0" err="1"/>
              <a:t>kiểm</a:t>
            </a:r>
            <a:r>
              <a:rPr lang="en-US" dirty="0"/>
              <a:t> </a:t>
            </a:r>
            <a:r>
              <a:rPr lang="en-US" dirty="0" err="1"/>
              <a:t>soát</a:t>
            </a:r>
            <a:r>
              <a:rPr lang="en-US" dirty="0"/>
              <a:t> </a:t>
            </a:r>
            <a:r>
              <a:rPr lang="en-US" dirty="0" err="1"/>
              <a:t>hoạt</a:t>
            </a:r>
            <a:r>
              <a:rPr lang="en-US" dirty="0"/>
              <a:t> </a:t>
            </a:r>
            <a:r>
              <a:rPr lang="en-US" dirty="0" err="1"/>
              <a:t>động</a:t>
            </a:r>
            <a:r>
              <a:rPr lang="en-US" dirty="0"/>
              <a:t> </a:t>
            </a:r>
            <a:r>
              <a:rPr lang="en-US" dirty="0" err="1"/>
              <a:t>bán</a:t>
            </a:r>
            <a:r>
              <a:rPr lang="en-US" dirty="0"/>
              <a:t> </a:t>
            </a:r>
            <a:r>
              <a:rPr lang="en-US" dirty="0" err="1"/>
              <a:t>hàng</a:t>
            </a:r>
            <a:endParaRPr lang="en-US" dirty="0"/>
          </a:p>
          <a:p>
            <a:pPr algn="just">
              <a:lnSpc>
                <a:spcPct val="140000"/>
              </a:lnSpc>
              <a:buClr>
                <a:srgbClr val="FF0000"/>
              </a:buClr>
              <a:buFont typeface="Wingdings" pitchFamily="2" charset="2"/>
              <a:buChar char="v"/>
            </a:pPr>
            <a:r>
              <a:rPr lang="en-US" dirty="0"/>
              <a:t> </a:t>
            </a:r>
            <a:r>
              <a:rPr lang="en-US" dirty="0" err="1"/>
              <a:t>Những</a:t>
            </a:r>
            <a:r>
              <a:rPr lang="en-US" dirty="0"/>
              <a:t> </a:t>
            </a:r>
            <a:r>
              <a:rPr lang="en-US" dirty="0" err="1"/>
              <a:t>khoản</a:t>
            </a:r>
            <a:r>
              <a:rPr lang="en-US" dirty="0"/>
              <a:t> </a:t>
            </a:r>
            <a:r>
              <a:rPr lang="en-US" dirty="0" err="1"/>
              <a:t>đầu</a:t>
            </a:r>
            <a:r>
              <a:rPr lang="en-US" dirty="0"/>
              <a:t> </a:t>
            </a:r>
            <a:r>
              <a:rPr lang="en-US" dirty="0" err="1"/>
              <a:t>tư</a:t>
            </a:r>
            <a:r>
              <a:rPr lang="en-US" dirty="0"/>
              <a:t> </a:t>
            </a:r>
            <a:r>
              <a:rPr lang="en-US" dirty="0" err="1"/>
              <a:t>ngắn</a:t>
            </a:r>
            <a:r>
              <a:rPr lang="en-US" dirty="0"/>
              <a:t> </a:t>
            </a:r>
            <a:r>
              <a:rPr lang="en-US" dirty="0" err="1"/>
              <a:t>hạn</a:t>
            </a:r>
            <a:r>
              <a:rPr lang="en-US" dirty="0"/>
              <a:t>, </a:t>
            </a:r>
            <a:r>
              <a:rPr lang="en-US" dirty="0" err="1"/>
              <a:t>quản</a:t>
            </a:r>
            <a:r>
              <a:rPr lang="en-US" dirty="0"/>
              <a:t> </a:t>
            </a:r>
            <a:r>
              <a:rPr lang="en-US" dirty="0" err="1"/>
              <a:t>trị</a:t>
            </a:r>
            <a:r>
              <a:rPr lang="en-US" dirty="0"/>
              <a:t> </a:t>
            </a:r>
            <a:r>
              <a:rPr lang="en-US" dirty="0" err="1"/>
              <a:t>bán</a:t>
            </a:r>
            <a:r>
              <a:rPr lang="en-US" dirty="0"/>
              <a:t> </a:t>
            </a:r>
            <a:r>
              <a:rPr lang="en-US" dirty="0" err="1"/>
              <a:t>hàng</a:t>
            </a:r>
            <a:r>
              <a:rPr lang="en-US" dirty="0"/>
              <a:t> </a:t>
            </a:r>
            <a:r>
              <a:rPr lang="en-US" dirty="0" err="1"/>
              <a:t>luôn</a:t>
            </a:r>
            <a:r>
              <a:rPr lang="en-US" dirty="0"/>
              <a:t> </a:t>
            </a:r>
            <a:r>
              <a:rPr lang="en-US" dirty="0" err="1"/>
              <a:t>phải</a:t>
            </a:r>
            <a:r>
              <a:rPr lang="en-US" dirty="0"/>
              <a:t> </a:t>
            </a:r>
            <a:r>
              <a:rPr lang="en-US" dirty="0" err="1"/>
              <a:t>xem</a:t>
            </a:r>
            <a:r>
              <a:rPr lang="en-US" dirty="0"/>
              <a:t> </a:t>
            </a:r>
            <a:r>
              <a:rPr lang="en-US" dirty="0" err="1"/>
              <a:t>xét</a:t>
            </a:r>
            <a:r>
              <a:rPr lang="en-US" dirty="0"/>
              <a:t> </a:t>
            </a:r>
            <a:r>
              <a:rPr lang="en-US" dirty="0" err="1"/>
              <a:t>và</a:t>
            </a:r>
            <a:r>
              <a:rPr lang="en-US" dirty="0"/>
              <a:t> </a:t>
            </a:r>
            <a:r>
              <a:rPr lang="en-US" dirty="0" err="1"/>
              <a:t>giải</a:t>
            </a:r>
            <a:r>
              <a:rPr lang="en-US" dirty="0"/>
              <a:t> </a:t>
            </a:r>
            <a:r>
              <a:rPr lang="en-US" dirty="0" err="1"/>
              <a:t>quyết</a:t>
            </a:r>
            <a:r>
              <a:rPr lang="en-US" dirty="0"/>
              <a:t> </a:t>
            </a:r>
            <a:r>
              <a:rPr lang="en-US" dirty="0" err="1"/>
              <a:t>các</a:t>
            </a:r>
            <a:r>
              <a:rPr lang="en-US" dirty="0"/>
              <a:t> </a:t>
            </a:r>
            <a:r>
              <a:rPr lang="en-US" dirty="0" err="1"/>
              <a:t>vấn</a:t>
            </a:r>
            <a:r>
              <a:rPr lang="en-US" dirty="0"/>
              <a:t> </a:t>
            </a:r>
            <a:r>
              <a:rPr lang="en-US" dirty="0" err="1"/>
              <a:t>đề</a:t>
            </a:r>
            <a:r>
              <a:rPr lang="en-US" dirty="0"/>
              <a:t> </a:t>
            </a:r>
            <a:r>
              <a:rPr lang="en-US" dirty="0" err="1"/>
              <a:t>tài</a:t>
            </a:r>
            <a:r>
              <a:rPr lang="en-US" dirty="0"/>
              <a:t> </a:t>
            </a:r>
            <a:r>
              <a:rPr lang="en-US" dirty="0" err="1"/>
              <a:t>chính</a:t>
            </a:r>
            <a:r>
              <a:rPr lang="en-US" dirty="0"/>
              <a:t> </a:t>
            </a:r>
            <a:r>
              <a:rPr lang="en-US" dirty="0" err="1"/>
              <a:t>trong</a:t>
            </a:r>
            <a:r>
              <a:rPr lang="en-US" dirty="0"/>
              <a:t> </a:t>
            </a:r>
            <a:r>
              <a:rPr lang="en-US" dirty="0" err="1"/>
              <a:t>hoạt</a:t>
            </a:r>
            <a:r>
              <a:rPr lang="en-US" dirty="0"/>
              <a:t> </a:t>
            </a:r>
            <a:r>
              <a:rPr lang="en-US" dirty="0" err="1"/>
              <a:t>động</a:t>
            </a:r>
            <a:r>
              <a:rPr lang="en-US" dirty="0"/>
              <a:t> </a:t>
            </a:r>
            <a:r>
              <a:rPr lang="en-US" dirty="0" err="1"/>
              <a:t>quản</a:t>
            </a:r>
            <a:r>
              <a:rPr lang="en-US" dirty="0"/>
              <a:t> </a:t>
            </a:r>
            <a:r>
              <a:rPr lang="en-US" dirty="0" err="1"/>
              <a:t>trị</a:t>
            </a:r>
            <a:r>
              <a:rPr lang="en-US" dirty="0"/>
              <a:t> </a:t>
            </a:r>
            <a:r>
              <a:rPr lang="en-US" dirty="0" err="1"/>
              <a:t>bán</a:t>
            </a:r>
            <a:r>
              <a:rPr lang="en-US" dirty="0"/>
              <a:t> </a:t>
            </a:r>
            <a:r>
              <a:rPr lang="en-US" dirty="0" err="1"/>
              <a:t>nói</a:t>
            </a:r>
            <a:r>
              <a:rPr lang="en-US" dirty="0"/>
              <a:t> </a:t>
            </a:r>
            <a:r>
              <a:rPr lang="en-US" dirty="0" err="1"/>
              <a:t>chung</a:t>
            </a:r>
            <a:endParaRPr lang="en-US" dirty="0"/>
          </a:p>
          <a:p>
            <a:pPr algn="just">
              <a:lnSpc>
                <a:spcPct val="140000"/>
              </a:lnSpc>
              <a:buClr>
                <a:srgbClr val="FF0000"/>
              </a:buClr>
              <a:buFont typeface="Wingdings" pitchFamily="2" charset="2"/>
              <a:buChar char="v"/>
            </a:pPr>
            <a:r>
              <a:rPr lang="en-US" dirty="0"/>
              <a:t> M</a:t>
            </a:r>
            <a:r>
              <a:rPr lang="vi-VN" dirty="0"/>
              <a:t>ỗi nhà quản trị bán hàng đều cần trở thành những nhà quản trị tài chính tổng hợp đối với tất cả các khách hàng của doanh nghiệp </a:t>
            </a:r>
          </a:p>
        </p:txBody>
      </p:sp>
    </p:spTree>
    <p:extLst>
      <p:ext uri="{BB962C8B-B14F-4D97-AF65-F5344CB8AC3E}">
        <p14:creationId xmlns:p14="http://schemas.microsoft.com/office/powerpoint/2010/main" val="4216305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5577"/>
            <a:ext cx="8534400" cy="609600"/>
          </a:xfrm>
        </p:spPr>
        <p:txBody>
          <a:bodyPr>
            <a:normAutofit fontScale="90000"/>
          </a:bodyPr>
          <a:lstStyle/>
          <a:p>
            <a:pPr algn="ctr">
              <a:lnSpc>
                <a:spcPct val="100000"/>
              </a:lnSpc>
            </a:pPr>
            <a:br>
              <a:rPr lang="vi-VN" dirty="0">
                <a:solidFill>
                  <a:schemeClr val="tx1"/>
                </a:solidFill>
              </a:rPr>
            </a:br>
            <a:br>
              <a:rPr lang="vi-VN" dirty="0">
                <a:solidFill>
                  <a:schemeClr val="tx1"/>
                </a:solidFill>
              </a:rPr>
            </a:br>
            <a:br>
              <a:rPr lang="vi-VN" dirty="0">
                <a:solidFill>
                  <a:schemeClr val="tx1"/>
                </a:solidFill>
              </a:rPr>
            </a:br>
            <a:br>
              <a:rPr lang="vi-VN" dirty="0">
                <a:solidFill>
                  <a:schemeClr val="tx1"/>
                </a:solidFill>
              </a:rPr>
            </a:br>
            <a:br>
              <a:rPr lang="vi-VN" dirty="0">
                <a:solidFill>
                  <a:schemeClr val="tx1"/>
                </a:solidFill>
              </a:rPr>
            </a:br>
            <a:r>
              <a:rPr lang="vi-VN" sz="3100" dirty="0">
                <a:solidFill>
                  <a:schemeClr val="tx1"/>
                </a:solidFill>
              </a:rPr>
              <a:t>18. Xu </a:t>
            </a:r>
            <a:r>
              <a:rPr lang="vi-VN" sz="3100" dirty="0" err="1">
                <a:solidFill>
                  <a:schemeClr val="tx1"/>
                </a:solidFill>
              </a:rPr>
              <a:t>hướng</a:t>
            </a:r>
            <a:r>
              <a:rPr lang="vi-VN" sz="3100" dirty="0">
                <a:solidFill>
                  <a:schemeClr val="tx1"/>
                </a:solidFill>
              </a:rPr>
              <a:t> </a:t>
            </a:r>
            <a:r>
              <a:rPr lang="vi-VN" sz="3100" dirty="0" err="1">
                <a:solidFill>
                  <a:schemeClr val="tx1"/>
                </a:solidFill>
              </a:rPr>
              <a:t>chuyển</a:t>
            </a:r>
            <a:r>
              <a:rPr lang="vi-VN" sz="3100" dirty="0">
                <a:solidFill>
                  <a:schemeClr val="tx1"/>
                </a:solidFill>
              </a:rPr>
              <a:t> </a:t>
            </a:r>
            <a:r>
              <a:rPr lang="vi-VN" sz="3100" dirty="0" err="1">
                <a:solidFill>
                  <a:schemeClr val="tx1"/>
                </a:solidFill>
              </a:rPr>
              <a:t>từ</a:t>
            </a:r>
            <a:r>
              <a:rPr lang="vi-VN" sz="3100" dirty="0">
                <a:solidFill>
                  <a:schemeClr val="tx1"/>
                </a:solidFill>
              </a:rPr>
              <a:t> giao </a:t>
            </a:r>
            <a:r>
              <a:rPr lang="vi-VN" sz="3100" dirty="0" err="1">
                <a:solidFill>
                  <a:schemeClr val="tx1"/>
                </a:solidFill>
              </a:rPr>
              <a:t>dịch</a:t>
            </a:r>
            <a:r>
              <a:rPr lang="vi-VN" sz="3100" dirty="0">
                <a:solidFill>
                  <a:schemeClr val="tx1"/>
                </a:solidFill>
              </a:rPr>
              <a:t> sang xây </a:t>
            </a:r>
            <a:r>
              <a:rPr lang="vi-VN" sz="3100" dirty="0" err="1">
                <a:solidFill>
                  <a:schemeClr val="tx1"/>
                </a:solidFill>
              </a:rPr>
              <a:t>dựng</a:t>
            </a:r>
            <a:r>
              <a:rPr lang="vi-VN" sz="3100" dirty="0">
                <a:solidFill>
                  <a:schemeClr val="tx1"/>
                </a:solidFill>
              </a:rPr>
              <a:t> quan </a:t>
            </a:r>
            <a:r>
              <a:rPr lang="vi-VN" sz="3100" dirty="0" err="1">
                <a:solidFill>
                  <a:schemeClr val="tx1"/>
                </a:solidFill>
              </a:rPr>
              <a:t>hệ</a:t>
            </a:r>
            <a:br>
              <a:rPr lang="vi-VN" dirty="0">
                <a:solidFill>
                  <a:schemeClr val="tx1"/>
                </a:solidFill>
              </a:rPr>
            </a:br>
            <a:br>
              <a:rPr lang="vi-VN" dirty="0">
                <a:solidFill>
                  <a:schemeClr val="tx1"/>
                </a:solidFill>
              </a:rPr>
            </a:br>
            <a:br>
              <a:rPr lang="vi-VN" dirty="0">
                <a:solidFill>
                  <a:schemeClr val="tx1"/>
                </a:solidFill>
              </a:rPr>
            </a:br>
            <a:br>
              <a:rPr lang="vi-VN" dirty="0">
                <a:solidFill>
                  <a:schemeClr val="tx1"/>
                </a:solidFill>
              </a:rPr>
            </a:br>
            <a:br>
              <a:rPr lang="vi-VN" dirty="0">
                <a:solidFill>
                  <a:schemeClr val="tx1"/>
                </a:solidFill>
              </a:rPr>
            </a:br>
            <a:r>
              <a:rPr lang="vi-VN" dirty="0">
                <a:solidFill>
                  <a:schemeClr val="tx1"/>
                </a:solidFill>
              </a:rPr>
              <a:t>1. Xu hướng chuyển từ giao dịch sang xây dựng mối quan hệ</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28</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835248872"/>
              </p:ext>
            </p:extLst>
          </p:nvPr>
        </p:nvGraphicFramePr>
        <p:xfrm>
          <a:off x="228600" y="1517703"/>
          <a:ext cx="8686800" cy="4953001"/>
        </p:xfrm>
        <a:graphic>
          <a:graphicData uri="http://schemas.openxmlformats.org/drawingml/2006/table">
            <a:tbl>
              <a:tblPr firstRow="1" firstCol="1" bandRow="1">
                <a:tableStyleId>{5C22544A-7EE6-4342-B048-85BDC9FD1C3A}</a:tableStyleId>
              </a:tblPr>
              <a:tblGrid>
                <a:gridCol w="3993382">
                  <a:extLst>
                    <a:ext uri="{9D8B030D-6E8A-4147-A177-3AD203B41FA5}">
                      <a16:colId xmlns:a16="http://schemas.microsoft.com/office/drawing/2014/main" val="20000"/>
                    </a:ext>
                  </a:extLst>
                </a:gridCol>
                <a:gridCol w="4693418">
                  <a:extLst>
                    <a:ext uri="{9D8B030D-6E8A-4147-A177-3AD203B41FA5}">
                      <a16:colId xmlns:a16="http://schemas.microsoft.com/office/drawing/2014/main" val="20001"/>
                    </a:ext>
                  </a:extLst>
                </a:gridCol>
              </a:tblGrid>
              <a:tr h="706821">
                <a:tc>
                  <a:txBody>
                    <a:bodyPr/>
                    <a:lstStyle/>
                    <a:p>
                      <a:pPr marL="648335" algn="just">
                        <a:lnSpc>
                          <a:spcPct val="115000"/>
                        </a:lnSpc>
                        <a:spcBef>
                          <a:spcPts val="300"/>
                        </a:spcBef>
                        <a:spcAft>
                          <a:spcPts val="200"/>
                        </a:spcAft>
                        <a:tabLst>
                          <a:tab pos="648335" algn="l"/>
                          <a:tab pos="457200" algn="l"/>
                        </a:tabLst>
                      </a:pPr>
                      <a:r>
                        <a:rPr lang="vi-VN" sz="1600" b="1" dirty="0">
                          <a:effectLst/>
                        </a:rPr>
                        <a:t>Quản trị bán hàng định hướng giao dịch</a:t>
                      </a:r>
                      <a:endParaRPr lang="vi-VN" sz="1600" b="1" dirty="0">
                        <a:effectLst/>
                        <a:latin typeface="Times New Roman"/>
                        <a:ea typeface="Times New Roman"/>
                        <a:cs typeface="Times New Roman"/>
                      </a:endParaRPr>
                    </a:p>
                  </a:txBody>
                  <a:tcPr marL="68580" marR="68580" marT="0" marB="0"/>
                </a:tc>
                <a:tc>
                  <a:txBody>
                    <a:bodyPr/>
                    <a:lstStyle/>
                    <a:p>
                      <a:pPr marL="648335" algn="just">
                        <a:lnSpc>
                          <a:spcPct val="115000"/>
                        </a:lnSpc>
                        <a:spcBef>
                          <a:spcPts val="300"/>
                        </a:spcBef>
                        <a:spcAft>
                          <a:spcPts val="200"/>
                        </a:spcAft>
                        <a:tabLst>
                          <a:tab pos="648335" algn="l"/>
                          <a:tab pos="457200" algn="l"/>
                        </a:tabLst>
                      </a:pPr>
                      <a:r>
                        <a:rPr lang="vi-VN" sz="1600">
                          <a:effectLst/>
                        </a:rPr>
                        <a:t>Quản trị bán hàng định hướng xây dựng mối quan hệ</a:t>
                      </a:r>
                      <a:endParaRPr lang="vi-VN"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308007">
                <a:tc>
                  <a:txBody>
                    <a:bodyPr/>
                    <a:lstStyle/>
                    <a:p>
                      <a:pPr marL="648335" algn="just">
                        <a:lnSpc>
                          <a:spcPct val="115000"/>
                        </a:lnSpc>
                        <a:spcBef>
                          <a:spcPts val="300"/>
                        </a:spcBef>
                        <a:spcAft>
                          <a:spcPts val="200"/>
                        </a:spcAft>
                        <a:tabLst>
                          <a:tab pos="648335" algn="l"/>
                          <a:tab pos="457200" algn="l"/>
                        </a:tabLst>
                      </a:pPr>
                      <a:r>
                        <a:rPr lang="vi-VN" sz="1600">
                          <a:effectLst/>
                        </a:rPr>
                        <a:t>Tư tưởng ngắn hạn</a:t>
                      </a:r>
                      <a:endParaRPr lang="vi-VN" sz="1600">
                        <a:effectLst/>
                        <a:latin typeface="Times New Roman"/>
                        <a:ea typeface="Times New Roman"/>
                        <a:cs typeface="Times New Roman"/>
                      </a:endParaRPr>
                    </a:p>
                  </a:txBody>
                  <a:tcPr marL="68580" marR="68580" marT="0" marB="0"/>
                </a:tc>
                <a:tc>
                  <a:txBody>
                    <a:bodyPr/>
                    <a:lstStyle/>
                    <a:p>
                      <a:pPr marL="648335" algn="just">
                        <a:lnSpc>
                          <a:spcPct val="115000"/>
                        </a:lnSpc>
                        <a:spcBef>
                          <a:spcPts val="300"/>
                        </a:spcBef>
                        <a:spcAft>
                          <a:spcPts val="200"/>
                        </a:spcAft>
                        <a:tabLst>
                          <a:tab pos="648335" algn="l"/>
                          <a:tab pos="457200" algn="l"/>
                        </a:tabLst>
                      </a:pPr>
                      <a:r>
                        <a:rPr lang="vi-VN" sz="1600">
                          <a:effectLst/>
                        </a:rPr>
                        <a:t>Tư tưởng dài hạn </a:t>
                      </a:r>
                      <a:endParaRPr lang="vi-VN"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1312725">
                <a:tc>
                  <a:txBody>
                    <a:bodyPr/>
                    <a:lstStyle/>
                    <a:p>
                      <a:pPr marL="648335" algn="just">
                        <a:lnSpc>
                          <a:spcPct val="115000"/>
                        </a:lnSpc>
                        <a:spcBef>
                          <a:spcPts val="300"/>
                        </a:spcBef>
                        <a:spcAft>
                          <a:spcPts val="200"/>
                        </a:spcAft>
                        <a:tabLst>
                          <a:tab pos="648335" algn="l"/>
                          <a:tab pos="457200" algn="l"/>
                        </a:tabLst>
                      </a:pPr>
                      <a:r>
                        <a:rPr lang="vi-VN" sz="1600" dirty="0" err="1">
                          <a:effectLst/>
                        </a:rPr>
                        <a:t>Tạo</a:t>
                      </a:r>
                      <a:r>
                        <a:rPr lang="vi-VN" sz="1600" dirty="0">
                          <a:effectLst/>
                        </a:rPr>
                        <a:t> </a:t>
                      </a:r>
                      <a:r>
                        <a:rPr lang="vi-VN" sz="1600" dirty="0" err="1">
                          <a:effectLst/>
                        </a:rPr>
                        <a:t>được</a:t>
                      </a:r>
                      <a:r>
                        <a:rPr lang="vi-VN" sz="1600" dirty="0">
                          <a:effectLst/>
                        </a:rPr>
                        <a:t> doanh thu </a:t>
                      </a:r>
                      <a:r>
                        <a:rPr lang="vi-VN" sz="1600" dirty="0" err="1">
                          <a:effectLst/>
                        </a:rPr>
                        <a:t>bán</a:t>
                      </a:r>
                      <a:r>
                        <a:rPr lang="vi-VN" sz="1600" dirty="0">
                          <a:effectLst/>
                        </a:rPr>
                        <a:t> </a:t>
                      </a:r>
                      <a:r>
                        <a:rPr lang="vi-VN" sz="1600" dirty="0" err="1">
                          <a:effectLst/>
                        </a:rPr>
                        <a:t>hàng</a:t>
                      </a:r>
                      <a:r>
                        <a:rPr lang="vi-VN" sz="1600" dirty="0">
                          <a:effectLst/>
                        </a:rPr>
                        <a:t> </a:t>
                      </a:r>
                      <a:r>
                        <a:rPr lang="vi-VN" sz="1600" dirty="0" err="1">
                          <a:effectLst/>
                        </a:rPr>
                        <a:t>là</a:t>
                      </a:r>
                      <a:r>
                        <a:rPr lang="vi-VN" sz="1600" dirty="0">
                          <a:effectLst/>
                        </a:rPr>
                        <a:t> ưu tiên </a:t>
                      </a:r>
                      <a:r>
                        <a:rPr lang="vi-VN" sz="1600" dirty="0" err="1">
                          <a:effectLst/>
                        </a:rPr>
                        <a:t>hàng</a:t>
                      </a:r>
                      <a:r>
                        <a:rPr lang="vi-VN" sz="1600" dirty="0">
                          <a:effectLst/>
                        </a:rPr>
                        <a:t> </a:t>
                      </a:r>
                      <a:r>
                        <a:rPr lang="vi-VN" sz="1600" dirty="0" err="1">
                          <a:effectLst/>
                        </a:rPr>
                        <a:t>đầu</a:t>
                      </a:r>
                      <a:r>
                        <a:rPr lang="vi-VN" sz="1600" dirty="0">
                          <a:effectLst/>
                        </a:rPr>
                        <a:t> trong </a:t>
                      </a:r>
                      <a:r>
                        <a:rPr lang="vi-VN" sz="1600" dirty="0" err="1">
                          <a:effectLst/>
                        </a:rPr>
                        <a:t>các</a:t>
                      </a:r>
                      <a:r>
                        <a:rPr lang="vi-VN" sz="1600" dirty="0">
                          <a:effectLst/>
                        </a:rPr>
                        <a:t> </a:t>
                      </a:r>
                      <a:r>
                        <a:rPr lang="vi-VN" sz="1600" dirty="0" err="1">
                          <a:effectLst/>
                        </a:rPr>
                        <a:t>hoạt</a:t>
                      </a:r>
                      <a:r>
                        <a:rPr lang="vi-VN" sz="1600" dirty="0">
                          <a:effectLst/>
                        </a:rPr>
                        <a:t> </a:t>
                      </a:r>
                      <a:r>
                        <a:rPr lang="vi-VN" sz="1600" dirty="0" err="1">
                          <a:effectLst/>
                        </a:rPr>
                        <a:t>động</a:t>
                      </a:r>
                      <a:r>
                        <a:rPr lang="vi-VN" sz="1600" dirty="0">
                          <a:effectLst/>
                        </a:rPr>
                        <a:t> </a:t>
                      </a:r>
                      <a:r>
                        <a:rPr lang="vi-VN" sz="1600" dirty="0" err="1">
                          <a:effectLst/>
                        </a:rPr>
                        <a:t>bán</a:t>
                      </a:r>
                      <a:r>
                        <a:rPr lang="vi-VN" sz="1600" dirty="0">
                          <a:effectLst/>
                        </a:rPr>
                        <a:t> </a:t>
                      </a:r>
                      <a:r>
                        <a:rPr lang="vi-VN" sz="1600" dirty="0" err="1">
                          <a:effectLst/>
                        </a:rPr>
                        <a:t>hàng</a:t>
                      </a:r>
                      <a:r>
                        <a:rPr lang="vi-VN" sz="1600" dirty="0">
                          <a:effectLst/>
                        </a:rPr>
                        <a:t> </a:t>
                      </a:r>
                      <a:r>
                        <a:rPr lang="vi-VN" sz="1600" dirty="0" err="1">
                          <a:effectLst/>
                        </a:rPr>
                        <a:t>của</a:t>
                      </a:r>
                      <a:r>
                        <a:rPr lang="vi-VN" sz="1600" dirty="0">
                          <a:effectLst/>
                        </a:rPr>
                        <a:t> </a:t>
                      </a:r>
                      <a:r>
                        <a:rPr lang="vi-VN" sz="1600" dirty="0" err="1">
                          <a:effectLst/>
                        </a:rPr>
                        <a:t>lực</a:t>
                      </a:r>
                      <a:r>
                        <a:rPr lang="vi-VN" sz="1600" dirty="0">
                          <a:effectLst/>
                        </a:rPr>
                        <a:t> </a:t>
                      </a:r>
                      <a:r>
                        <a:rPr lang="vi-VN" sz="1600" dirty="0" err="1">
                          <a:effectLst/>
                        </a:rPr>
                        <a:t>lượng</a:t>
                      </a:r>
                      <a:r>
                        <a:rPr lang="vi-VN" sz="1600" dirty="0">
                          <a:effectLst/>
                        </a:rPr>
                        <a:t> </a:t>
                      </a:r>
                      <a:r>
                        <a:rPr lang="vi-VN" sz="1600" dirty="0" err="1">
                          <a:effectLst/>
                        </a:rPr>
                        <a:t>bán</a:t>
                      </a:r>
                      <a:r>
                        <a:rPr lang="vi-VN" sz="1600" dirty="0">
                          <a:effectLst/>
                        </a:rPr>
                        <a:t> </a:t>
                      </a:r>
                      <a:r>
                        <a:rPr lang="vi-VN" sz="1600" dirty="0" err="1">
                          <a:effectLst/>
                        </a:rPr>
                        <a:t>hàng</a:t>
                      </a:r>
                      <a:r>
                        <a:rPr lang="vi-VN" sz="1600" dirty="0">
                          <a:effectLst/>
                        </a:rPr>
                        <a:t> </a:t>
                      </a:r>
                      <a:endParaRPr lang="vi-VN" sz="1600" dirty="0">
                        <a:effectLst/>
                        <a:latin typeface="Times New Roman"/>
                        <a:ea typeface="Times New Roman"/>
                        <a:cs typeface="Times New Roman"/>
                      </a:endParaRPr>
                    </a:p>
                  </a:txBody>
                  <a:tcPr marL="68580" marR="68580" marT="0" marB="0"/>
                </a:tc>
                <a:tc>
                  <a:txBody>
                    <a:bodyPr/>
                    <a:lstStyle/>
                    <a:p>
                      <a:pPr marL="648335" algn="just">
                        <a:lnSpc>
                          <a:spcPct val="115000"/>
                        </a:lnSpc>
                        <a:spcBef>
                          <a:spcPts val="300"/>
                        </a:spcBef>
                        <a:spcAft>
                          <a:spcPts val="200"/>
                        </a:spcAft>
                        <a:tabLst>
                          <a:tab pos="648335" algn="l"/>
                          <a:tab pos="457200" algn="l"/>
                        </a:tabLst>
                      </a:pPr>
                      <a:r>
                        <a:rPr lang="vi-VN" sz="1600">
                          <a:effectLst/>
                        </a:rPr>
                        <a:t>Phát triển các mối quan hệ với khách hàng được ưu tiên hơn việc có được doanh thu bán hàng</a:t>
                      </a:r>
                      <a:endParaRPr lang="vi-VN"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977818">
                <a:tc>
                  <a:txBody>
                    <a:bodyPr/>
                    <a:lstStyle/>
                    <a:p>
                      <a:pPr marL="648335" algn="just">
                        <a:lnSpc>
                          <a:spcPct val="115000"/>
                        </a:lnSpc>
                        <a:spcBef>
                          <a:spcPts val="300"/>
                        </a:spcBef>
                        <a:spcAft>
                          <a:spcPts val="200"/>
                        </a:spcAft>
                        <a:tabLst>
                          <a:tab pos="648335" algn="l"/>
                          <a:tab pos="457200" algn="l"/>
                        </a:tabLst>
                      </a:pPr>
                      <a:r>
                        <a:rPr lang="vi-VN" sz="1600" dirty="0">
                          <a:effectLst/>
                        </a:rPr>
                        <a:t>Tương </a:t>
                      </a:r>
                      <a:r>
                        <a:rPr lang="vi-VN" sz="1600" dirty="0" err="1">
                          <a:effectLst/>
                        </a:rPr>
                        <a:t>tác</a:t>
                      </a:r>
                      <a:r>
                        <a:rPr lang="vi-VN" sz="1600" dirty="0">
                          <a:effectLst/>
                        </a:rPr>
                        <a:t> </a:t>
                      </a:r>
                      <a:r>
                        <a:rPr lang="vi-VN" sz="1600" dirty="0" err="1">
                          <a:effectLst/>
                        </a:rPr>
                        <a:t>giữa</a:t>
                      </a:r>
                      <a:r>
                        <a:rPr lang="vi-VN" sz="1600" dirty="0">
                          <a:effectLst/>
                        </a:rPr>
                        <a:t> </a:t>
                      </a:r>
                      <a:r>
                        <a:rPr lang="vi-VN" sz="1600" dirty="0" err="1">
                          <a:effectLst/>
                        </a:rPr>
                        <a:t>người</a:t>
                      </a:r>
                      <a:r>
                        <a:rPr lang="vi-VN" sz="1600" dirty="0">
                          <a:effectLst/>
                        </a:rPr>
                        <a:t> mua-</a:t>
                      </a:r>
                      <a:r>
                        <a:rPr lang="vi-VN" sz="1600" dirty="0" err="1">
                          <a:effectLst/>
                        </a:rPr>
                        <a:t>người</a:t>
                      </a:r>
                      <a:r>
                        <a:rPr lang="vi-VN" sz="1600" dirty="0">
                          <a:effectLst/>
                        </a:rPr>
                        <a:t> </a:t>
                      </a:r>
                      <a:r>
                        <a:rPr lang="vi-VN" sz="1600" dirty="0" err="1">
                          <a:effectLst/>
                        </a:rPr>
                        <a:t>bán</a:t>
                      </a:r>
                      <a:r>
                        <a:rPr lang="vi-VN" sz="1600" dirty="0">
                          <a:effectLst/>
                        </a:rPr>
                        <a:t> mang </a:t>
                      </a:r>
                      <a:r>
                        <a:rPr lang="vi-VN" sz="1600" dirty="0" err="1">
                          <a:effectLst/>
                        </a:rPr>
                        <a:t>tính</a:t>
                      </a:r>
                      <a:r>
                        <a:rPr lang="vi-VN" sz="1600" dirty="0">
                          <a:effectLst/>
                        </a:rPr>
                        <a:t> </a:t>
                      </a:r>
                      <a:r>
                        <a:rPr lang="vi-VN" sz="1600" dirty="0" err="1">
                          <a:effectLst/>
                        </a:rPr>
                        <a:t>cạnh</a:t>
                      </a:r>
                      <a:r>
                        <a:rPr lang="vi-VN" sz="1600" dirty="0">
                          <a:effectLst/>
                        </a:rPr>
                        <a:t> tranh, </a:t>
                      </a:r>
                      <a:r>
                        <a:rPr lang="vi-VN" sz="1600" dirty="0" err="1">
                          <a:effectLst/>
                        </a:rPr>
                        <a:t>mất-được</a:t>
                      </a:r>
                      <a:endParaRPr lang="vi-VN" sz="1600" dirty="0">
                        <a:effectLst/>
                        <a:latin typeface="Times New Roman"/>
                        <a:ea typeface="Times New Roman"/>
                        <a:cs typeface="Times New Roman"/>
                      </a:endParaRPr>
                    </a:p>
                  </a:txBody>
                  <a:tcPr marL="68580" marR="68580" marT="0" marB="0"/>
                </a:tc>
                <a:tc>
                  <a:txBody>
                    <a:bodyPr/>
                    <a:lstStyle/>
                    <a:p>
                      <a:pPr marL="648335" algn="just">
                        <a:lnSpc>
                          <a:spcPct val="115000"/>
                        </a:lnSpc>
                        <a:spcBef>
                          <a:spcPts val="300"/>
                        </a:spcBef>
                        <a:spcAft>
                          <a:spcPts val="200"/>
                        </a:spcAft>
                        <a:tabLst>
                          <a:tab pos="648335" algn="l"/>
                          <a:tab pos="457200" algn="l"/>
                        </a:tabLst>
                      </a:pPr>
                      <a:r>
                        <a:rPr lang="vi-VN" sz="1600" dirty="0">
                          <a:effectLst/>
                        </a:rPr>
                        <a:t>Tương tác giữa người mua – người bán mang tính hợp tác, phát triển các mối quan hệ cùng có lợi</a:t>
                      </a:r>
                      <a:endParaRPr lang="vi-VN" sz="16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647630">
                <a:tc>
                  <a:txBody>
                    <a:bodyPr/>
                    <a:lstStyle/>
                    <a:p>
                      <a:pPr marL="648335" algn="just">
                        <a:lnSpc>
                          <a:spcPct val="115000"/>
                        </a:lnSpc>
                        <a:spcBef>
                          <a:spcPts val="300"/>
                        </a:spcBef>
                        <a:spcAft>
                          <a:spcPts val="200"/>
                        </a:spcAft>
                        <a:tabLst>
                          <a:tab pos="648335" algn="l"/>
                          <a:tab pos="457200" algn="l"/>
                        </a:tabLst>
                      </a:pPr>
                      <a:r>
                        <a:rPr lang="vi-VN" sz="1600" dirty="0">
                          <a:effectLst/>
                        </a:rPr>
                        <a:t>Nhân viên bán hàng có định hướng vì lợi ích bản thân họ, lợi ích bản thân là vấn đề đầu tiên trong việc phát triển một mối quan hệ</a:t>
                      </a:r>
                      <a:endParaRPr lang="vi-VN" sz="1600" dirty="0">
                        <a:effectLst/>
                        <a:latin typeface="Times New Roman"/>
                        <a:ea typeface="Times New Roman"/>
                        <a:cs typeface="Times New Roman"/>
                      </a:endParaRPr>
                    </a:p>
                  </a:txBody>
                  <a:tcPr marL="68580" marR="68580" marT="0" marB="0"/>
                </a:tc>
                <a:tc>
                  <a:txBody>
                    <a:bodyPr/>
                    <a:lstStyle/>
                    <a:p>
                      <a:pPr marL="648335" algn="just">
                        <a:lnSpc>
                          <a:spcPct val="115000"/>
                        </a:lnSpc>
                        <a:spcBef>
                          <a:spcPts val="300"/>
                        </a:spcBef>
                        <a:spcAft>
                          <a:spcPts val="200"/>
                        </a:spcAft>
                        <a:tabLst>
                          <a:tab pos="648335" algn="l"/>
                          <a:tab pos="457200" algn="l"/>
                        </a:tabLst>
                      </a:pPr>
                      <a:r>
                        <a:rPr lang="vi-VN" sz="1600" dirty="0">
                          <a:effectLst/>
                        </a:rPr>
                        <a:t>Nhân viên bán hàng có định hướng khách hàng, giúp đỡ khách hàng là vấn đề đầu tiên và quan trọng nhất để phát triển một mối quan hệ</a:t>
                      </a:r>
                      <a:endParaRPr lang="vi-VN" sz="16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534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534400" cy="609600"/>
          </a:xfrm>
        </p:spPr>
        <p:txBody>
          <a:bodyPr>
            <a:noAutofit/>
          </a:bodyPr>
          <a:lstStyle/>
          <a:p>
            <a:pPr algn="ctr">
              <a:lnSpc>
                <a:spcPct val="100000"/>
              </a:lnSpc>
            </a:pPr>
            <a:r>
              <a:rPr lang="vi-VN" sz="2800" dirty="0">
                <a:solidFill>
                  <a:schemeClr val="tx1"/>
                </a:solidFill>
              </a:rPr>
              <a:t>19. Xu hướng chuyển từ quản trị cá nhân sang quản trị nhóm bán hàng</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29</a:t>
            </a:fld>
            <a:endParaRPr lang="en-US"/>
          </a:p>
        </p:txBody>
      </p:sp>
      <p:sp>
        <p:nvSpPr>
          <p:cNvPr id="4" name="Content Placeholder 3"/>
          <p:cNvSpPr>
            <a:spLocks noGrp="1"/>
          </p:cNvSpPr>
          <p:nvPr>
            <p:ph sz="quarter" idx="1"/>
          </p:nvPr>
        </p:nvSpPr>
        <p:spPr/>
        <p:txBody>
          <a:bodyPr>
            <a:normAutofit fontScale="62500" lnSpcReduction="20000"/>
          </a:bodyPr>
          <a:lstStyle/>
          <a:p>
            <a:pPr algn="just">
              <a:lnSpc>
                <a:spcPct val="140000"/>
              </a:lnSpc>
              <a:buClr>
                <a:srgbClr val="FF0000"/>
              </a:buClr>
              <a:buFont typeface="Wingdings" pitchFamily="2" charset="2"/>
              <a:buChar char="v"/>
            </a:pPr>
            <a:r>
              <a:rPr lang="en-US" dirty="0"/>
              <a:t> </a:t>
            </a:r>
            <a:r>
              <a:rPr lang="en-US" dirty="0" err="1"/>
              <a:t>Một</a:t>
            </a:r>
            <a:r>
              <a:rPr lang="en-US" dirty="0"/>
              <a:t> </a:t>
            </a:r>
            <a:r>
              <a:rPr lang="en-US" dirty="0" err="1"/>
              <a:t>cá</a:t>
            </a:r>
            <a:r>
              <a:rPr lang="en-US" dirty="0"/>
              <a:t> </a:t>
            </a:r>
            <a:r>
              <a:rPr lang="en-US" dirty="0" err="1"/>
              <a:t>nhân</a:t>
            </a:r>
            <a:r>
              <a:rPr lang="vi-VN" dirty="0"/>
              <a:t> nhân viên bán hàng dù xuất sắc đến đâu cũng không thể sở hữu đầy đủ những kiến thức và kỹ năng </a:t>
            </a:r>
          </a:p>
          <a:p>
            <a:pPr algn="just">
              <a:lnSpc>
                <a:spcPct val="140000"/>
              </a:lnSpc>
              <a:buClr>
                <a:srgbClr val="FF0000"/>
              </a:buClr>
              <a:buFont typeface="Wingdings" pitchFamily="2" charset="2"/>
              <a:buChar char="v"/>
            </a:pPr>
            <a:r>
              <a:rPr lang="vi-VN" dirty="0"/>
              <a:t> Một cá nhân nhân viên bán hàng không thể thực hiện được công việc bán hàng cho người mua mà cần một nhóm bán hàng </a:t>
            </a:r>
          </a:p>
          <a:p>
            <a:pPr algn="just">
              <a:lnSpc>
                <a:spcPct val="140000"/>
              </a:lnSpc>
              <a:buClr>
                <a:srgbClr val="FF0000"/>
              </a:buClr>
              <a:buFont typeface="Wingdings" pitchFamily="2" charset="2"/>
              <a:buChar char="v"/>
            </a:pPr>
            <a:r>
              <a:rPr lang="vi-VN" dirty="0"/>
              <a:t> Quản trị bán hàng hiện đại gắn liền với việc nhà quản trị bán phải có năng lực quản lý các nhóm bán hàng.</a:t>
            </a:r>
          </a:p>
          <a:p>
            <a:pPr algn="just">
              <a:lnSpc>
                <a:spcPct val="140000"/>
              </a:lnSpc>
              <a:buClr>
                <a:srgbClr val="FF0000"/>
              </a:buClr>
              <a:buFont typeface="Wingdings" pitchFamily="2" charset="2"/>
              <a:buChar char="v"/>
            </a:pPr>
            <a:r>
              <a:rPr lang="vi-VN" dirty="0"/>
              <a:t> Có rất nhiều quan điểm liên quan đến việc thiết lập nhóm bán hàng, điển hình là xây dựng các “nhóm bán hàng hạt nhân” (nhóm bán hàng </a:t>
            </a:r>
            <a:r>
              <a:rPr lang="vi-VN" dirty="0" err="1"/>
              <a:t>cốt</a:t>
            </a:r>
            <a:r>
              <a:rPr lang="vi-VN" dirty="0"/>
              <a:t> </a:t>
            </a:r>
            <a:r>
              <a:rPr lang="vi-VN" dirty="0" err="1"/>
              <a:t>lõi</a:t>
            </a:r>
            <a:r>
              <a:rPr lang="vi-VN" dirty="0"/>
              <a:t>)</a:t>
            </a:r>
          </a:p>
          <a:p>
            <a:pPr algn="just">
              <a:lnSpc>
                <a:spcPct val="140000"/>
              </a:lnSpc>
              <a:buClr>
                <a:srgbClr val="FF0000"/>
              </a:buClr>
              <a:buFont typeface="Wingdings" pitchFamily="2" charset="2"/>
              <a:buChar char="v"/>
            </a:pPr>
            <a:r>
              <a:rPr lang="vi-VN" dirty="0"/>
              <a:t> Hướng thứ hai cho việc thành lập nhóm bán hàng là dựa trên các cơ hội bán hàng mang tính ngắn hạn hơn. </a:t>
            </a:r>
          </a:p>
        </p:txBody>
      </p:sp>
    </p:spTree>
    <p:extLst>
      <p:ext uri="{BB962C8B-B14F-4D97-AF65-F5344CB8AC3E}">
        <p14:creationId xmlns:p14="http://schemas.microsoft.com/office/powerpoint/2010/main" val="246382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descr="Large confetti"/>
          <p:cNvSpPr>
            <a:spLocks noGrp="1"/>
          </p:cNvSpPr>
          <p:nvPr>
            <p:ph type="title"/>
          </p:nvPr>
        </p:nvSpPr>
        <p:spPr>
          <a:xfrm>
            <a:off x="628650" y="152400"/>
            <a:ext cx="8229600" cy="1192599"/>
          </a:xfrm>
        </p:spPr>
        <p:txBody>
          <a:bodyPr>
            <a:normAutofit/>
          </a:bodyPr>
          <a:lstStyle/>
          <a:p>
            <a:pPr algn="ctr"/>
            <a:r>
              <a:rPr lang="en-US" sz="2800" spc="-100" dirty="0" err="1"/>
              <a:t>Đối</a:t>
            </a:r>
            <a:r>
              <a:rPr lang="en-US" sz="2800" spc="-100" dirty="0"/>
              <a:t> </a:t>
            </a:r>
            <a:r>
              <a:rPr lang="en-US" sz="2800" spc="-100" dirty="0" err="1"/>
              <a:t>tượng</a:t>
            </a:r>
            <a:r>
              <a:rPr lang="en-US" sz="2800" spc="-100" dirty="0"/>
              <a:t>, </a:t>
            </a:r>
            <a:r>
              <a:rPr lang="en-US" sz="2800" spc="-100" dirty="0" err="1"/>
              <a:t>thời</a:t>
            </a:r>
            <a:r>
              <a:rPr lang="en-US" sz="2800" spc="-100" dirty="0"/>
              <a:t> </a:t>
            </a:r>
            <a:r>
              <a:rPr lang="en-US" sz="2800" spc="-100" dirty="0" err="1"/>
              <a:t>lượng</a:t>
            </a:r>
            <a:r>
              <a:rPr lang="en-US" sz="2800" spc="-100" dirty="0"/>
              <a:t> </a:t>
            </a:r>
            <a:r>
              <a:rPr lang="en-US" sz="2800" spc="-100" dirty="0" err="1"/>
              <a:t>và</a:t>
            </a:r>
            <a:r>
              <a:rPr lang="en-US" sz="2800" spc="-100" dirty="0"/>
              <a:t> </a:t>
            </a:r>
            <a:r>
              <a:rPr lang="en-US" sz="2800" spc="-100" dirty="0" err="1"/>
              <a:t>điều</a:t>
            </a:r>
            <a:r>
              <a:rPr lang="en-US" sz="2800" spc="-100" dirty="0"/>
              <a:t> </a:t>
            </a:r>
            <a:r>
              <a:rPr lang="en-US" sz="2800" spc="-100" dirty="0" err="1"/>
              <a:t>kiện</a:t>
            </a:r>
            <a:endParaRPr lang="en-US" sz="2800" spc="-100" dirty="0"/>
          </a:p>
        </p:txBody>
      </p:sp>
      <p:sp>
        <p:nvSpPr>
          <p:cNvPr id="4100" name="Rectangle 5"/>
          <p:cNvSpPr>
            <a:spLocks noGrp="1" noChangeArrowheads="1"/>
          </p:cNvSpPr>
          <p:nvPr>
            <p:ph idx="1"/>
          </p:nvPr>
        </p:nvSpPr>
        <p:spPr>
          <a:xfrm>
            <a:off x="609600" y="1661630"/>
            <a:ext cx="8229600" cy="3977170"/>
          </a:xfrm>
        </p:spPr>
        <p:txBody>
          <a:bodyPr>
            <a:normAutofit/>
          </a:bodyPr>
          <a:lstStyle/>
          <a:p>
            <a:pPr>
              <a:lnSpc>
                <a:spcPct val="150000"/>
              </a:lnSpc>
            </a:pPr>
            <a:r>
              <a:rPr lang="en-US" sz="2400" dirty="0" err="1">
                <a:solidFill>
                  <a:schemeClr val="tx1"/>
                </a:solidFill>
                <a:latin typeface="Arial" panose="020B0604020202020204" pitchFamily="34" charset="0"/>
                <a:cs typeface="Arial" panose="020B0604020202020204" pitchFamily="34" charset="0"/>
              </a:rPr>
              <a:t>Đối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tượng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Sinh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viên</a:t>
            </a:r>
            <a:r>
              <a:rPr lang="en-US" sz="2400" dirty="0">
                <a:solidFill>
                  <a:schemeClr val="tx1"/>
                </a:solidFill>
                <a:latin typeface="Arial" panose="020B0604020202020204" pitchFamily="34" charset="0"/>
                <a:cs typeface="Arial" panose="020B0604020202020204" pitchFamily="34" charset="0"/>
              </a:rPr>
              <a:t> </a:t>
            </a:r>
            <a:r>
              <a:rPr lang="vi-VN" sz="2400" dirty="0" err="1">
                <a:solidFill>
                  <a:schemeClr val="tx1"/>
                </a:solidFill>
                <a:latin typeface="Arial" panose="020B0604020202020204" pitchFamily="34" charset="0"/>
                <a:cs typeface="Arial" panose="020B0604020202020204" pitchFamily="34" charset="0"/>
              </a:rPr>
              <a:t>ngành</a:t>
            </a:r>
            <a:r>
              <a:rPr lang="vi-VN" sz="2400" dirty="0">
                <a:solidFill>
                  <a:schemeClr val="tx1"/>
                </a:solidFill>
                <a:latin typeface="Arial" panose="020B0604020202020204" pitchFamily="34" charset="0"/>
                <a:cs typeface="Arial" panose="020B0604020202020204" pitchFamily="34" charset="0"/>
              </a:rPr>
              <a:t> Marketing  </a:t>
            </a:r>
            <a:endParaRPr lang="en-US" sz="2400" dirty="0">
              <a:solidFill>
                <a:schemeClr val="tx1"/>
              </a:solidFill>
              <a:latin typeface="Arial" panose="020B0604020202020204" pitchFamily="34" charset="0"/>
              <a:cs typeface="Arial" panose="020B0604020202020204" pitchFamily="34" charset="0"/>
            </a:endParaRPr>
          </a:p>
          <a:p>
            <a:pPr>
              <a:lnSpc>
                <a:spcPct val="150000"/>
              </a:lnSpc>
            </a:pPr>
            <a:r>
              <a:rPr lang="en-US" sz="2400" dirty="0" err="1">
                <a:solidFill>
                  <a:schemeClr val="tx1"/>
                </a:solidFill>
                <a:latin typeface="Arial" panose="020B0604020202020204" pitchFamily="34" charset="0"/>
                <a:cs typeface="Arial" panose="020B0604020202020204" pitchFamily="34" charset="0"/>
              </a:rPr>
              <a:t>Thời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lượng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3TC</a:t>
            </a:r>
            <a:r>
              <a:rPr lang="en-US" sz="2400" dirty="0">
                <a:solidFill>
                  <a:schemeClr val="tx1"/>
                </a:solidFill>
                <a:latin typeface="Arial" panose="020B0604020202020204" pitchFamily="34" charset="0"/>
                <a:cs typeface="Arial" panose="020B0604020202020204" pitchFamily="34" charset="0"/>
              </a:rPr>
              <a:t> – 40 </a:t>
            </a:r>
            <a:r>
              <a:rPr lang="en-US" sz="2400" dirty="0" err="1">
                <a:solidFill>
                  <a:schemeClr val="tx1"/>
                </a:solidFill>
                <a:latin typeface="Arial" panose="020B0604020202020204" pitchFamily="34" charset="0"/>
                <a:cs typeface="Arial" panose="020B0604020202020204" pitchFamily="34" charset="0"/>
              </a:rPr>
              <a:t>gi</a:t>
            </a:r>
            <a:r>
              <a:rPr lang="en-US" sz="2400" dirty="0" err="1"/>
              <a:t>ờ</a:t>
            </a:r>
            <a:r>
              <a:rPr lang="vi-VN" sz="2400" dirty="0"/>
              <a:t>, tư</a:t>
            </a:r>
            <a:r>
              <a:rPr lang="en-US" sz="2400" dirty="0" err="1"/>
              <a:t>ơng</a:t>
            </a:r>
            <a:r>
              <a:rPr lang="en-US" sz="2400" dirty="0"/>
              <a:t> đ</a:t>
            </a:r>
            <a:r>
              <a:rPr lang="vi-VN" sz="2400" dirty="0"/>
              <a:t>ư</a:t>
            </a:r>
            <a:r>
              <a:rPr lang="en-US" sz="2400" dirty="0" err="1"/>
              <a:t>ơng</a:t>
            </a:r>
            <a:r>
              <a:rPr lang="en-US" sz="2400" dirty="0"/>
              <a:t> 45 </a:t>
            </a:r>
            <a:r>
              <a:rPr lang="en-US" sz="2400" dirty="0" err="1"/>
              <a:t>tiết</a:t>
            </a:r>
            <a:r>
              <a:rPr lang="en-US" sz="2400" dirty="0">
                <a:solidFill>
                  <a:schemeClr val="tx1"/>
                </a:solidFill>
                <a:latin typeface="Arial" panose="020B0604020202020204" pitchFamily="34" charset="0"/>
                <a:cs typeface="Arial" panose="020B0604020202020204" pitchFamily="34" charset="0"/>
              </a:rPr>
              <a:t> </a:t>
            </a:r>
          </a:p>
          <a:p>
            <a:pPr lvl="1">
              <a:lnSpc>
                <a:spcPct val="150000"/>
              </a:lnSpc>
            </a:pPr>
            <a:r>
              <a:rPr lang="en-US" dirty="0"/>
              <a:t>29 </a:t>
            </a:r>
            <a:r>
              <a:rPr lang="en-US" sz="2000" dirty="0" err="1">
                <a:solidFill>
                  <a:schemeClr val="tx1"/>
                </a:solidFill>
                <a:latin typeface="Arial" panose="020B0604020202020204" pitchFamily="34" charset="0"/>
                <a:cs typeface="Arial" panose="020B0604020202020204" pitchFamily="34" charset="0"/>
              </a:rPr>
              <a:t>gi</a:t>
            </a:r>
            <a:r>
              <a:rPr lang="en-US" dirty="0" err="1"/>
              <a:t>ờ</a:t>
            </a:r>
            <a:r>
              <a:rPr lang="en-US" dirty="0"/>
              <a:t> </a:t>
            </a:r>
            <a:r>
              <a:rPr lang="en-US" dirty="0" err="1"/>
              <a:t>lý</a:t>
            </a:r>
            <a:r>
              <a:rPr lang="en-US" dirty="0"/>
              <a:t> </a:t>
            </a:r>
            <a:r>
              <a:rPr lang="en-US" dirty="0" err="1"/>
              <a:t>thuyết</a:t>
            </a:r>
            <a:endParaRPr lang="en-US" sz="2000" dirty="0">
              <a:solidFill>
                <a:schemeClr val="tx1"/>
              </a:solidFill>
              <a:latin typeface="Arial" panose="020B0604020202020204" pitchFamily="34" charset="0"/>
              <a:cs typeface="Arial" panose="020B0604020202020204" pitchFamily="34" charset="0"/>
            </a:endParaRPr>
          </a:p>
          <a:p>
            <a:pPr lvl="1">
              <a:lnSpc>
                <a:spcPct val="150000"/>
              </a:lnSpc>
            </a:pPr>
            <a:r>
              <a:rPr lang="en-US" sz="2000" dirty="0">
                <a:solidFill>
                  <a:schemeClr val="tx1"/>
                </a:solidFill>
                <a:latin typeface="Arial" panose="020B0604020202020204" pitchFamily="34" charset="0"/>
                <a:cs typeface="Arial" panose="020B0604020202020204" pitchFamily="34" charset="0"/>
              </a:rPr>
              <a:t>11 </a:t>
            </a:r>
            <a:r>
              <a:rPr lang="en-US" sz="2000" dirty="0" err="1">
                <a:solidFill>
                  <a:schemeClr val="tx1"/>
                </a:solidFill>
                <a:latin typeface="Arial" panose="020B0604020202020204" pitchFamily="34" charset="0"/>
                <a:cs typeface="Arial" panose="020B0604020202020204" pitchFamily="34" charset="0"/>
              </a:rPr>
              <a:t>gi</a:t>
            </a:r>
            <a:r>
              <a:rPr lang="en-US" dirty="0" err="1"/>
              <a:t>ờ</a:t>
            </a:r>
            <a:r>
              <a:rPr lang="en-US" dirty="0"/>
              <a:t> </a:t>
            </a:r>
            <a:r>
              <a:rPr lang="en-US" sz="2000" dirty="0" err="1">
                <a:solidFill>
                  <a:schemeClr val="tx1"/>
                </a:solidFill>
                <a:latin typeface="Arial" panose="020B0604020202020204" pitchFamily="34" charset="0"/>
                <a:cs typeface="Arial" panose="020B0604020202020204" pitchFamily="34" charset="0"/>
              </a:rPr>
              <a:t>thảo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luận</a:t>
            </a:r>
            <a:r>
              <a:rPr lang="en-US" sz="2000" dirty="0">
                <a:solidFill>
                  <a:schemeClr val="tx1"/>
                </a:solidFill>
                <a:latin typeface="Arial" panose="020B0604020202020204" pitchFamily="34" charset="0"/>
                <a:cs typeface="Arial" panose="020B0604020202020204" pitchFamily="34" charset="0"/>
              </a:rPr>
              <a:t>/</a:t>
            </a:r>
            <a:r>
              <a:rPr lang="en-US" sz="2000" dirty="0" err="1">
                <a:solidFill>
                  <a:schemeClr val="tx1"/>
                </a:solidFill>
                <a:latin typeface="Arial" panose="020B0604020202020204" pitchFamily="34" charset="0"/>
                <a:cs typeface="Arial" panose="020B0604020202020204" pitchFamily="34" charset="0"/>
              </a:rPr>
              <a:t>bài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tập</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nhóm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kiểm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tra</a:t>
            </a:r>
            <a:endParaRPr lang="vi-VN" sz="2000" dirty="0">
              <a:solidFill>
                <a:schemeClr val="tx1"/>
              </a:solidFill>
              <a:latin typeface="Arial" panose="020B0604020202020204" pitchFamily="34" charset="0"/>
              <a:cs typeface="Arial" panose="020B0604020202020204" pitchFamily="34" charset="0"/>
            </a:endParaRPr>
          </a:p>
          <a:p>
            <a:pPr>
              <a:lnSpc>
                <a:spcPct val="150000"/>
              </a:lnSpc>
            </a:pPr>
            <a:r>
              <a:rPr lang="en-US" sz="2400" dirty="0" err="1">
                <a:solidFill>
                  <a:schemeClr val="tx1"/>
                </a:solidFill>
                <a:latin typeface="Arial" panose="020B0604020202020204" pitchFamily="34" charset="0"/>
                <a:cs typeface="Arial" panose="020B0604020202020204" pitchFamily="34" charset="0"/>
              </a:rPr>
              <a:t>Điều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quyết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Kinh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tế</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en-US" sz="2400" dirty="0">
                <a:solidFill>
                  <a:schemeClr val="tx1"/>
                </a:solidFill>
                <a:latin typeface="Arial" panose="020B0604020202020204" pitchFamily="34" charset="0"/>
                <a:cs typeface="Arial" panose="020B0604020202020204" pitchFamily="34" charset="0"/>
              </a:rPr>
              <a:t> vi </a:t>
            </a:r>
            <a:r>
              <a:rPr lang="en-US" sz="2400" dirty="0" err="1">
                <a:solidFill>
                  <a:schemeClr val="tx1"/>
                </a:solidFill>
                <a:latin typeface="Arial" panose="020B0604020202020204" pitchFamily="34" charset="0"/>
                <a:cs typeface="Arial" panose="020B0604020202020204" pitchFamily="34" charset="0"/>
              </a:rPr>
              <a:t>mô</a:t>
            </a:r>
            <a:endParaRPr lang="en-US" sz="2400" dirty="0">
              <a:solidFill>
                <a:schemeClr val="tx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3</a:t>
            </a:fld>
            <a:endParaRPr kumimoji="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609600"/>
          </a:xfrm>
        </p:spPr>
        <p:txBody>
          <a:bodyPr>
            <a:normAutofit fontScale="90000"/>
          </a:bodyPr>
          <a:lstStyle/>
          <a:p>
            <a:pPr algn="ctr">
              <a:lnSpc>
                <a:spcPct val="100000"/>
              </a:lnSpc>
            </a:pPr>
            <a:r>
              <a:rPr lang="vi-VN" sz="3100" dirty="0">
                <a:solidFill>
                  <a:schemeClr val="tx1"/>
                </a:solidFill>
              </a:rPr>
              <a:t>20. Xu hướng chuyển từ tập trung vào sản lượng bán sang tập trung vào hiệu quả bán hàng</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30</a:t>
            </a:fld>
            <a:endParaRPr lang="en-US"/>
          </a:p>
        </p:txBody>
      </p:sp>
      <p:sp>
        <p:nvSpPr>
          <p:cNvPr id="4" name="Content Placeholder 3"/>
          <p:cNvSpPr>
            <a:spLocks noGrp="1"/>
          </p:cNvSpPr>
          <p:nvPr>
            <p:ph sz="quarter" idx="1"/>
          </p:nvPr>
        </p:nvSpPr>
        <p:spPr>
          <a:xfrm>
            <a:off x="477422" y="1386623"/>
            <a:ext cx="8382000" cy="4709160"/>
          </a:xfrm>
        </p:spPr>
        <p:txBody>
          <a:bodyPr>
            <a:normAutofit fontScale="92500" lnSpcReduction="10000"/>
          </a:bodyPr>
          <a:lstStyle/>
          <a:p>
            <a:pPr algn="just">
              <a:lnSpc>
                <a:spcPct val="120000"/>
              </a:lnSpc>
              <a:buClr>
                <a:srgbClr val="FF0000"/>
              </a:buClr>
              <a:buFont typeface="Wingdings" pitchFamily="2" charset="2"/>
              <a:buChar char="v"/>
            </a:pPr>
            <a:r>
              <a:rPr lang="en-US" sz="2400" dirty="0"/>
              <a:t> </a:t>
            </a:r>
            <a:r>
              <a:rPr lang="en-US" sz="2400" dirty="0" err="1"/>
              <a:t>Các</a:t>
            </a:r>
            <a:r>
              <a:rPr lang="en-US" sz="2400" dirty="0"/>
              <a:t> </a:t>
            </a:r>
            <a:r>
              <a:rPr lang="en-US" sz="2400" dirty="0" err="1"/>
              <a:t>doanh</a:t>
            </a:r>
            <a:r>
              <a:rPr lang="en-US" sz="2400" dirty="0"/>
              <a:t> </a:t>
            </a:r>
            <a:r>
              <a:rPr lang="en-US" sz="2400" dirty="0" err="1"/>
              <a:t>nghiệp</a:t>
            </a:r>
            <a:r>
              <a:rPr lang="en-US" sz="2400" dirty="0"/>
              <a:t> </a:t>
            </a:r>
            <a:r>
              <a:rPr lang="en-US" sz="2400" dirty="0" err="1"/>
              <a:t>bán</a:t>
            </a:r>
            <a:r>
              <a:rPr lang="en-US" sz="2400" dirty="0"/>
              <a:t> </a:t>
            </a:r>
            <a:r>
              <a:rPr lang="en-US" sz="2400" dirty="0" err="1"/>
              <a:t>hàng</a:t>
            </a:r>
            <a:r>
              <a:rPr lang="en-US" sz="2400" dirty="0"/>
              <a:t> </a:t>
            </a:r>
            <a:r>
              <a:rPr lang="en-US" sz="2400" dirty="0" err="1"/>
              <a:t>quan</a:t>
            </a:r>
            <a:r>
              <a:rPr lang="en-US" sz="2400" dirty="0"/>
              <a:t> </a:t>
            </a:r>
            <a:r>
              <a:rPr lang="en-US" sz="2400" dirty="0" err="1"/>
              <a:t>tâm</a:t>
            </a:r>
            <a:r>
              <a:rPr lang="en-US" sz="2400" dirty="0"/>
              <a:t> </a:t>
            </a:r>
            <a:r>
              <a:rPr lang="en-US" sz="2400" dirty="0" err="1"/>
              <a:t>đến</a:t>
            </a:r>
            <a:r>
              <a:rPr lang="en-US" sz="2400" dirty="0"/>
              <a:t> </a:t>
            </a:r>
            <a:r>
              <a:rPr lang="en-US" sz="2400" dirty="0" err="1"/>
              <a:t>việc</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r>
              <a:rPr lang="en-US" sz="2400" dirty="0" err="1"/>
              <a:t>và</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tạo</a:t>
            </a:r>
            <a:r>
              <a:rPr lang="en-US" sz="2400" dirty="0"/>
              <a:t> </a:t>
            </a:r>
            <a:r>
              <a:rPr lang="en-US" sz="2400" dirty="0" err="1"/>
              <a:t>ra</a:t>
            </a:r>
            <a:r>
              <a:rPr lang="en-US" sz="2400" dirty="0"/>
              <a:t> </a:t>
            </a:r>
            <a:r>
              <a:rPr lang="en-US" sz="2400" dirty="0" err="1"/>
              <a:t>được</a:t>
            </a:r>
            <a:r>
              <a:rPr lang="en-US" sz="2400" dirty="0"/>
              <a:t> </a:t>
            </a:r>
            <a:r>
              <a:rPr lang="en-US" sz="2400" dirty="0" err="1"/>
              <a:t>hiệu</a:t>
            </a:r>
            <a:r>
              <a:rPr lang="en-US" sz="2400" dirty="0"/>
              <a:t> </a:t>
            </a:r>
            <a:r>
              <a:rPr lang="en-US" sz="2400" dirty="0" err="1"/>
              <a:t>quả</a:t>
            </a:r>
            <a:r>
              <a:rPr lang="en-US" sz="2400" dirty="0"/>
              <a:t> </a:t>
            </a:r>
            <a:r>
              <a:rPr lang="en-US" sz="2400" dirty="0" err="1"/>
              <a:t>bán</a:t>
            </a:r>
            <a:r>
              <a:rPr lang="en-US" sz="2400" dirty="0"/>
              <a:t> </a:t>
            </a:r>
            <a:r>
              <a:rPr lang="en-US" sz="2400" dirty="0" err="1"/>
              <a:t>hàng</a:t>
            </a:r>
            <a:r>
              <a:rPr lang="en-US" sz="2400" dirty="0"/>
              <a:t> </a:t>
            </a:r>
            <a:r>
              <a:rPr lang="en-US" sz="2400" dirty="0" err="1"/>
              <a:t>mong</a:t>
            </a:r>
            <a:r>
              <a:rPr lang="en-US" sz="2400" dirty="0"/>
              <a:t> </a:t>
            </a:r>
            <a:r>
              <a:rPr lang="en-US" sz="2400" dirty="0" err="1"/>
              <a:t>muốn</a:t>
            </a:r>
            <a:r>
              <a:rPr lang="en-US" sz="2400" dirty="0"/>
              <a:t> </a:t>
            </a:r>
            <a:r>
              <a:rPr lang="en-US" sz="2400" dirty="0" err="1"/>
              <a:t>hơn</a:t>
            </a:r>
            <a:r>
              <a:rPr lang="en-US" sz="2400" dirty="0"/>
              <a:t> </a:t>
            </a:r>
            <a:r>
              <a:rPr lang="en-US" sz="2400" dirty="0" err="1"/>
              <a:t>là</a:t>
            </a:r>
            <a:r>
              <a:rPr lang="en-US" sz="2400" dirty="0"/>
              <a:t> </a:t>
            </a:r>
            <a:r>
              <a:rPr lang="en-US" sz="2400" dirty="0" err="1"/>
              <a:t>quan</a:t>
            </a:r>
            <a:r>
              <a:rPr lang="en-US" sz="2400" dirty="0"/>
              <a:t> </a:t>
            </a:r>
            <a:r>
              <a:rPr lang="en-US" sz="2400" dirty="0" err="1"/>
              <a:t>tâm</a:t>
            </a:r>
            <a:r>
              <a:rPr lang="en-US" sz="2400" dirty="0"/>
              <a:t> </a:t>
            </a:r>
            <a:r>
              <a:rPr lang="en-US" sz="2400" dirty="0" err="1"/>
              <a:t>đến</a:t>
            </a:r>
            <a:r>
              <a:rPr lang="en-US" sz="2400" dirty="0"/>
              <a:t> con </a:t>
            </a:r>
            <a:r>
              <a:rPr lang="en-US" sz="2400" dirty="0" err="1"/>
              <a:t>số</a:t>
            </a:r>
            <a:r>
              <a:rPr lang="en-US" sz="2400" dirty="0"/>
              <a:t> </a:t>
            </a:r>
            <a:r>
              <a:rPr lang="en-US" sz="2400" dirty="0" err="1"/>
              <a:t>mà</a:t>
            </a:r>
            <a:r>
              <a:rPr lang="en-US" sz="2400" dirty="0"/>
              <a:t> </a:t>
            </a:r>
            <a:r>
              <a:rPr lang="en-US" sz="2400" dirty="0" err="1"/>
              <a:t>doanh</a:t>
            </a:r>
            <a:r>
              <a:rPr lang="en-US" sz="2400" dirty="0"/>
              <a:t> </a:t>
            </a:r>
            <a:r>
              <a:rPr lang="en-US" sz="2400" dirty="0" err="1"/>
              <a:t>thu</a:t>
            </a:r>
            <a:r>
              <a:rPr lang="en-US" sz="2400" dirty="0"/>
              <a:t> </a:t>
            </a:r>
            <a:r>
              <a:rPr lang="en-US" sz="2400" dirty="0" err="1"/>
              <a:t>bán</a:t>
            </a:r>
            <a:r>
              <a:rPr lang="en-US" sz="2400" dirty="0"/>
              <a:t> </a:t>
            </a:r>
            <a:r>
              <a:rPr lang="en-US" sz="2400" dirty="0" err="1"/>
              <a:t>hàng</a:t>
            </a:r>
            <a:r>
              <a:rPr lang="en-US" sz="2400" dirty="0"/>
              <a:t> </a:t>
            </a:r>
            <a:r>
              <a:rPr lang="en-US" sz="2400" dirty="0" err="1"/>
              <a:t>đạt</a:t>
            </a:r>
            <a:r>
              <a:rPr lang="en-US" sz="2400" dirty="0"/>
              <a:t> </a:t>
            </a:r>
            <a:r>
              <a:rPr lang="en-US" sz="2400" dirty="0" err="1"/>
              <a:t>được</a:t>
            </a:r>
            <a:endParaRPr lang="en-US" sz="2400" dirty="0"/>
          </a:p>
          <a:p>
            <a:pPr algn="just">
              <a:lnSpc>
                <a:spcPct val="120000"/>
              </a:lnSpc>
              <a:buClr>
                <a:srgbClr val="FF0000"/>
              </a:buClr>
              <a:buFont typeface="Wingdings" pitchFamily="2" charset="2"/>
              <a:buChar char="v"/>
            </a:pPr>
            <a:r>
              <a:rPr lang="en-US" sz="2400" dirty="0"/>
              <a:t> </a:t>
            </a:r>
            <a:r>
              <a:rPr lang="en-US" sz="2400" dirty="0" err="1"/>
              <a:t>Các</a:t>
            </a:r>
            <a:r>
              <a:rPr lang="en-US" sz="2400" dirty="0"/>
              <a:t> </a:t>
            </a:r>
            <a:r>
              <a:rPr lang="en-US" sz="2400" dirty="0" err="1"/>
              <a:t>doanh</a:t>
            </a:r>
            <a:r>
              <a:rPr lang="en-US" sz="2400" dirty="0"/>
              <a:t> </a:t>
            </a:r>
            <a:r>
              <a:rPr lang="en-US" sz="2400" dirty="0" err="1"/>
              <a:t>nghiệp</a:t>
            </a:r>
            <a:r>
              <a:rPr lang="en-US" sz="2400" dirty="0"/>
              <a:t> </a:t>
            </a:r>
            <a:r>
              <a:rPr lang="en-US" sz="2400" dirty="0" err="1"/>
              <a:t>bán</a:t>
            </a:r>
            <a:r>
              <a:rPr lang="en-US" sz="2400" dirty="0"/>
              <a:t> </a:t>
            </a:r>
            <a:r>
              <a:rPr lang="en-US" sz="2400" dirty="0" err="1"/>
              <a:t>hàng</a:t>
            </a:r>
            <a:r>
              <a:rPr lang="en-US" sz="2400" dirty="0"/>
              <a:t> </a:t>
            </a:r>
            <a:r>
              <a:rPr lang="en-US" sz="2400" dirty="0" err="1"/>
              <a:t>ngày</a:t>
            </a:r>
            <a:r>
              <a:rPr lang="en-US" sz="2400" dirty="0"/>
              <a:t> nay </a:t>
            </a:r>
            <a:r>
              <a:rPr lang="en-US" sz="2400" dirty="0" err="1"/>
              <a:t>có</a:t>
            </a:r>
            <a:r>
              <a:rPr lang="en-US" sz="2400" dirty="0"/>
              <a:t> </a:t>
            </a:r>
            <a:r>
              <a:rPr lang="en-US" sz="2400" dirty="0" err="1"/>
              <a:t>xu</a:t>
            </a:r>
            <a:r>
              <a:rPr lang="en-US" sz="2400" dirty="0"/>
              <a:t> </a:t>
            </a:r>
            <a:r>
              <a:rPr lang="en-US" sz="2400" dirty="0" err="1"/>
              <a:t>hướng</a:t>
            </a:r>
            <a:r>
              <a:rPr lang="en-US" sz="2400" dirty="0"/>
              <a:t> </a:t>
            </a:r>
            <a:r>
              <a:rPr lang="en-US" sz="2400" dirty="0" err="1"/>
              <a:t>đánh</a:t>
            </a:r>
            <a:r>
              <a:rPr lang="en-US" sz="2400" dirty="0"/>
              <a:t> </a:t>
            </a:r>
            <a:r>
              <a:rPr lang="en-US" sz="2400" dirty="0" err="1"/>
              <a:t>giá</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không</a:t>
            </a:r>
            <a:r>
              <a:rPr lang="en-US" sz="2400" dirty="0"/>
              <a:t> </a:t>
            </a:r>
            <a:r>
              <a:rPr lang="en-US" sz="2400" dirty="0" err="1"/>
              <a:t>chỉ</a:t>
            </a:r>
            <a:r>
              <a:rPr lang="en-US" sz="2400" dirty="0"/>
              <a:t> </a:t>
            </a:r>
            <a:r>
              <a:rPr lang="en-US" sz="2400" dirty="0" err="1"/>
              <a:t>dựa</a:t>
            </a:r>
            <a:r>
              <a:rPr lang="en-US" sz="2400" dirty="0"/>
              <a:t> </a:t>
            </a:r>
            <a:r>
              <a:rPr lang="en-US" sz="2400" dirty="0" err="1"/>
              <a:t>trên</a:t>
            </a:r>
            <a:r>
              <a:rPr lang="en-US" sz="2400" dirty="0"/>
              <a:t> </a:t>
            </a:r>
            <a:r>
              <a:rPr lang="en-US" sz="2400" dirty="0" err="1"/>
              <a:t>số</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hay </a:t>
            </a:r>
            <a:r>
              <a:rPr lang="en-US" sz="2400" dirty="0" err="1"/>
              <a:t>doanh</a:t>
            </a:r>
            <a:r>
              <a:rPr lang="en-US" sz="2400" dirty="0"/>
              <a:t> </a:t>
            </a:r>
            <a:r>
              <a:rPr lang="en-US" sz="2400" dirty="0" err="1"/>
              <a:t>số</a:t>
            </a:r>
            <a:r>
              <a:rPr lang="en-US" sz="2400" dirty="0"/>
              <a:t> </a:t>
            </a:r>
            <a:r>
              <a:rPr lang="en-US" sz="2400" dirty="0" err="1"/>
              <a:t>bán</a:t>
            </a:r>
            <a:r>
              <a:rPr lang="en-US" sz="2400" dirty="0"/>
              <a:t> </a:t>
            </a:r>
            <a:r>
              <a:rPr lang="en-US" sz="2400" dirty="0" err="1"/>
              <a:t>hàng</a:t>
            </a:r>
            <a:r>
              <a:rPr lang="en-US" sz="2400" dirty="0"/>
              <a:t> </a:t>
            </a:r>
            <a:r>
              <a:rPr lang="en-US" sz="2400" dirty="0" err="1"/>
              <a:t>mà</a:t>
            </a:r>
            <a:r>
              <a:rPr lang="en-US" sz="2400" dirty="0"/>
              <a:t> </a:t>
            </a:r>
            <a:r>
              <a:rPr lang="en-US" sz="2400" dirty="0" err="1"/>
              <a:t>nhân</a:t>
            </a:r>
            <a:r>
              <a:rPr lang="en-US" sz="2400" dirty="0"/>
              <a:t> </a:t>
            </a:r>
            <a:r>
              <a:rPr lang="en-US" sz="2400" dirty="0" err="1"/>
              <a:t>viên</a:t>
            </a:r>
            <a:r>
              <a:rPr lang="en-US" sz="2400" dirty="0"/>
              <a:t> </a:t>
            </a:r>
            <a:r>
              <a:rPr lang="en-US" sz="2400" dirty="0" err="1"/>
              <a:t>thực</a:t>
            </a:r>
            <a:r>
              <a:rPr lang="en-US" sz="2400" dirty="0"/>
              <a:t> </a:t>
            </a:r>
            <a:r>
              <a:rPr lang="en-US" sz="2400" dirty="0" err="1"/>
              <a:t>hiện</a:t>
            </a:r>
            <a:r>
              <a:rPr lang="en-US" sz="2400" dirty="0"/>
              <a:t> </a:t>
            </a:r>
            <a:r>
              <a:rPr lang="en-US" sz="2400" dirty="0" err="1"/>
              <a:t>được</a:t>
            </a:r>
            <a:r>
              <a:rPr lang="en-US" sz="2400" dirty="0"/>
              <a:t> </a:t>
            </a:r>
            <a:r>
              <a:rPr lang="en-US" sz="2400" dirty="0" err="1"/>
              <a:t>mà</a:t>
            </a:r>
            <a:r>
              <a:rPr lang="en-US" sz="2400" dirty="0"/>
              <a:t> </a:t>
            </a:r>
            <a:r>
              <a:rPr lang="en-US" sz="2400" dirty="0" err="1"/>
              <a:t>thông</a:t>
            </a:r>
            <a:r>
              <a:rPr lang="en-US" sz="2400" dirty="0"/>
              <a:t> qua </a:t>
            </a:r>
            <a:r>
              <a:rPr lang="en-US" sz="2400" dirty="0" err="1"/>
              <a:t>tính</a:t>
            </a:r>
            <a:r>
              <a:rPr lang="en-US" sz="2400" dirty="0"/>
              <a:t> </a:t>
            </a:r>
            <a:r>
              <a:rPr lang="en-US" sz="2400" dirty="0" err="1"/>
              <a:t>hiệu</a:t>
            </a:r>
            <a:r>
              <a:rPr lang="en-US" sz="2400" dirty="0"/>
              <a:t> </a:t>
            </a:r>
            <a:r>
              <a:rPr lang="en-US" sz="2400" dirty="0" err="1"/>
              <a:t>quả</a:t>
            </a:r>
            <a:r>
              <a:rPr lang="en-US" sz="2400" dirty="0"/>
              <a:t> </a:t>
            </a:r>
            <a:r>
              <a:rPr lang="en-US" sz="2400" dirty="0" err="1"/>
              <a:t>của</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p>
          <a:p>
            <a:pPr algn="just">
              <a:lnSpc>
                <a:spcPct val="120000"/>
              </a:lnSpc>
              <a:buClr>
                <a:srgbClr val="FF0000"/>
              </a:buClr>
              <a:buFont typeface="Wingdings" pitchFamily="2" charset="2"/>
              <a:buChar char="v"/>
            </a:pPr>
            <a:r>
              <a:rPr lang="en-US" sz="2400" dirty="0"/>
              <a:t> </a:t>
            </a:r>
            <a:r>
              <a:rPr lang="en-US" sz="2400" dirty="0" err="1"/>
              <a:t>Tính</a:t>
            </a:r>
            <a:r>
              <a:rPr lang="en-US" sz="2400" dirty="0"/>
              <a:t> </a:t>
            </a:r>
            <a:r>
              <a:rPr lang="en-US" sz="2400" dirty="0" err="1"/>
              <a:t>hiệu</a:t>
            </a:r>
            <a:r>
              <a:rPr lang="en-US" sz="2400" dirty="0"/>
              <a:t> </a:t>
            </a:r>
            <a:r>
              <a:rPr lang="en-US" sz="2400" dirty="0" err="1"/>
              <a:t>quả</a:t>
            </a:r>
            <a:r>
              <a:rPr lang="en-US" sz="2400" dirty="0"/>
              <a:t> </a:t>
            </a:r>
            <a:r>
              <a:rPr lang="en-US" sz="2400" dirty="0" err="1"/>
              <a:t>của</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r>
              <a:rPr lang="en-US" sz="2400" dirty="0" err="1"/>
              <a:t>lại</a:t>
            </a:r>
            <a:r>
              <a:rPr lang="en-US" sz="2400" dirty="0"/>
              <a:t> </a:t>
            </a:r>
            <a:r>
              <a:rPr lang="en-US" sz="2400" dirty="0" err="1"/>
              <a:t>phụ</a:t>
            </a:r>
            <a:r>
              <a:rPr lang="en-US" sz="2400" dirty="0"/>
              <a:t> </a:t>
            </a:r>
            <a:r>
              <a:rPr lang="en-US" sz="2400" dirty="0" err="1"/>
              <a:t>thuộc</a:t>
            </a:r>
            <a:r>
              <a:rPr lang="en-US" sz="2400" dirty="0"/>
              <a:t> </a:t>
            </a:r>
            <a:r>
              <a:rPr lang="en-US" sz="2400" dirty="0" err="1"/>
              <a:t>rất</a:t>
            </a:r>
            <a:r>
              <a:rPr lang="en-US" sz="2400" dirty="0"/>
              <a:t> </a:t>
            </a:r>
            <a:r>
              <a:rPr lang="en-US" sz="2400" dirty="0" err="1"/>
              <a:t>lớn</a:t>
            </a:r>
            <a:r>
              <a:rPr lang="en-US" sz="2400" dirty="0"/>
              <a:t> </a:t>
            </a:r>
            <a:r>
              <a:rPr lang="en-US" sz="2400" dirty="0" err="1"/>
              <a:t>vào</a:t>
            </a:r>
            <a:r>
              <a:rPr lang="en-US" sz="2400" dirty="0"/>
              <a:t> </a:t>
            </a:r>
            <a:r>
              <a:rPr lang="en-US" sz="2400" dirty="0" err="1"/>
              <a:t>việc</a:t>
            </a:r>
            <a:r>
              <a:rPr lang="en-US" sz="2400" dirty="0"/>
              <a:t> </a:t>
            </a:r>
            <a:r>
              <a:rPr lang="en-US" sz="2400" dirty="0" err="1"/>
              <a:t>chiến</a:t>
            </a:r>
            <a:r>
              <a:rPr lang="en-US" sz="2400" dirty="0"/>
              <a:t> </a:t>
            </a:r>
            <a:r>
              <a:rPr lang="en-US" sz="2400" dirty="0" err="1"/>
              <a:t>lược</a:t>
            </a:r>
            <a:r>
              <a:rPr lang="en-US" sz="2400" dirty="0"/>
              <a:t> </a:t>
            </a:r>
            <a:r>
              <a:rPr lang="en-US" sz="2400" dirty="0" err="1"/>
              <a:t>bán</a:t>
            </a:r>
            <a:r>
              <a:rPr lang="en-US" sz="2400" dirty="0"/>
              <a:t> </a:t>
            </a:r>
            <a:r>
              <a:rPr lang="en-US" sz="2400" dirty="0" err="1"/>
              <a:t>hàng</a:t>
            </a:r>
            <a:r>
              <a:rPr lang="en-US" sz="2400" dirty="0"/>
              <a:t> </a:t>
            </a:r>
            <a:r>
              <a:rPr lang="en-US" sz="2400" dirty="0" err="1"/>
              <a:t>được</a:t>
            </a:r>
            <a:r>
              <a:rPr lang="en-US" sz="2400" dirty="0"/>
              <a:t> </a:t>
            </a:r>
            <a:r>
              <a:rPr lang="en-US" sz="2400" dirty="0" err="1"/>
              <a:t>phát</a:t>
            </a:r>
            <a:r>
              <a:rPr lang="en-US" sz="2400" dirty="0"/>
              <a:t> </a:t>
            </a:r>
            <a:r>
              <a:rPr lang="en-US" sz="2400" dirty="0" err="1"/>
              <a:t>triển</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bán</a:t>
            </a:r>
            <a:r>
              <a:rPr lang="en-US" sz="2400" dirty="0"/>
              <a:t> </a:t>
            </a:r>
            <a:r>
              <a:rPr lang="en-US" sz="2400" dirty="0" err="1"/>
              <a:t>hàng</a:t>
            </a:r>
            <a:r>
              <a:rPr lang="en-US" sz="2400" dirty="0"/>
              <a:t> </a:t>
            </a:r>
            <a:r>
              <a:rPr lang="en-US" sz="2400" dirty="0" err="1"/>
              <a:t>được</a:t>
            </a:r>
            <a:r>
              <a:rPr lang="en-US" sz="2400" dirty="0"/>
              <a:t> </a:t>
            </a:r>
            <a:r>
              <a:rPr lang="en-US" sz="2400" dirty="0" err="1"/>
              <a:t>tổ</a:t>
            </a:r>
            <a:r>
              <a:rPr lang="en-US" sz="2400" dirty="0"/>
              <a:t> </a:t>
            </a:r>
            <a:r>
              <a:rPr lang="en-US" sz="2400" dirty="0" err="1"/>
              <a:t>chức</a:t>
            </a:r>
            <a:r>
              <a:rPr lang="en-US" sz="2400" dirty="0"/>
              <a:t> </a:t>
            </a:r>
            <a:r>
              <a:rPr lang="en-US" sz="2400" dirty="0" err="1"/>
              <a:t>ra</a:t>
            </a:r>
            <a:r>
              <a:rPr lang="en-US" sz="2400" dirty="0"/>
              <a:t> </a:t>
            </a:r>
            <a:r>
              <a:rPr lang="en-US" sz="2400" dirty="0" err="1"/>
              <a:t>sao</a:t>
            </a:r>
            <a:endParaRPr lang="vi-VN" sz="2400" dirty="0"/>
          </a:p>
        </p:txBody>
      </p:sp>
    </p:spTree>
    <p:extLst>
      <p:ext uri="{BB962C8B-B14F-4D97-AF65-F5344CB8AC3E}">
        <p14:creationId xmlns:p14="http://schemas.microsoft.com/office/powerpoint/2010/main" val="191612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600"/>
          </a:xfrm>
        </p:spPr>
        <p:txBody>
          <a:bodyPr>
            <a:noAutofit/>
          </a:bodyPr>
          <a:lstStyle/>
          <a:p>
            <a:pPr algn="ctr">
              <a:lnSpc>
                <a:spcPct val="100000"/>
              </a:lnSpc>
            </a:pPr>
            <a:r>
              <a:rPr lang="vi-VN" sz="2800" dirty="0">
                <a:solidFill>
                  <a:schemeClr val="tx1"/>
                </a:solidFill>
              </a:rPr>
              <a:t>21. Xu hướng chuyển từ quản </a:t>
            </a:r>
            <a:r>
              <a:rPr lang="vi-VN" sz="2800" dirty="0" err="1">
                <a:solidFill>
                  <a:schemeClr val="tx1"/>
                </a:solidFill>
              </a:rPr>
              <a:t>lý</a:t>
            </a:r>
            <a:r>
              <a:rPr lang="vi-VN" sz="2800" dirty="0">
                <a:solidFill>
                  <a:schemeClr val="tx1"/>
                </a:solidFill>
              </a:rPr>
              <a:t>  sang lãnh </a:t>
            </a:r>
            <a:r>
              <a:rPr lang="vi-VN" sz="2800" dirty="0" err="1">
                <a:solidFill>
                  <a:schemeClr val="tx1"/>
                </a:solidFill>
              </a:rPr>
              <a:t>đạo</a:t>
            </a:r>
            <a:r>
              <a:rPr lang="vi-VN" sz="2800" dirty="0">
                <a:solidFill>
                  <a:schemeClr val="tx1"/>
                </a:solidFill>
              </a:rPr>
              <a:t> </a:t>
            </a:r>
            <a:r>
              <a:rPr lang="vi-VN" sz="2800" dirty="0" err="1">
                <a:solidFill>
                  <a:schemeClr val="tx1"/>
                </a:solidFill>
              </a:rPr>
              <a:t>lực</a:t>
            </a:r>
            <a:r>
              <a:rPr lang="vi-VN" sz="2800" dirty="0">
                <a:solidFill>
                  <a:schemeClr val="tx1"/>
                </a:solidFill>
              </a:rPr>
              <a:t> lượng bán </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31</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72360311"/>
              </p:ext>
            </p:extLst>
          </p:nvPr>
        </p:nvGraphicFramePr>
        <p:xfrm>
          <a:off x="476250" y="1613442"/>
          <a:ext cx="8382000" cy="4786186"/>
        </p:xfrm>
        <a:graphic>
          <a:graphicData uri="http://schemas.openxmlformats.org/drawingml/2006/table">
            <a:tbl>
              <a:tblPr firstRow="1" firstCol="1" bandRow="1">
                <a:tableStyleId>{5C22544A-7EE6-4342-B048-85BDC9FD1C3A}</a:tableStyleId>
              </a:tblPr>
              <a:tblGrid>
                <a:gridCol w="1627284">
                  <a:extLst>
                    <a:ext uri="{9D8B030D-6E8A-4147-A177-3AD203B41FA5}">
                      <a16:colId xmlns:a16="http://schemas.microsoft.com/office/drawing/2014/main" val="20000"/>
                    </a:ext>
                  </a:extLst>
                </a:gridCol>
                <a:gridCol w="2944716">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193752">
                <a:tc>
                  <a:txBody>
                    <a:bodyPr/>
                    <a:lstStyle/>
                    <a:p>
                      <a:pPr>
                        <a:lnSpc>
                          <a:spcPct val="115000"/>
                        </a:lnSpc>
                      </a:pPr>
                      <a:endParaRPr lang="vi-VN" sz="1400" dirty="0">
                        <a:effectLst/>
                        <a:latin typeface="Calibri"/>
                        <a:cs typeface="Times New Roman"/>
                      </a:endParaRPr>
                    </a:p>
                  </a:txBody>
                  <a:tcPr/>
                </a:tc>
                <a:tc>
                  <a:txBody>
                    <a:bodyPr/>
                    <a:lstStyle/>
                    <a:p>
                      <a:pPr algn="just">
                        <a:lnSpc>
                          <a:spcPct val="115000"/>
                        </a:lnSpc>
                        <a:spcAft>
                          <a:spcPts val="0"/>
                        </a:spcAft>
                      </a:pPr>
                      <a:r>
                        <a:rPr lang="de-DE" sz="1200">
                          <a:effectLst/>
                        </a:rPr>
                        <a:t>Quản lý lực lượng bán hàng</a:t>
                      </a:r>
                      <a:endParaRPr lang="vi-VN" sz="1200">
                        <a:effectLst/>
                        <a:latin typeface="Times New Roman"/>
                        <a:ea typeface="Calibri"/>
                        <a:cs typeface="Times New Roman"/>
                      </a:endParaRPr>
                    </a:p>
                  </a:txBody>
                  <a:tcPr/>
                </a:tc>
                <a:tc>
                  <a:txBody>
                    <a:bodyPr/>
                    <a:lstStyle/>
                    <a:p>
                      <a:pPr algn="ctr">
                        <a:lnSpc>
                          <a:spcPct val="115000"/>
                        </a:lnSpc>
                        <a:spcAft>
                          <a:spcPts val="0"/>
                        </a:spcAft>
                      </a:pPr>
                      <a:r>
                        <a:rPr lang="de-DE" sz="1200">
                          <a:effectLst/>
                        </a:rPr>
                        <a:t>Lãnh đạo lực lượng bán hàng</a:t>
                      </a:r>
                      <a:endParaRPr lang="vi-VN" sz="1200">
                        <a:effectLst/>
                        <a:latin typeface="Times New Roman"/>
                        <a:ea typeface="Calibri"/>
                        <a:cs typeface="Times New Roman"/>
                      </a:endParaRPr>
                    </a:p>
                  </a:txBody>
                  <a:tcPr/>
                </a:tc>
                <a:extLst>
                  <a:ext uri="{0D108BD9-81ED-4DB2-BD59-A6C34878D82A}">
                    <a16:rowId xmlns:a16="http://schemas.microsoft.com/office/drawing/2014/main" val="10000"/>
                  </a:ext>
                </a:extLst>
              </a:tr>
              <a:tr h="882396">
                <a:tc>
                  <a:txBody>
                    <a:bodyPr/>
                    <a:lstStyle/>
                    <a:p>
                      <a:pPr algn="just">
                        <a:lnSpc>
                          <a:spcPct val="115000"/>
                        </a:lnSpc>
                        <a:spcAft>
                          <a:spcPts val="0"/>
                        </a:spcAft>
                      </a:pPr>
                      <a:r>
                        <a:rPr lang="en-US" sz="1400">
                          <a:effectLst/>
                        </a:rPr>
                        <a:t>Công việc </a:t>
                      </a:r>
                      <a:endParaRPr lang="vi-VN" sz="1400">
                        <a:effectLst/>
                        <a:latin typeface="Times New Roman"/>
                        <a:ea typeface="Calibri"/>
                        <a:cs typeface="Times New Roman"/>
                      </a:endParaRPr>
                    </a:p>
                  </a:txBody>
                  <a:tcPr/>
                </a:tc>
                <a:tc>
                  <a:txBody>
                    <a:bodyPr/>
                    <a:lstStyle/>
                    <a:p>
                      <a:pPr algn="just">
                        <a:lnSpc>
                          <a:spcPct val="115000"/>
                        </a:lnSpc>
                        <a:spcAft>
                          <a:spcPts val="0"/>
                        </a:spcAft>
                      </a:pPr>
                      <a:r>
                        <a:rPr lang="en-US" sz="1400" dirty="0" err="1">
                          <a:effectLst/>
                        </a:rPr>
                        <a:t>Lên</a:t>
                      </a:r>
                      <a:r>
                        <a:rPr lang="en-US" sz="1400" dirty="0">
                          <a:effectLst/>
                        </a:rPr>
                        <a:t> </a:t>
                      </a:r>
                      <a:r>
                        <a:rPr lang="en-US" sz="1400" dirty="0" err="1">
                          <a:effectLst/>
                        </a:rPr>
                        <a:t>kế</a:t>
                      </a:r>
                      <a:r>
                        <a:rPr lang="en-US" sz="1400" dirty="0">
                          <a:effectLst/>
                        </a:rPr>
                        <a:t> </a:t>
                      </a:r>
                      <a:r>
                        <a:rPr lang="en-US" sz="1400" dirty="0" err="1">
                          <a:effectLst/>
                        </a:rPr>
                        <a:t>hoạch</a:t>
                      </a:r>
                      <a:r>
                        <a:rPr lang="en-US" sz="1400" dirty="0">
                          <a:effectLst/>
                        </a:rPr>
                        <a:t> </a:t>
                      </a:r>
                      <a:r>
                        <a:rPr lang="en-US" sz="1400" dirty="0" err="1">
                          <a:effectLst/>
                        </a:rPr>
                        <a:t>và</a:t>
                      </a:r>
                      <a:r>
                        <a:rPr lang="en-US" sz="1400" dirty="0">
                          <a:effectLst/>
                        </a:rPr>
                        <a:t> </a:t>
                      </a:r>
                      <a:r>
                        <a:rPr lang="en-US" sz="1400" dirty="0" err="1">
                          <a:effectLst/>
                        </a:rPr>
                        <a:t>thực</a:t>
                      </a:r>
                      <a:r>
                        <a:rPr lang="en-US" sz="1400" dirty="0">
                          <a:effectLst/>
                        </a:rPr>
                        <a:t> </a:t>
                      </a:r>
                      <a:r>
                        <a:rPr lang="en-US" sz="1400" dirty="0" err="1">
                          <a:effectLst/>
                        </a:rPr>
                        <a:t>hiện</a:t>
                      </a:r>
                      <a:r>
                        <a:rPr lang="en-US" sz="1400" dirty="0">
                          <a:effectLst/>
                        </a:rPr>
                        <a:t> </a:t>
                      </a:r>
                      <a:endParaRPr lang="vi-VN" sz="1400" dirty="0">
                        <a:effectLst/>
                        <a:latin typeface="Times New Roman"/>
                        <a:ea typeface="Calibri"/>
                        <a:cs typeface="Times New Roman"/>
                      </a:endParaRPr>
                    </a:p>
                  </a:txBody>
                  <a:tcPr/>
                </a:tc>
                <a:tc>
                  <a:txBody>
                    <a:bodyPr/>
                    <a:lstStyle/>
                    <a:p>
                      <a:pPr algn="just">
                        <a:lnSpc>
                          <a:spcPct val="115000"/>
                        </a:lnSpc>
                        <a:spcAft>
                          <a:spcPts val="0"/>
                        </a:spcAft>
                      </a:pPr>
                      <a:r>
                        <a:rPr lang="en-US" sz="1400">
                          <a:effectLst/>
                        </a:rPr>
                        <a:t>Tạo nên sự định hướng, hình thành và khuyến khích tạo ra và thực hiện các ý tưởng mới, sau đó lựa chọn để thực hiện </a:t>
                      </a:r>
                      <a:endParaRPr lang="vi-VN" sz="1400">
                        <a:effectLst/>
                        <a:latin typeface="Times New Roman"/>
                        <a:ea typeface="Calibri"/>
                        <a:cs typeface="Times New Roman"/>
                      </a:endParaRPr>
                    </a:p>
                  </a:txBody>
                  <a:tcPr/>
                </a:tc>
                <a:extLst>
                  <a:ext uri="{0D108BD9-81ED-4DB2-BD59-A6C34878D82A}">
                    <a16:rowId xmlns:a16="http://schemas.microsoft.com/office/drawing/2014/main" val="10001"/>
                  </a:ext>
                </a:extLst>
              </a:tr>
              <a:tr h="762000">
                <a:tc>
                  <a:txBody>
                    <a:bodyPr/>
                    <a:lstStyle/>
                    <a:p>
                      <a:pPr algn="just">
                        <a:lnSpc>
                          <a:spcPct val="115000"/>
                        </a:lnSpc>
                        <a:spcAft>
                          <a:spcPts val="0"/>
                        </a:spcAft>
                      </a:pPr>
                      <a:r>
                        <a:rPr lang="en-US" sz="1400">
                          <a:effectLst/>
                        </a:rPr>
                        <a:t>Phát triển nhân sự, con người </a:t>
                      </a:r>
                      <a:endParaRPr lang="vi-VN" sz="1400">
                        <a:effectLst/>
                        <a:latin typeface="Times New Roman"/>
                        <a:ea typeface="Calibri"/>
                        <a:cs typeface="Times New Roman"/>
                      </a:endParaRPr>
                    </a:p>
                  </a:txBody>
                  <a:tcPr/>
                </a:tc>
                <a:tc>
                  <a:txBody>
                    <a:bodyPr/>
                    <a:lstStyle/>
                    <a:p>
                      <a:pPr algn="just">
                        <a:lnSpc>
                          <a:spcPct val="115000"/>
                        </a:lnSpc>
                        <a:spcAft>
                          <a:spcPts val="0"/>
                        </a:spcAft>
                      </a:pPr>
                      <a:r>
                        <a:rPr lang="en-US" sz="1400">
                          <a:effectLst/>
                        </a:rPr>
                        <a:t>Tổ chức nhân sự, sắp xếp nhân sự </a:t>
                      </a:r>
                      <a:endParaRPr lang="vi-VN" sz="1400">
                        <a:effectLst/>
                        <a:latin typeface="Times New Roman"/>
                        <a:ea typeface="Calibri"/>
                        <a:cs typeface="Times New Roman"/>
                      </a:endParaRPr>
                    </a:p>
                  </a:txBody>
                  <a:tcPr/>
                </a:tc>
                <a:tc>
                  <a:txBody>
                    <a:bodyPr/>
                    <a:lstStyle/>
                    <a:p>
                      <a:pPr algn="just">
                        <a:lnSpc>
                          <a:spcPct val="115000"/>
                        </a:lnSpc>
                        <a:spcAft>
                          <a:spcPts val="0"/>
                        </a:spcAft>
                      </a:pPr>
                      <a:r>
                        <a:rPr lang="en-US" sz="1400">
                          <a:effectLst/>
                        </a:rPr>
                        <a:t>Định hướng nhân sự </a:t>
                      </a:r>
                      <a:endParaRPr lang="vi-VN" sz="1400">
                        <a:effectLst/>
                        <a:latin typeface="Times New Roman"/>
                        <a:ea typeface="Calibri"/>
                        <a:cs typeface="Times New Roman"/>
                      </a:endParaRPr>
                    </a:p>
                  </a:txBody>
                  <a:tcPr/>
                </a:tc>
                <a:extLst>
                  <a:ext uri="{0D108BD9-81ED-4DB2-BD59-A6C34878D82A}">
                    <a16:rowId xmlns:a16="http://schemas.microsoft.com/office/drawing/2014/main" val="10002"/>
                  </a:ext>
                </a:extLst>
              </a:tr>
              <a:tr h="1057865">
                <a:tc>
                  <a:txBody>
                    <a:bodyPr/>
                    <a:lstStyle/>
                    <a:p>
                      <a:pPr algn="just">
                        <a:lnSpc>
                          <a:spcPct val="115000"/>
                        </a:lnSpc>
                        <a:spcAft>
                          <a:spcPts val="0"/>
                        </a:spcAft>
                      </a:pPr>
                      <a:r>
                        <a:rPr lang="en-US" sz="1400">
                          <a:effectLst/>
                        </a:rPr>
                        <a:t>Mối liên hệ với người khác </a:t>
                      </a:r>
                      <a:endParaRPr lang="vi-VN" sz="1400">
                        <a:effectLst/>
                        <a:latin typeface="Times New Roman"/>
                        <a:ea typeface="Calibri"/>
                        <a:cs typeface="Times New Roman"/>
                      </a:endParaRPr>
                    </a:p>
                  </a:txBody>
                  <a:tcPr/>
                </a:tc>
                <a:tc>
                  <a:txBody>
                    <a:bodyPr/>
                    <a:lstStyle/>
                    <a:p>
                      <a:pPr algn="just">
                        <a:lnSpc>
                          <a:spcPct val="115000"/>
                        </a:lnSpc>
                        <a:spcAft>
                          <a:spcPts val="0"/>
                        </a:spcAft>
                      </a:pPr>
                      <a:r>
                        <a:rPr lang="en-US" sz="1400">
                          <a:effectLst/>
                        </a:rPr>
                        <a:t>Mức độ cảm xúc thấp</a:t>
                      </a:r>
                      <a:endParaRPr lang="vi-VN" sz="1400">
                        <a:effectLst/>
                      </a:endParaRPr>
                    </a:p>
                    <a:p>
                      <a:pPr algn="just">
                        <a:lnSpc>
                          <a:spcPct val="115000"/>
                        </a:lnSpc>
                        <a:spcAft>
                          <a:spcPts val="0"/>
                        </a:spcAft>
                      </a:pPr>
                      <a:r>
                        <a:rPr lang="en-US" sz="1400">
                          <a:effectLst/>
                        </a:rPr>
                        <a:t>Với một nhóm có định hướng</a:t>
                      </a:r>
                      <a:endParaRPr lang="vi-VN" sz="1400">
                        <a:effectLst/>
                      </a:endParaRPr>
                    </a:p>
                    <a:p>
                      <a:pPr algn="just">
                        <a:lnSpc>
                          <a:spcPct val="115000"/>
                        </a:lnSpc>
                        <a:spcAft>
                          <a:spcPts val="0"/>
                        </a:spcAft>
                      </a:pPr>
                      <a:r>
                        <a:rPr lang="en-US" sz="1400">
                          <a:effectLst/>
                        </a:rPr>
                        <a:t>Quá trình có tính định hướng </a:t>
                      </a:r>
                      <a:endParaRPr lang="vi-VN" sz="1400">
                        <a:effectLst/>
                        <a:latin typeface="Times New Roman"/>
                        <a:ea typeface="Calibri"/>
                        <a:cs typeface="Times New Roman"/>
                      </a:endParaRPr>
                    </a:p>
                  </a:txBody>
                  <a:tcPr/>
                </a:tc>
                <a:tc>
                  <a:txBody>
                    <a:bodyPr/>
                    <a:lstStyle/>
                    <a:p>
                      <a:pPr algn="just">
                        <a:lnSpc>
                          <a:spcPct val="115000"/>
                        </a:lnSpc>
                        <a:spcAft>
                          <a:spcPts val="0"/>
                        </a:spcAft>
                      </a:pPr>
                      <a:r>
                        <a:rPr lang="en-US" sz="1400">
                          <a:effectLst/>
                        </a:rPr>
                        <a:t>Mức độ cảm xúc cao</a:t>
                      </a:r>
                      <a:endParaRPr lang="vi-VN" sz="1400">
                        <a:effectLst/>
                      </a:endParaRPr>
                    </a:p>
                    <a:p>
                      <a:pPr algn="just">
                        <a:lnSpc>
                          <a:spcPct val="115000"/>
                        </a:lnSpc>
                        <a:spcAft>
                          <a:spcPts val="0"/>
                        </a:spcAft>
                      </a:pPr>
                      <a:r>
                        <a:rPr lang="en-US" sz="1400">
                          <a:effectLst/>
                        </a:rPr>
                        <a:t>Với cá thể</a:t>
                      </a:r>
                      <a:endParaRPr lang="vi-VN" sz="1400">
                        <a:effectLst/>
                      </a:endParaRPr>
                    </a:p>
                    <a:p>
                      <a:pPr algn="just">
                        <a:lnSpc>
                          <a:spcPct val="115000"/>
                        </a:lnSpc>
                        <a:spcAft>
                          <a:spcPts val="0"/>
                        </a:spcAft>
                      </a:pPr>
                      <a:r>
                        <a:rPr lang="en-US" sz="1400">
                          <a:effectLst/>
                        </a:rPr>
                        <a:t>Quyết định có tính định hướng </a:t>
                      </a:r>
                      <a:endParaRPr lang="vi-VN" sz="1400">
                        <a:effectLst/>
                        <a:latin typeface="Times New Roman"/>
                        <a:ea typeface="Calibri"/>
                        <a:cs typeface="Times New Roman"/>
                      </a:endParaRPr>
                    </a:p>
                  </a:txBody>
                  <a:tcPr/>
                </a:tc>
                <a:extLst>
                  <a:ext uri="{0D108BD9-81ED-4DB2-BD59-A6C34878D82A}">
                    <a16:rowId xmlns:a16="http://schemas.microsoft.com/office/drawing/2014/main" val="10003"/>
                  </a:ext>
                </a:extLst>
              </a:tr>
              <a:tr h="574752">
                <a:tc>
                  <a:txBody>
                    <a:bodyPr/>
                    <a:lstStyle/>
                    <a:p>
                      <a:pPr algn="just">
                        <a:lnSpc>
                          <a:spcPct val="115000"/>
                        </a:lnSpc>
                        <a:spcAft>
                          <a:spcPts val="0"/>
                        </a:spcAft>
                      </a:pPr>
                      <a:r>
                        <a:rPr lang="en-US" sz="1400">
                          <a:effectLst/>
                        </a:rPr>
                        <a:t>Khuynh hướng trong công việc </a:t>
                      </a:r>
                      <a:endParaRPr lang="vi-VN" sz="1400">
                        <a:effectLst/>
                        <a:latin typeface="Times New Roman"/>
                        <a:ea typeface="Calibri"/>
                        <a:cs typeface="Times New Roman"/>
                      </a:endParaRPr>
                    </a:p>
                  </a:txBody>
                  <a:tcPr/>
                </a:tc>
                <a:tc>
                  <a:txBody>
                    <a:bodyPr/>
                    <a:lstStyle/>
                    <a:p>
                      <a:pPr algn="just">
                        <a:lnSpc>
                          <a:spcPct val="115000"/>
                        </a:lnSpc>
                        <a:spcAft>
                          <a:spcPts val="0"/>
                        </a:spcAft>
                      </a:pPr>
                      <a:r>
                        <a:rPr lang="en-US" sz="1400">
                          <a:effectLst/>
                        </a:rPr>
                        <a:t>Tìm kiếm sự trật tự, sự tuân lệnh </a:t>
                      </a:r>
                      <a:endParaRPr lang="vi-VN" sz="1400">
                        <a:effectLst/>
                        <a:latin typeface="Times New Roman"/>
                        <a:ea typeface="Calibri"/>
                        <a:cs typeface="Times New Roman"/>
                      </a:endParaRPr>
                    </a:p>
                  </a:txBody>
                  <a:tcPr/>
                </a:tc>
                <a:tc>
                  <a:txBody>
                    <a:bodyPr/>
                    <a:lstStyle/>
                    <a:p>
                      <a:pPr algn="just">
                        <a:lnSpc>
                          <a:spcPct val="115000"/>
                        </a:lnSpc>
                        <a:spcAft>
                          <a:spcPts val="0"/>
                        </a:spcAft>
                      </a:pPr>
                      <a:r>
                        <a:rPr lang="en-US" sz="1400">
                          <a:effectLst/>
                        </a:rPr>
                        <a:t>Tìm kiếm sự đổi mới </a:t>
                      </a:r>
                      <a:endParaRPr lang="vi-VN" sz="1400">
                        <a:effectLst/>
                        <a:latin typeface="Times New Roman"/>
                        <a:ea typeface="Calibri"/>
                        <a:cs typeface="Times New Roman"/>
                      </a:endParaRPr>
                    </a:p>
                  </a:txBody>
                  <a:tcPr/>
                </a:tc>
                <a:extLst>
                  <a:ext uri="{0D108BD9-81ED-4DB2-BD59-A6C34878D82A}">
                    <a16:rowId xmlns:a16="http://schemas.microsoft.com/office/drawing/2014/main" val="10004"/>
                  </a:ext>
                </a:extLst>
              </a:tr>
              <a:tr h="574752">
                <a:tc>
                  <a:txBody>
                    <a:bodyPr/>
                    <a:lstStyle/>
                    <a:p>
                      <a:pPr algn="just">
                        <a:lnSpc>
                          <a:spcPct val="115000"/>
                        </a:lnSpc>
                        <a:spcAft>
                          <a:spcPts val="0"/>
                        </a:spcAft>
                      </a:pPr>
                      <a:r>
                        <a:rPr lang="en-US" sz="1400">
                          <a:effectLst/>
                        </a:rPr>
                        <a:t>Thực hiện các kế hoạch </a:t>
                      </a:r>
                      <a:endParaRPr lang="vi-VN" sz="1400">
                        <a:effectLst/>
                        <a:latin typeface="Times New Roman"/>
                        <a:ea typeface="Calibri"/>
                        <a:cs typeface="Times New Roman"/>
                      </a:endParaRPr>
                    </a:p>
                  </a:txBody>
                  <a:tcPr/>
                </a:tc>
                <a:tc>
                  <a:txBody>
                    <a:bodyPr/>
                    <a:lstStyle/>
                    <a:p>
                      <a:pPr algn="just">
                        <a:lnSpc>
                          <a:spcPct val="115000"/>
                        </a:lnSpc>
                        <a:spcAft>
                          <a:spcPts val="0"/>
                        </a:spcAft>
                      </a:pPr>
                      <a:r>
                        <a:rPr lang="en-US" sz="1400">
                          <a:effectLst/>
                        </a:rPr>
                        <a:t>Điều khiển và giải quyết vấn đề </a:t>
                      </a:r>
                      <a:endParaRPr lang="vi-VN" sz="1400">
                        <a:effectLst/>
                        <a:latin typeface="Times New Roman"/>
                        <a:ea typeface="Calibri"/>
                        <a:cs typeface="Times New Roman"/>
                      </a:endParaRPr>
                    </a:p>
                  </a:txBody>
                  <a:tcPr/>
                </a:tc>
                <a:tc>
                  <a:txBody>
                    <a:bodyPr/>
                    <a:lstStyle/>
                    <a:p>
                      <a:pPr algn="just">
                        <a:lnSpc>
                          <a:spcPct val="115000"/>
                        </a:lnSpc>
                        <a:spcAft>
                          <a:spcPts val="0"/>
                        </a:spcAft>
                      </a:pPr>
                      <a:r>
                        <a:rPr lang="en-US" sz="1400">
                          <a:effectLst/>
                        </a:rPr>
                        <a:t>Thúc đẩy, động viện, tạo khao khát thực hiện cho nhân viên </a:t>
                      </a:r>
                      <a:endParaRPr lang="vi-VN" sz="1400">
                        <a:effectLst/>
                        <a:latin typeface="Times New Roman"/>
                        <a:ea typeface="Calibri"/>
                        <a:cs typeface="Times New Roman"/>
                      </a:endParaRPr>
                    </a:p>
                  </a:txBody>
                  <a:tcPr/>
                </a:tc>
                <a:extLst>
                  <a:ext uri="{0D108BD9-81ED-4DB2-BD59-A6C34878D82A}">
                    <a16:rowId xmlns:a16="http://schemas.microsoft.com/office/drawing/2014/main" val="10005"/>
                  </a:ext>
                </a:extLst>
              </a:tr>
              <a:tr h="612031">
                <a:tc>
                  <a:txBody>
                    <a:bodyPr/>
                    <a:lstStyle/>
                    <a:p>
                      <a:pPr algn="just">
                        <a:lnSpc>
                          <a:spcPct val="115000"/>
                        </a:lnSpc>
                        <a:spcAft>
                          <a:spcPts val="0"/>
                        </a:spcAft>
                      </a:pPr>
                      <a:r>
                        <a:rPr lang="en-US" sz="1400" dirty="0" err="1">
                          <a:effectLst/>
                        </a:rPr>
                        <a:t>Kết</a:t>
                      </a:r>
                      <a:r>
                        <a:rPr lang="en-US" sz="1400" dirty="0">
                          <a:effectLst/>
                        </a:rPr>
                        <a:t> </a:t>
                      </a:r>
                      <a:r>
                        <a:rPr lang="en-US" sz="1400" dirty="0" err="1">
                          <a:effectLst/>
                        </a:rPr>
                        <a:t>quả</a:t>
                      </a:r>
                      <a:r>
                        <a:rPr lang="en-US" sz="1400" dirty="0">
                          <a:effectLst/>
                        </a:rPr>
                        <a:t> </a:t>
                      </a:r>
                      <a:r>
                        <a:rPr lang="en-US" sz="1400" dirty="0" err="1">
                          <a:effectLst/>
                        </a:rPr>
                        <a:t>công</a:t>
                      </a:r>
                      <a:r>
                        <a:rPr lang="en-US" sz="1400" dirty="0">
                          <a:effectLst/>
                        </a:rPr>
                        <a:t> </a:t>
                      </a:r>
                      <a:r>
                        <a:rPr lang="en-US" sz="1400" dirty="0" err="1">
                          <a:effectLst/>
                        </a:rPr>
                        <a:t>việc</a:t>
                      </a:r>
                      <a:r>
                        <a:rPr lang="en-US" sz="1400" dirty="0">
                          <a:effectLst/>
                        </a:rPr>
                        <a:t> </a:t>
                      </a:r>
                      <a:endParaRPr lang="vi-VN" sz="1400" dirty="0">
                        <a:effectLst/>
                        <a:latin typeface="Times New Roman"/>
                        <a:ea typeface="Calibri"/>
                        <a:cs typeface="Times New Roman"/>
                      </a:endParaRPr>
                    </a:p>
                  </a:txBody>
                  <a:tcPr/>
                </a:tc>
                <a:tc>
                  <a:txBody>
                    <a:bodyPr/>
                    <a:lstStyle/>
                    <a:p>
                      <a:pPr algn="just">
                        <a:lnSpc>
                          <a:spcPct val="115000"/>
                        </a:lnSpc>
                        <a:spcAft>
                          <a:spcPts val="0"/>
                        </a:spcAft>
                      </a:pPr>
                      <a:r>
                        <a:rPr lang="en-US" sz="1400" dirty="0" err="1">
                          <a:effectLst/>
                        </a:rPr>
                        <a:t>Dự</a:t>
                      </a:r>
                      <a:r>
                        <a:rPr lang="en-US" sz="1400" dirty="0">
                          <a:effectLst/>
                        </a:rPr>
                        <a:t> </a:t>
                      </a:r>
                      <a:r>
                        <a:rPr lang="en-US" sz="1400" dirty="0" err="1">
                          <a:effectLst/>
                        </a:rPr>
                        <a:t>đoán</a:t>
                      </a:r>
                      <a:r>
                        <a:rPr lang="en-US" sz="1400" dirty="0">
                          <a:effectLst/>
                        </a:rPr>
                        <a:t> </a:t>
                      </a:r>
                      <a:r>
                        <a:rPr lang="en-US" sz="1400" dirty="0" err="1">
                          <a:effectLst/>
                        </a:rPr>
                        <a:t>trước</a:t>
                      </a:r>
                      <a:r>
                        <a:rPr lang="en-US" sz="1400" dirty="0">
                          <a:effectLst/>
                        </a:rPr>
                        <a:t> </a:t>
                      </a:r>
                      <a:endParaRPr lang="vi-VN" sz="1400" dirty="0">
                        <a:effectLst/>
                        <a:latin typeface="Times New Roman"/>
                        <a:ea typeface="Calibri"/>
                        <a:cs typeface="Times New Roman"/>
                      </a:endParaRPr>
                    </a:p>
                  </a:txBody>
                  <a:tcPr/>
                </a:tc>
                <a:tc>
                  <a:txBody>
                    <a:bodyPr/>
                    <a:lstStyle/>
                    <a:p>
                      <a:pPr algn="just">
                        <a:lnSpc>
                          <a:spcPct val="115000"/>
                        </a:lnSpc>
                        <a:spcAft>
                          <a:spcPts val="0"/>
                        </a:spcAft>
                      </a:pPr>
                      <a:r>
                        <a:rPr lang="en-US" sz="1400" dirty="0" err="1">
                          <a:effectLst/>
                        </a:rPr>
                        <a:t>Sự</a:t>
                      </a:r>
                      <a:r>
                        <a:rPr lang="en-US" sz="1400" dirty="0">
                          <a:effectLst/>
                        </a:rPr>
                        <a:t> </a:t>
                      </a:r>
                      <a:r>
                        <a:rPr lang="en-US" sz="1400" dirty="0" err="1">
                          <a:effectLst/>
                        </a:rPr>
                        <a:t>thay</a:t>
                      </a:r>
                      <a:r>
                        <a:rPr lang="en-US" sz="1400" dirty="0">
                          <a:effectLst/>
                        </a:rPr>
                        <a:t> </a:t>
                      </a:r>
                      <a:r>
                        <a:rPr lang="en-US" sz="1400" dirty="0" err="1">
                          <a:effectLst/>
                        </a:rPr>
                        <a:t>đổi</a:t>
                      </a:r>
                      <a:r>
                        <a:rPr lang="en-US" sz="1400" dirty="0">
                          <a:effectLst/>
                        </a:rPr>
                        <a:t> </a:t>
                      </a:r>
                      <a:endParaRPr lang="vi-VN" sz="1400" dirty="0">
                        <a:effectLst/>
                        <a:latin typeface="Times New Roman"/>
                        <a:ea typeface="Calibri"/>
                        <a:cs typeface="Times New Roman"/>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1652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534400" cy="609600"/>
          </a:xfrm>
        </p:spPr>
        <p:txBody>
          <a:bodyPr>
            <a:noAutofit/>
          </a:bodyPr>
          <a:lstStyle/>
          <a:p>
            <a:pPr algn="ctr">
              <a:lnSpc>
                <a:spcPct val="100000"/>
              </a:lnSpc>
            </a:pPr>
            <a:r>
              <a:rPr lang="vi-VN" sz="2800" dirty="0">
                <a:solidFill>
                  <a:schemeClr val="tx1"/>
                </a:solidFill>
              </a:rPr>
              <a:t>22. Xu hướng chuyển từ phạm vi địa phương sang </a:t>
            </a:r>
            <a:r>
              <a:rPr lang="vi-VN" sz="2800" dirty="0" err="1">
                <a:solidFill>
                  <a:schemeClr val="tx1"/>
                </a:solidFill>
              </a:rPr>
              <a:t>thị</a:t>
            </a:r>
            <a:r>
              <a:rPr lang="vi-VN" sz="2800" dirty="0">
                <a:solidFill>
                  <a:schemeClr val="tx1"/>
                </a:solidFill>
              </a:rPr>
              <a:t> trường thế giới</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32</a:t>
            </a:fld>
            <a:endParaRPr lang="en-US"/>
          </a:p>
        </p:txBody>
      </p:sp>
      <p:sp>
        <p:nvSpPr>
          <p:cNvPr id="4" name="Content Placeholder 3"/>
          <p:cNvSpPr>
            <a:spLocks noGrp="1"/>
          </p:cNvSpPr>
          <p:nvPr>
            <p:ph sz="quarter" idx="1"/>
          </p:nvPr>
        </p:nvSpPr>
        <p:spPr>
          <a:xfrm>
            <a:off x="457200" y="1524000"/>
            <a:ext cx="8382000" cy="4709160"/>
          </a:xfrm>
        </p:spPr>
        <p:txBody>
          <a:bodyPr>
            <a:normAutofit fontScale="85000" lnSpcReduction="10000"/>
          </a:bodyPr>
          <a:lstStyle/>
          <a:p>
            <a:pPr algn="just">
              <a:lnSpc>
                <a:spcPct val="130000"/>
              </a:lnSpc>
              <a:buClr>
                <a:srgbClr val="FF0000"/>
              </a:buClr>
              <a:buFont typeface="Wingdings" pitchFamily="2" charset="2"/>
              <a:buChar char="v"/>
            </a:pPr>
            <a:r>
              <a:rPr lang="en-US" dirty="0"/>
              <a:t> Do </a:t>
            </a:r>
            <a:r>
              <a:rPr lang="en-US" dirty="0" err="1"/>
              <a:t>xu</a:t>
            </a:r>
            <a:r>
              <a:rPr lang="en-US" dirty="0"/>
              <a:t> </a:t>
            </a:r>
            <a:r>
              <a:rPr lang="en-US" dirty="0" err="1"/>
              <a:t>hướng</a:t>
            </a:r>
            <a:r>
              <a:rPr lang="en-US" dirty="0"/>
              <a:t> </a:t>
            </a:r>
            <a:r>
              <a:rPr lang="en-US" dirty="0" err="1"/>
              <a:t>toàn</a:t>
            </a:r>
            <a:r>
              <a:rPr lang="en-US" dirty="0"/>
              <a:t> </a:t>
            </a:r>
            <a:r>
              <a:rPr lang="en-US" dirty="0" err="1"/>
              <a:t>cầu</a:t>
            </a:r>
            <a:r>
              <a:rPr lang="en-US" dirty="0"/>
              <a:t> </a:t>
            </a:r>
            <a:r>
              <a:rPr lang="en-US" dirty="0" err="1"/>
              <a:t>hóa</a:t>
            </a:r>
            <a:r>
              <a:rPr lang="en-US" dirty="0"/>
              <a:t> </a:t>
            </a:r>
            <a:r>
              <a:rPr lang="en-US" dirty="0" err="1"/>
              <a:t>thị</a:t>
            </a:r>
            <a:r>
              <a:rPr lang="en-US" dirty="0"/>
              <a:t> </a:t>
            </a:r>
            <a:r>
              <a:rPr lang="en-US" dirty="0" err="1"/>
              <a:t>trường</a:t>
            </a:r>
            <a:r>
              <a:rPr lang="en-US" dirty="0"/>
              <a:t>, </a:t>
            </a:r>
            <a:r>
              <a:rPr lang="en-US" dirty="0" err="1"/>
              <a:t>các</a:t>
            </a:r>
            <a:r>
              <a:rPr lang="en-US" dirty="0"/>
              <a:t> </a:t>
            </a:r>
            <a:r>
              <a:rPr lang="en-US" dirty="0" err="1"/>
              <a:t>doanh</a:t>
            </a:r>
            <a:r>
              <a:rPr lang="en-US" dirty="0"/>
              <a:t> </a:t>
            </a:r>
            <a:r>
              <a:rPr lang="en-US" dirty="0" err="1"/>
              <a:t>nghiệp</a:t>
            </a:r>
            <a:r>
              <a:rPr lang="en-US" dirty="0"/>
              <a:t> </a:t>
            </a:r>
            <a:r>
              <a:rPr lang="en-US" dirty="0" err="1"/>
              <a:t>chủ</a:t>
            </a:r>
            <a:r>
              <a:rPr lang="en-US" dirty="0"/>
              <a:t> </a:t>
            </a:r>
            <a:r>
              <a:rPr lang="en-US" dirty="0" err="1"/>
              <a:t>động</a:t>
            </a:r>
            <a:r>
              <a:rPr lang="en-US" dirty="0"/>
              <a:t> </a:t>
            </a:r>
            <a:r>
              <a:rPr lang="en-US" dirty="0" err="1"/>
              <a:t>hoặc</a:t>
            </a:r>
            <a:r>
              <a:rPr lang="en-US" dirty="0"/>
              <a:t> </a:t>
            </a:r>
            <a:r>
              <a:rPr lang="en-US" dirty="0" err="1"/>
              <a:t>phải</a:t>
            </a:r>
            <a:r>
              <a:rPr lang="en-US" dirty="0"/>
              <a:t> </a:t>
            </a:r>
            <a:r>
              <a:rPr lang="en-US" dirty="0" err="1"/>
              <a:t>chủ</a:t>
            </a:r>
            <a:r>
              <a:rPr lang="en-US" dirty="0"/>
              <a:t> </a:t>
            </a:r>
            <a:r>
              <a:rPr lang="en-US" dirty="0" err="1"/>
              <a:t>động</a:t>
            </a:r>
            <a:r>
              <a:rPr lang="en-US" dirty="0"/>
              <a:t> </a:t>
            </a:r>
            <a:r>
              <a:rPr lang="en-US" dirty="0" err="1"/>
              <a:t>vươn</a:t>
            </a:r>
            <a:r>
              <a:rPr lang="en-US" dirty="0"/>
              <a:t> </a:t>
            </a:r>
            <a:r>
              <a:rPr lang="en-US" dirty="0" err="1"/>
              <a:t>ra</a:t>
            </a:r>
            <a:r>
              <a:rPr lang="en-US" dirty="0"/>
              <a:t> </a:t>
            </a:r>
            <a:r>
              <a:rPr lang="en-US" dirty="0" err="1"/>
              <a:t>thị</a:t>
            </a:r>
            <a:r>
              <a:rPr lang="en-US" dirty="0"/>
              <a:t> </a:t>
            </a:r>
            <a:r>
              <a:rPr lang="en-US" dirty="0" err="1"/>
              <a:t>trường</a:t>
            </a:r>
            <a:r>
              <a:rPr lang="en-US" dirty="0"/>
              <a:t> </a:t>
            </a:r>
            <a:r>
              <a:rPr lang="en-US" dirty="0" err="1"/>
              <a:t>thế</a:t>
            </a:r>
            <a:r>
              <a:rPr lang="en-US" dirty="0"/>
              <a:t> </a:t>
            </a:r>
            <a:r>
              <a:rPr lang="en-US" dirty="0" err="1"/>
              <a:t>giới</a:t>
            </a:r>
            <a:endParaRPr lang="vi-VN" dirty="0"/>
          </a:p>
          <a:p>
            <a:pPr algn="just">
              <a:lnSpc>
                <a:spcPct val="130000"/>
              </a:lnSpc>
              <a:buClr>
                <a:srgbClr val="FF0000"/>
              </a:buClr>
              <a:buFont typeface="Wingdings" pitchFamily="2" charset="2"/>
              <a:buChar char="v"/>
            </a:pPr>
            <a:r>
              <a:rPr lang="en-US" dirty="0"/>
              <a:t> </a:t>
            </a:r>
            <a:r>
              <a:rPr lang="en-US" dirty="0" err="1"/>
              <a:t>Bất</a:t>
            </a:r>
            <a:r>
              <a:rPr lang="en-US" dirty="0"/>
              <a:t> </a:t>
            </a:r>
            <a:r>
              <a:rPr lang="en-US" dirty="0" err="1"/>
              <a:t>cứ</a:t>
            </a:r>
            <a:r>
              <a:rPr lang="en-US" dirty="0"/>
              <a:t> </a:t>
            </a:r>
            <a:r>
              <a:rPr lang="en-US" dirty="0" err="1"/>
              <a:t>trong</a:t>
            </a:r>
            <a:r>
              <a:rPr lang="en-US" dirty="0"/>
              <a:t> </a:t>
            </a:r>
            <a:r>
              <a:rPr lang="en-US" dirty="0" err="1"/>
              <a:t>tình</a:t>
            </a:r>
            <a:r>
              <a:rPr lang="en-US" dirty="0"/>
              <a:t> </a:t>
            </a:r>
            <a:r>
              <a:rPr lang="en-US" dirty="0" err="1"/>
              <a:t>huống</a:t>
            </a:r>
            <a:r>
              <a:rPr lang="en-US" dirty="0"/>
              <a:t> </a:t>
            </a:r>
            <a:r>
              <a:rPr lang="en-US" dirty="0" err="1"/>
              <a:t>nào</a:t>
            </a:r>
            <a:r>
              <a:rPr lang="en-US" dirty="0"/>
              <a:t>, ở </a:t>
            </a:r>
            <a:r>
              <a:rPr lang="en-US" dirty="0" err="1"/>
              <a:t>khía</a:t>
            </a:r>
            <a:r>
              <a:rPr lang="en-US" dirty="0"/>
              <a:t> </a:t>
            </a:r>
            <a:r>
              <a:rPr lang="en-US" dirty="0" err="1"/>
              <a:t>cạnh</a:t>
            </a:r>
            <a:r>
              <a:rPr lang="en-US" dirty="0"/>
              <a:t> </a:t>
            </a:r>
            <a:r>
              <a:rPr lang="en-US" dirty="0" err="1"/>
              <a:t>nào</a:t>
            </a:r>
            <a:r>
              <a:rPr lang="en-US" dirty="0"/>
              <a:t>, </a:t>
            </a:r>
            <a:r>
              <a:rPr lang="en-US" dirty="0" err="1"/>
              <a:t>hoạt</a:t>
            </a:r>
            <a:r>
              <a:rPr lang="en-US" dirty="0"/>
              <a:t> </a:t>
            </a:r>
            <a:r>
              <a:rPr lang="en-US" dirty="0" err="1"/>
              <a:t>động</a:t>
            </a:r>
            <a:r>
              <a:rPr lang="en-US" dirty="0"/>
              <a:t> </a:t>
            </a:r>
            <a:r>
              <a:rPr lang="en-US" dirty="0" err="1"/>
              <a:t>bán</a:t>
            </a:r>
            <a:r>
              <a:rPr lang="en-US" dirty="0"/>
              <a:t> </a:t>
            </a:r>
            <a:r>
              <a:rPr lang="en-US" dirty="0" err="1"/>
              <a:t>hàng</a:t>
            </a:r>
            <a:r>
              <a:rPr lang="en-US" dirty="0"/>
              <a:t> </a:t>
            </a:r>
            <a:r>
              <a:rPr lang="en-US" dirty="0" err="1"/>
              <a:t>cũng</a:t>
            </a:r>
            <a:r>
              <a:rPr lang="en-US" dirty="0"/>
              <a:t> </a:t>
            </a:r>
            <a:r>
              <a:rPr lang="en-US" dirty="0" err="1"/>
              <a:t>đòi</a:t>
            </a:r>
            <a:r>
              <a:rPr lang="en-US" dirty="0"/>
              <a:t> </a:t>
            </a:r>
            <a:r>
              <a:rPr lang="en-US" dirty="0" err="1"/>
              <a:t>hỏi</a:t>
            </a:r>
            <a:r>
              <a:rPr lang="en-US" dirty="0"/>
              <a:t> </a:t>
            </a:r>
            <a:r>
              <a:rPr lang="en-US" dirty="0" err="1"/>
              <a:t>phải</a:t>
            </a:r>
            <a:r>
              <a:rPr lang="en-US" dirty="0"/>
              <a:t> </a:t>
            </a:r>
            <a:r>
              <a:rPr lang="en-US" dirty="0" err="1"/>
              <a:t>thích</a:t>
            </a:r>
            <a:r>
              <a:rPr lang="en-US" dirty="0"/>
              <a:t> </a:t>
            </a:r>
            <a:r>
              <a:rPr lang="en-US" dirty="0" err="1"/>
              <a:t>nghi</a:t>
            </a:r>
            <a:r>
              <a:rPr lang="en-US" dirty="0"/>
              <a:t> </a:t>
            </a:r>
            <a:r>
              <a:rPr lang="en-US" dirty="0" err="1"/>
              <a:t>theo</a:t>
            </a:r>
            <a:r>
              <a:rPr lang="en-US" dirty="0"/>
              <a:t> </a:t>
            </a:r>
            <a:r>
              <a:rPr lang="en-US" dirty="0" err="1"/>
              <a:t>và</a:t>
            </a:r>
            <a:r>
              <a:rPr lang="en-US" dirty="0"/>
              <a:t> </a:t>
            </a:r>
            <a:r>
              <a:rPr lang="en-US" dirty="0" err="1"/>
              <a:t>quản</a:t>
            </a:r>
            <a:r>
              <a:rPr lang="en-US" dirty="0"/>
              <a:t> </a:t>
            </a:r>
            <a:r>
              <a:rPr lang="en-US" dirty="0" err="1"/>
              <a:t>trị</a:t>
            </a:r>
            <a:r>
              <a:rPr lang="en-US" dirty="0"/>
              <a:t> </a:t>
            </a:r>
            <a:r>
              <a:rPr lang="en-US" dirty="0" err="1"/>
              <a:t>bán</a:t>
            </a:r>
            <a:r>
              <a:rPr lang="en-US" dirty="0"/>
              <a:t> </a:t>
            </a:r>
            <a:r>
              <a:rPr lang="en-US" dirty="0" err="1"/>
              <a:t>hàng</a:t>
            </a:r>
            <a:r>
              <a:rPr lang="en-US" dirty="0"/>
              <a:t> </a:t>
            </a:r>
            <a:r>
              <a:rPr lang="en-US" dirty="0" err="1"/>
              <a:t>phải</a:t>
            </a:r>
            <a:r>
              <a:rPr lang="en-US" dirty="0"/>
              <a:t> </a:t>
            </a:r>
            <a:r>
              <a:rPr lang="en-US" dirty="0" err="1"/>
              <a:t>vươn</a:t>
            </a:r>
            <a:r>
              <a:rPr lang="en-US" dirty="0"/>
              <a:t> </a:t>
            </a:r>
            <a:r>
              <a:rPr lang="en-US" dirty="0" err="1"/>
              <a:t>ra</a:t>
            </a:r>
            <a:r>
              <a:rPr lang="en-US" dirty="0"/>
              <a:t> </a:t>
            </a:r>
            <a:r>
              <a:rPr lang="en-US" dirty="0" err="1"/>
              <a:t>đáp</a:t>
            </a:r>
            <a:r>
              <a:rPr lang="en-US" dirty="0"/>
              <a:t> </a:t>
            </a:r>
            <a:r>
              <a:rPr lang="en-US" dirty="0" err="1"/>
              <a:t>ứng</a:t>
            </a:r>
            <a:r>
              <a:rPr lang="en-US" dirty="0"/>
              <a:t> </a:t>
            </a:r>
            <a:r>
              <a:rPr lang="en-US" dirty="0" err="1"/>
              <a:t>thị</a:t>
            </a:r>
            <a:r>
              <a:rPr lang="en-US" dirty="0"/>
              <a:t> </a:t>
            </a:r>
            <a:r>
              <a:rPr lang="en-US" dirty="0" err="1"/>
              <a:t>trường</a:t>
            </a:r>
            <a:r>
              <a:rPr lang="en-US" dirty="0"/>
              <a:t> </a:t>
            </a:r>
            <a:r>
              <a:rPr lang="en-US" dirty="0" err="1"/>
              <a:t>quốc</a:t>
            </a:r>
            <a:r>
              <a:rPr lang="en-US" dirty="0"/>
              <a:t> </a:t>
            </a:r>
            <a:r>
              <a:rPr lang="en-US" dirty="0" err="1"/>
              <a:t>tế</a:t>
            </a:r>
            <a:r>
              <a:rPr lang="en-US" dirty="0"/>
              <a:t>, </a:t>
            </a:r>
          </a:p>
          <a:p>
            <a:pPr algn="just">
              <a:lnSpc>
                <a:spcPct val="130000"/>
              </a:lnSpc>
              <a:buClr>
                <a:srgbClr val="FF0000"/>
              </a:buClr>
              <a:buFont typeface="Wingdings" pitchFamily="2" charset="2"/>
              <a:buChar char="v"/>
            </a:pPr>
            <a:r>
              <a:rPr lang="en-US" dirty="0"/>
              <a:t> </a:t>
            </a:r>
            <a:r>
              <a:rPr lang="en-US" dirty="0" err="1"/>
              <a:t>Nhà</a:t>
            </a:r>
            <a:r>
              <a:rPr lang="en-US" dirty="0"/>
              <a:t> </a:t>
            </a:r>
            <a:r>
              <a:rPr lang="en-US" dirty="0" err="1"/>
              <a:t>quản</a:t>
            </a:r>
            <a:r>
              <a:rPr lang="en-US" dirty="0"/>
              <a:t> </a:t>
            </a:r>
            <a:r>
              <a:rPr lang="en-US" dirty="0" err="1"/>
              <a:t>trị</a:t>
            </a:r>
            <a:r>
              <a:rPr lang="en-US" dirty="0"/>
              <a:t> </a:t>
            </a:r>
            <a:r>
              <a:rPr lang="en-US" dirty="0" err="1"/>
              <a:t>bán</a:t>
            </a:r>
            <a:r>
              <a:rPr lang="en-US" dirty="0"/>
              <a:t> </a:t>
            </a:r>
            <a:r>
              <a:rPr lang="en-US" dirty="0" err="1"/>
              <a:t>phải</a:t>
            </a:r>
            <a:r>
              <a:rPr lang="en-US" dirty="0"/>
              <a:t> </a:t>
            </a:r>
            <a:r>
              <a:rPr lang="en-US" dirty="0" err="1"/>
              <a:t>cạnh</a:t>
            </a:r>
            <a:r>
              <a:rPr lang="en-US" dirty="0"/>
              <a:t> </a:t>
            </a:r>
            <a:r>
              <a:rPr lang="en-US" dirty="0" err="1"/>
              <a:t>tranh</a:t>
            </a:r>
            <a:r>
              <a:rPr lang="en-US" dirty="0"/>
              <a:t> </a:t>
            </a:r>
            <a:r>
              <a:rPr lang="en-US" dirty="0" err="1"/>
              <a:t>với</a:t>
            </a:r>
            <a:r>
              <a:rPr lang="en-US" dirty="0"/>
              <a:t> </a:t>
            </a:r>
            <a:r>
              <a:rPr lang="en-US" dirty="0" err="1"/>
              <a:t>các</a:t>
            </a:r>
            <a:r>
              <a:rPr lang="en-US" dirty="0"/>
              <a:t> </a:t>
            </a:r>
            <a:r>
              <a:rPr lang="en-US" dirty="0" err="1"/>
              <a:t>đối</a:t>
            </a:r>
            <a:r>
              <a:rPr lang="en-US" dirty="0"/>
              <a:t> </a:t>
            </a:r>
            <a:r>
              <a:rPr lang="en-US" dirty="0" err="1"/>
              <a:t>thủ</a:t>
            </a:r>
            <a:r>
              <a:rPr lang="en-US" dirty="0"/>
              <a:t> </a:t>
            </a:r>
            <a:r>
              <a:rPr lang="en-US" dirty="0" err="1"/>
              <a:t>quốc</a:t>
            </a:r>
            <a:r>
              <a:rPr lang="en-US" dirty="0"/>
              <a:t> </a:t>
            </a:r>
            <a:r>
              <a:rPr lang="en-US" dirty="0" err="1"/>
              <a:t>tế</a:t>
            </a:r>
            <a:r>
              <a:rPr lang="en-US" dirty="0"/>
              <a:t> </a:t>
            </a:r>
            <a:r>
              <a:rPr lang="en-US" dirty="0" err="1"/>
              <a:t>và</a:t>
            </a:r>
            <a:r>
              <a:rPr lang="en-US" dirty="0"/>
              <a:t> </a:t>
            </a:r>
            <a:r>
              <a:rPr lang="en-US" dirty="0" err="1"/>
              <a:t>địa</a:t>
            </a:r>
            <a:r>
              <a:rPr lang="en-US" dirty="0"/>
              <a:t> </a:t>
            </a:r>
            <a:r>
              <a:rPr lang="en-US" dirty="0" err="1"/>
              <a:t>phương</a:t>
            </a:r>
            <a:r>
              <a:rPr lang="en-US" dirty="0"/>
              <a:t>, </a:t>
            </a:r>
            <a:r>
              <a:rPr lang="en-US" dirty="0" err="1"/>
              <a:t>phục</a:t>
            </a:r>
            <a:r>
              <a:rPr lang="en-US" dirty="0"/>
              <a:t> </a:t>
            </a:r>
            <a:r>
              <a:rPr lang="en-US" dirty="0" err="1"/>
              <a:t>vụ</a:t>
            </a:r>
            <a:r>
              <a:rPr lang="en-US" dirty="0"/>
              <a:t> </a:t>
            </a:r>
            <a:r>
              <a:rPr lang="en-US" dirty="0" err="1"/>
              <a:t>khách</a:t>
            </a:r>
            <a:r>
              <a:rPr lang="en-US" dirty="0"/>
              <a:t> </a:t>
            </a:r>
            <a:r>
              <a:rPr lang="en-US" dirty="0" err="1"/>
              <a:t>hàng</a:t>
            </a:r>
            <a:r>
              <a:rPr lang="en-US" dirty="0"/>
              <a:t> </a:t>
            </a:r>
            <a:r>
              <a:rPr lang="en-US" dirty="0" err="1"/>
              <a:t>từ</a:t>
            </a:r>
            <a:r>
              <a:rPr lang="en-US" dirty="0"/>
              <a:t> </a:t>
            </a:r>
            <a:r>
              <a:rPr lang="en-US" dirty="0" err="1"/>
              <a:t>các</a:t>
            </a:r>
            <a:r>
              <a:rPr lang="en-US" dirty="0"/>
              <a:t> </a:t>
            </a:r>
            <a:r>
              <a:rPr lang="en-US" dirty="0" err="1"/>
              <a:t>quốc</a:t>
            </a:r>
            <a:r>
              <a:rPr lang="en-US" dirty="0"/>
              <a:t> </a:t>
            </a:r>
            <a:r>
              <a:rPr lang="en-US" dirty="0" err="1"/>
              <a:t>gia</a:t>
            </a:r>
            <a:r>
              <a:rPr lang="en-US" dirty="0"/>
              <a:t> </a:t>
            </a:r>
            <a:r>
              <a:rPr lang="en-US" dirty="0" err="1"/>
              <a:t>khác</a:t>
            </a:r>
            <a:r>
              <a:rPr lang="en-US" dirty="0"/>
              <a:t> </a:t>
            </a:r>
            <a:r>
              <a:rPr lang="en-US" dirty="0" err="1"/>
              <a:t>chịu</a:t>
            </a:r>
            <a:r>
              <a:rPr lang="en-US" dirty="0"/>
              <a:t> </a:t>
            </a:r>
            <a:r>
              <a:rPr lang="en-US" dirty="0" err="1"/>
              <a:t>ảnh</a:t>
            </a:r>
            <a:r>
              <a:rPr lang="en-US" dirty="0"/>
              <a:t> </a:t>
            </a:r>
            <a:r>
              <a:rPr lang="en-US" dirty="0" err="1"/>
              <a:t>hưởng</a:t>
            </a:r>
            <a:r>
              <a:rPr lang="en-US" dirty="0"/>
              <a:t> </a:t>
            </a:r>
            <a:r>
              <a:rPr lang="en-US" dirty="0" err="1"/>
              <a:t>của</a:t>
            </a:r>
            <a:r>
              <a:rPr lang="en-US" dirty="0"/>
              <a:t> </a:t>
            </a:r>
            <a:r>
              <a:rPr lang="en-US" dirty="0" err="1"/>
              <a:t>những</a:t>
            </a:r>
            <a:r>
              <a:rPr lang="en-US" dirty="0"/>
              <a:t> </a:t>
            </a:r>
            <a:r>
              <a:rPr lang="en-US" dirty="0" err="1"/>
              <a:t>nền</a:t>
            </a:r>
            <a:r>
              <a:rPr lang="en-US" dirty="0"/>
              <a:t> </a:t>
            </a:r>
            <a:r>
              <a:rPr lang="en-US" dirty="0" err="1"/>
              <a:t>văn</a:t>
            </a:r>
            <a:r>
              <a:rPr lang="en-US" dirty="0"/>
              <a:t> </a:t>
            </a:r>
            <a:r>
              <a:rPr lang="en-US" dirty="0" err="1"/>
              <a:t>hóa</a:t>
            </a:r>
            <a:r>
              <a:rPr lang="en-US" dirty="0"/>
              <a:t> </a:t>
            </a:r>
            <a:r>
              <a:rPr lang="en-US" dirty="0" err="1"/>
              <a:t>khác</a:t>
            </a:r>
            <a:r>
              <a:rPr lang="en-US" dirty="0"/>
              <a:t> </a:t>
            </a:r>
            <a:r>
              <a:rPr lang="en-US" dirty="0" err="1"/>
              <a:t>và</a:t>
            </a:r>
            <a:r>
              <a:rPr lang="en-US" dirty="0"/>
              <a:t> </a:t>
            </a:r>
            <a:r>
              <a:rPr lang="en-US" dirty="0" err="1"/>
              <a:t>phải</a:t>
            </a:r>
            <a:r>
              <a:rPr lang="en-US" dirty="0"/>
              <a:t> </a:t>
            </a:r>
            <a:r>
              <a:rPr lang="en-US" dirty="0" err="1"/>
              <a:t>lãnh</a:t>
            </a:r>
            <a:r>
              <a:rPr lang="en-US" dirty="0"/>
              <a:t> </a:t>
            </a:r>
            <a:r>
              <a:rPr lang="en-US" dirty="0" err="1"/>
              <a:t>đạo</a:t>
            </a:r>
            <a:r>
              <a:rPr lang="en-US" dirty="0"/>
              <a:t> </a:t>
            </a:r>
            <a:r>
              <a:rPr lang="en-US" dirty="0" err="1"/>
              <a:t>lực</a:t>
            </a:r>
            <a:r>
              <a:rPr lang="en-US" dirty="0"/>
              <a:t> </a:t>
            </a:r>
            <a:r>
              <a:rPr lang="en-US" dirty="0" err="1"/>
              <a:t>lượng</a:t>
            </a:r>
            <a:r>
              <a:rPr lang="en-US" dirty="0"/>
              <a:t> </a:t>
            </a:r>
            <a:r>
              <a:rPr lang="en-US" dirty="0" err="1"/>
              <a:t>bán</a:t>
            </a:r>
            <a:r>
              <a:rPr lang="en-US" dirty="0"/>
              <a:t> </a:t>
            </a:r>
            <a:r>
              <a:rPr lang="en-US" dirty="0" err="1"/>
              <a:t>hàng</a:t>
            </a:r>
            <a:r>
              <a:rPr lang="en-US" dirty="0"/>
              <a:t> </a:t>
            </a:r>
            <a:r>
              <a:rPr lang="en-US" dirty="0" err="1"/>
              <a:t>rất</a:t>
            </a:r>
            <a:r>
              <a:rPr lang="en-US" dirty="0"/>
              <a:t> </a:t>
            </a:r>
            <a:r>
              <a:rPr lang="en-US" dirty="0" err="1"/>
              <a:t>đa</a:t>
            </a:r>
            <a:r>
              <a:rPr lang="en-US" dirty="0"/>
              <a:t> </a:t>
            </a:r>
            <a:r>
              <a:rPr lang="en-US" dirty="0" err="1"/>
              <a:t>dạng</a:t>
            </a:r>
            <a:r>
              <a:rPr lang="en-US" dirty="0"/>
              <a:t>.</a:t>
            </a:r>
            <a:endParaRPr lang="vi-VN" dirty="0"/>
          </a:p>
        </p:txBody>
      </p:sp>
    </p:spTree>
    <p:extLst>
      <p:ext uri="{BB962C8B-B14F-4D97-AF65-F5344CB8AC3E}">
        <p14:creationId xmlns:p14="http://schemas.microsoft.com/office/powerpoint/2010/main" val="2009558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600"/>
          </a:xfrm>
        </p:spPr>
        <p:txBody>
          <a:bodyPr>
            <a:noAutofit/>
          </a:bodyPr>
          <a:lstStyle/>
          <a:p>
            <a:pPr algn="ctr">
              <a:lnSpc>
                <a:spcPct val="100000"/>
              </a:lnSpc>
            </a:pPr>
            <a:r>
              <a:rPr lang="en-US" sz="2800" dirty="0">
                <a:solidFill>
                  <a:schemeClr val="tx1"/>
                </a:solidFill>
              </a:rPr>
              <a:t>23. </a:t>
            </a:r>
            <a:r>
              <a:rPr lang="vi-VN" sz="2800" dirty="0">
                <a:solidFill>
                  <a:schemeClr val="tx1"/>
                </a:solidFill>
              </a:rPr>
              <a:t>Xu hướng chuyển từ bán hàng truyền thống sang bán hàng hiện đại</a:t>
            </a: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33</a:t>
            </a:fld>
            <a:endParaRPr lang="en-US"/>
          </a:p>
        </p:txBody>
      </p:sp>
      <p:sp>
        <p:nvSpPr>
          <p:cNvPr id="4" name="Content Placeholder 3"/>
          <p:cNvSpPr>
            <a:spLocks noGrp="1"/>
          </p:cNvSpPr>
          <p:nvPr>
            <p:ph sz="quarter" idx="1"/>
          </p:nvPr>
        </p:nvSpPr>
        <p:spPr>
          <a:xfrm>
            <a:off x="381000" y="1417689"/>
            <a:ext cx="8382000" cy="4709160"/>
          </a:xfrm>
        </p:spPr>
        <p:txBody>
          <a:bodyPr>
            <a:normAutofit/>
          </a:bodyPr>
          <a:lstStyle/>
          <a:p>
            <a:pPr algn="just">
              <a:lnSpc>
                <a:spcPct val="110000"/>
              </a:lnSpc>
              <a:buClr>
                <a:srgbClr val="FF0000"/>
              </a:buClr>
              <a:buFont typeface="Wingdings" pitchFamily="2" charset="2"/>
              <a:buChar char="v"/>
            </a:pPr>
            <a:r>
              <a:rPr lang="vi-VN" sz="2400" dirty="0"/>
              <a:t> Các kênh bán hàng mới như bán hàng trực tuyến, bán hàng đa cấp. </a:t>
            </a:r>
          </a:p>
          <a:p>
            <a:pPr algn="just">
              <a:lnSpc>
                <a:spcPct val="110000"/>
              </a:lnSpc>
              <a:buClr>
                <a:srgbClr val="FF0000"/>
              </a:buClr>
              <a:buFont typeface="Wingdings" pitchFamily="2" charset="2"/>
              <a:buChar char="v"/>
            </a:pPr>
            <a:r>
              <a:rPr lang="vi-VN" sz="2400" dirty="0"/>
              <a:t> Thách thức lớn đối với quản trị bán hàng qua các kênh hiện đại đó là sự không giới hạn về không gian và thời gian </a:t>
            </a:r>
          </a:p>
          <a:p>
            <a:pPr algn="just">
              <a:lnSpc>
                <a:spcPct val="110000"/>
              </a:lnSpc>
              <a:buClr>
                <a:srgbClr val="FF0000"/>
              </a:buClr>
              <a:buFont typeface="Wingdings" pitchFamily="2" charset="2"/>
              <a:buChar char="v"/>
            </a:pPr>
            <a:r>
              <a:rPr lang="vi-VN" sz="2400" dirty="0"/>
              <a:t> Các nhà quản trị bán đối với toàn bộ hoạt động bán hàng qua các kênh hiện đại cũng phải đối mặt với những rủi ro do hiệu ứng lan toả trong mạng lưới</a:t>
            </a:r>
          </a:p>
          <a:p>
            <a:pPr algn="just">
              <a:lnSpc>
                <a:spcPct val="110000"/>
              </a:lnSpc>
              <a:buClr>
                <a:srgbClr val="FF0000"/>
              </a:buClr>
              <a:buFont typeface="Wingdings" pitchFamily="2" charset="2"/>
              <a:buChar char="v"/>
            </a:pPr>
            <a:r>
              <a:rPr lang="vi-VN" sz="2400" dirty="0"/>
              <a:t> Các kênh bán hàng hiện đại thường xuyên thay đổi và chịu áp lực cạnh tranh cao từ các đối thủ</a:t>
            </a:r>
          </a:p>
        </p:txBody>
      </p:sp>
    </p:spTree>
    <p:extLst>
      <p:ext uri="{BB962C8B-B14F-4D97-AF65-F5344CB8AC3E}">
        <p14:creationId xmlns:p14="http://schemas.microsoft.com/office/powerpoint/2010/main" val="1282387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Tóm tắt chương</a:t>
            </a: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34</a:t>
            </a:fld>
            <a:endParaRPr lang="en-US"/>
          </a:p>
        </p:txBody>
      </p:sp>
      <p:sp>
        <p:nvSpPr>
          <p:cNvPr id="4" name="TextBox 3"/>
          <p:cNvSpPr txBox="1"/>
          <p:nvPr/>
        </p:nvSpPr>
        <p:spPr>
          <a:xfrm>
            <a:off x="609600" y="1279084"/>
            <a:ext cx="8248650" cy="3532249"/>
          </a:xfrm>
          <a:prstGeom prst="rect">
            <a:avLst/>
          </a:prstGeom>
          <a:noFill/>
        </p:spPr>
        <p:txBody>
          <a:bodyPr wrap="square" rtlCol="0">
            <a:spAutoFit/>
          </a:bodyPr>
          <a:lstStyle/>
          <a:p>
            <a:pPr algn="just">
              <a:lnSpc>
                <a:spcPct val="120000"/>
              </a:lnSpc>
            </a:pPr>
            <a:r>
              <a:rPr lang="en-US" sz="2400" dirty="0"/>
              <a:t>    </a:t>
            </a:r>
            <a:r>
              <a:rPr lang="en-US" sz="2400" dirty="0" err="1"/>
              <a:t>Chương</a:t>
            </a:r>
            <a:r>
              <a:rPr lang="en-US" sz="2400" dirty="0"/>
              <a:t> 1 </a:t>
            </a:r>
            <a:r>
              <a:rPr lang="en-US" sz="2400" dirty="0" err="1"/>
              <a:t>trình</a:t>
            </a:r>
            <a:r>
              <a:rPr lang="en-US" sz="2400" dirty="0"/>
              <a:t> </a:t>
            </a:r>
            <a:r>
              <a:rPr lang="en-US" sz="2400" dirty="0" err="1"/>
              <a:t>bày</a:t>
            </a:r>
            <a:r>
              <a:rPr lang="en-US" sz="2400" dirty="0"/>
              <a:t> </a:t>
            </a:r>
            <a:r>
              <a:rPr lang="en-US" sz="2400" dirty="0" err="1"/>
              <a:t>các</a:t>
            </a:r>
            <a:r>
              <a:rPr lang="en-US" sz="2400" dirty="0"/>
              <a:t> </a:t>
            </a:r>
            <a:r>
              <a:rPr lang="en-US" sz="2400" dirty="0" err="1"/>
              <a:t>vấn</a:t>
            </a:r>
            <a:r>
              <a:rPr lang="en-US" sz="2400" dirty="0"/>
              <a:t> </a:t>
            </a:r>
            <a:r>
              <a:rPr lang="en-US" sz="2400" dirty="0" err="1"/>
              <a:t>đề</a:t>
            </a:r>
            <a:r>
              <a:rPr lang="en-US" sz="2400" dirty="0"/>
              <a:t>: </a:t>
            </a:r>
          </a:p>
          <a:p>
            <a:pPr marL="457200" indent="-457200" algn="just">
              <a:lnSpc>
                <a:spcPct val="120000"/>
              </a:lnSpc>
              <a:buClr>
                <a:srgbClr val="FF0000"/>
              </a:buClr>
              <a:buFont typeface="Wingdings" pitchFamily="2" charset="2"/>
              <a:buChar char="v"/>
            </a:pPr>
            <a:r>
              <a:rPr lang="en-US" sz="2400" dirty="0" err="1"/>
              <a:t>Khái</a:t>
            </a:r>
            <a:r>
              <a:rPr lang="en-US" sz="2400" dirty="0"/>
              <a:t> </a:t>
            </a:r>
            <a:r>
              <a:rPr lang="en-US" sz="2400" dirty="0" err="1"/>
              <a:t>niệm</a:t>
            </a:r>
            <a:r>
              <a:rPr lang="en-US" sz="2400" dirty="0"/>
              <a:t>, </a:t>
            </a:r>
            <a:r>
              <a:rPr lang="en-US" sz="2400" dirty="0" err="1"/>
              <a:t>phạm</a:t>
            </a:r>
            <a:r>
              <a:rPr lang="en-US" sz="2400" dirty="0"/>
              <a:t> vi, </a:t>
            </a:r>
            <a:r>
              <a:rPr lang="en-US" sz="2400" dirty="0" err="1"/>
              <a:t>chức</a:t>
            </a:r>
            <a:r>
              <a:rPr lang="en-US" sz="2400" dirty="0"/>
              <a:t> </a:t>
            </a:r>
            <a:r>
              <a:rPr lang="en-US" sz="2400" dirty="0" err="1"/>
              <a:t>năng</a:t>
            </a:r>
            <a:r>
              <a:rPr lang="en-US" sz="2400" dirty="0"/>
              <a:t> </a:t>
            </a:r>
            <a:r>
              <a:rPr lang="en-US" sz="2400" dirty="0" err="1"/>
              <a:t>của</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bán</a:t>
            </a:r>
            <a:r>
              <a:rPr lang="en-US" sz="2400" dirty="0"/>
              <a:t> </a:t>
            </a:r>
            <a:r>
              <a:rPr lang="en-US" sz="2400" dirty="0" err="1"/>
              <a:t>hàng</a:t>
            </a:r>
            <a:r>
              <a:rPr lang="en-US" sz="2400" dirty="0"/>
              <a:t> </a:t>
            </a:r>
          </a:p>
          <a:p>
            <a:pPr marL="457200" indent="-457200" algn="just">
              <a:lnSpc>
                <a:spcPct val="120000"/>
              </a:lnSpc>
              <a:buClr>
                <a:srgbClr val="FF0000"/>
              </a:buClr>
              <a:buFont typeface="Wingdings" pitchFamily="2" charset="2"/>
              <a:buChar char="v"/>
            </a:pPr>
            <a:r>
              <a:rPr lang="en-US" sz="2400" dirty="0" err="1"/>
              <a:t>Phác</a:t>
            </a:r>
            <a:r>
              <a:rPr lang="en-US" sz="2400" dirty="0"/>
              <a:t> </a:t>
            </a:r>
            <a:r>
              <a:rPr lang="en-US" sz="2400" dirty="0" err="1"/>
              <a:t>thảo</a:t>
            </a:r>
            <a:r>
              <a:rPr lang="en-US" sz="2400" dirty="0"/>
              <a:t> </a:t>
            </a:r>
            <a:r>
              <a:rPr lang="en-US" sz="2400" dirty="0" err="1"/>
              <a:t>các</a:t>
            </a:r>
            <a:r>
              <a:rPr lang="en-US" sz="2400" dirty="0"/>
              <a:t> </a:t>
            </a:r>
            <a:r>
              <a:rPr lang="en-US" sz="2400" dirty="0" err="1"/>
              <a:t>bước</a:t>
            </a:r>
            <a:r>
              <a:rPr lang="en-US" sz="2400" dirty="0"/>
              <a:t> </a:t>
            </a:r>
            <a:r>
              <a:rPr lang="en-US" sz="2400" dirty="0" err="1"/>
              <a:t>của</a:t>
            </a:r>
            <a:r>
              <a:rPr lang="en-US" sz="2400" dirty="0"/>
              <a:t> </a:t>
            </a:r>
            <a:r>
              <a:rPr lang="en-US" sz="2400" dirty="0" err="1"/>
              <a:t>quá</a:t>
            </a:r>
            <a:r>
              <a:rPr lang="en-US" sz="2400" dirty="0"/>
              <a:t> </a:t>
            </a:r>
            <a:r>
              <a:rPr lang="en-US" sz="2400" dirty="0" err="1"/>
              <a:t>trình</a:t>
            </a:r>
            <a:r>
              <a:rPr lang="en-US" sz="2400" dirty="0"/>
              <a:t> </a:t>
            </a:r>
            <a:r>
              <a:rPr lang="en-US" sz="2400" dirty="0" err="1"/>
              <a:t>QTBH</a:t>
            </a:r>
            <a:r>
              <a:rPr lang="en-US" sz="2400" dirty="0"/>
              <a:t>  </a:t>
            </a:r>
          </a:p>
          <a:p>
            <a:pPr marL="457200" indent="-457200" algn="just">
              <a:lnSpc>
                <a:spcPct val="120000"/>
              </a:lnSpc>
              <a:buClr>
                <a:srgbClr val="FF0000"/>
              </a:buClr>
              <a:buFont typeface="Wingdings" pitchFamily="2" charset="2"/>
              <a:buChar char="v"/>
            </a:pPr>
            <a:r>
              <a:rPr lang="en-US" sz="2400" dirty="0" err="1"/>
              <a:t>Phân</a:t>
            </a:r>
            <a:r>
              <a:rPr lang="en-US" sz="2400" dirty="0"/>
              <a:t> </a:t>
            </a:r>
            <a:r>
              <a:rPr lang="en-US" sz="2400" dirty="0" err="1"/>
              <a:t>tích</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giữa</a:t>
            </a:r>
            <a:r>
              <a:rPr lang="en-US" sz="2400" dirty="0"/>
              <a:t> </a:t>
            </a:r>
            <a:r>
              <a:rPr lang="en-US" sz="2400" dirty="0" err="1"/>
              <a:t>quản</a:t>
            </a:r>
            <a:r>
              <a:rPr lang="en-US" sz="2400" dirty="0"/>
              <a:t> </a:t>
            </a:r>
            <a:r>
              <a:rPr lang="en-US" sz="2400" dirty="0" err="1"/>
              <a:t>trị</a:t>
            </a:r>
            <a:r>
              <a:rPr lang="en-US" sz="2400" dirty="0"/>
              <a:t> </a:t>
            </a:r>
            <a:r>
              <a:rPr lang="en-US" sz="2400" dirty="0" err="1"/>
              <a:t>bán</a:t>
            </a:r>
            <a:r>
              <a:rPr lang="en-US" sz="2400" dirty="0"/>
              <a:t> </a:t>
            </a:r>
            <a:r>
              <a:rPr lang="en-US" sz="2400" dirty="0" err="1"/>
              <a:t>hàng</a:t>
            </a:r>
            <a:r>
              <a:rPr lang="en-US" sz="2400" dirty="0"/>
              <a:t> </a:t>
            </a:r>
            <a:r>
              <a:rPr lang="en-US" sz="2400" dirty="0" err="1"/>
              <a:t>và</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khác</a:t>
            </a:r>
            <a:endParaRPr lang="vi-VN" sz="2400" dirty="0"/>
          </a:p>
          <a:p>
            <a:pPr marL="457200" indent="-457200">
              <a:lnSpc>
                <a:spcPct val="120000"/>
              </a:lnSpc>
              <a:buClr>
                <a:srgbClr val="FF0000"/>
              </a:buClr>
              <a:buFont typeface="Wingdings" pitchFamily="2" charset="2"/>
              <a:buChar char="v"/>
            </a:pPr>
            <a:r>
              <a:rPr lang="vi-VN" sz="2000" dirty="0" err="1"/>
              <a:t>Những</a:t>
            </a:r>
            <a:r>
              <a:rPr lang="vi-VN" sz="2000" dirty="0"/>
              <a:t> xu </a:t>
            </a:r>
            <a:r>
              <a:rPr lang="vi-VN" sz="2000" dirty="0" err="1"/>
              <a:t>hướng</a:t>
            </a:r>
            <a:r>
              <a:rPr lang="vi-VN" sz="2000" dirty="0"/>
              <a:t> chinh trong </a:t>
            </a:r>
            <a:r>
              <a:rPr lang="vi-VN" sz="2000" dirty="0" err="1"/>
              <a:t>hoạt</a:t>
            </a:r>
            <a:r>
              <a:rPr lang="vi-VN" sz="2000" dirty="0"/>
              <a:t> </a:t>
            </a:r>
            <a:r>
              <a:rPr lang="vi-VN" sz="2000" dirty="0" err="1"/>
              <a:t>động</a:t>
            </a:r>
            <a:r>
              <a:rPr lang="vi-VN" sz="2000" dirty="0"/>
              <a:t> </a:t>
            </a:r>
            <a:r>
              <a:rPr lang="vi-VN" sz="2000" dirty="0" err="1"/>
              <a:t>quản</a:t>
            </a:r>
            <a:r>
              <a:rPr lang="vi-VN" sz="2000" dirty="0"/>
              <a:t> </a:t>
            </a:r>
            <a:r>
              <a:rPr lang="vi-VN" sz="2000" dirty="0" err="1"/>
              <a:t>trị</a:t>
            </a:r>
            <a:r>
              <a:rPr lang="vi-VN" sz="2000" dirty="0"/>
              <a:t> </a:t>
            </a:r>
            <a:r>
              <a:rPr lang="vi-VN" sz="2000" dirty="0" err="1"/>
              <a:t>bán</a:t>
            </a:r>
            <a:r>
              <a:rPr lang="vi-VN" sz="2000" dirty="0"/>
              <a:t> </a:t>
            </a:r>
            <a:r>
              <a:rPr lang="vi-VN" sz="2000" dirty="0" err="1"/>
              <a:t>hàng</a:t>
            </a:r>
            <a:r>
              <a:rPr lang="vi-VN" sz="2000" dirty="0"/>
              <a:t> </a:t>
            </a:r>
          </a:p>
          <a:p>
            <a:pPr marL="457200" indent="-457200" algn="just">
              <a:lnSpc>
                <a:spcPct val="120000"/>
              </a:lnSpc>
              <a:buClr>
                <a:srgbClr val="FF0000"/>
              </a:buClr>
              <a:buFont typeface="Wingdings" pitchFamily="2" charset="2"/>
              <a:buChar char="v"/>
            </a:pPr>
            <a:endParaRPr lang="en-US" sz="2400" dirty="0"/>
          </a:p>
        </p:txBody>
      </p:sp>
    </p:spTree>
    <p:extLst>
      <p:ext uri="{BB962C8B-B14F-4D97-AF65-F5344CB8AC3E}">
        <p14:creationId xmlns:p14="http://schemas.microsoft.com/office/powerpoint/2010/main" val="1272563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957073"/>
          </a:xfrm>
        </p:spPr>
        <p:txBody>
          <a:bodyPr>
            <a:noAutofit/>
          </a:bodyPr>
          <a:lstStyle/>
          <a:p>
            <a:pPr algn="ctr">
              <a:lnSpc>
                <a:spcPct val="100000"/>
              </a:lnSpc>
            </a:pPr>
            <a:r>
              <a:rPr kumimoji="0" lang="en-US" sz="2800" kern="1200" spc="-130" dirty="0" err="1">
                <a:solidFill>
                  <a:schemeClr val="tx1">
                    <a:lumMod val="95000"/>
                    <a:lumOff val="5000"/>
                  </a:schemeClr>
                </a:solidFill>
              </a:rPr>
              <a:t>Chương</a:t>
            </a:r>
            <a:r>
              <a:rPr kumimoji="0" lang="en-US" sz="2800" kern="1200" spc="-130" dirty="0">
                <a:solidFill>
                  <a:schemeClr val="tx1">
                    <a:lumMod val="95000"/>
                    <a:lumOff val="5000"/>
                  </a:schemeClr>
                </a:solidFill>
              </a:rPr>
              <a:t> 2: </a:t>
            </a:r>
            <a:r>
              <a:rPr kumimoji="0" lang="en-US" sz="2800" kern="1200" spc="-130" dirty="0" err="1">
                <a:solidFill>
                  <a:schemeClr val="tx1">
                    <a:lumMod val="95000"/>
                    <a:lumOff val="5000"/>
                  </a:schemeClr>
                </a:solidFill>
              </a:rPr>
              <a:t>hoạt</a:t>
            </a:r>
            <a:r>
              <a:rPr kumimoji="0" lang="en-US" sz="2800" kern="1200" spc="-130" dirty="0">
                <a:solidFill>
                  <a:schemeClr val="tx1">
                    <a:lumMod val="95000"/>
                    <a:lumOff val="5000"/>
                  </a:schemeClr>
                </a:solidFill>
              </a:rPr>
              <a:t> </a:t>
            </a:r>
            <a:r>
              <a:rPr kumimoji="0" lang="en-US" sz="2800" kern="1200" spc="-130" dirty="0" err="1">
                <a:solidFill>
                  <a:schemeClr val="tx1">
                    <a:lumMod val="95000"/>
                    <a:lumOff val="5000"/>
                  </a:schemeClr>
                </a:solidFill>
              </a:rPr>
              <a:t>động</a:t>
            </a:r>
            <a:r>
              <a:rPr kumimoji="0" lang="en-US" sz="2800" kern="1200" spc="-130" dirty="0">
                <a:solidFill>
                  <a:schemeClr val="tx1">
                    <a:lumMod val="95000"/>
                    <a:lumOff val="5000"/>
                  </a:schemeClr>
                </a:solidFill>
              </a:rPr>
              <a:t> </a:t>
            </a:r>
            <a:r>
              <a:rPr kumimoji="0" lang="en-US" sz="2800" kern="1200" spc="-130" dirty="0" err="1">
                <a:solidFill>
                  <a:schemeClr val="tx1">
                    <a:lumMod val="95000"/>
                    <a:lumOff val="5000"/>
                  </a:schemeClr>
                </a:solidFill>
              </a:rPr>
              <a:t>bán</a:t>
            </a:r>
            <a:r>
              <a:rPr kumimoji="0" lang="en-US" sz="2800" kern="1200" spc="-130" dirty="0">
                <a:solidFill>
                  <a:schemeClr val="tx1">
                    <a:lumMod val="95000"/>
                    <a:lumOff val="5000"/>
                  </a:schemeClr>
                </a:solidFill>
              </a:rPr>
              <a:t> </a:t>
            </a:r>
            <a:r>
              <a:rPr kumimoji="0" lang="en-US" sz="2800" kern="1200" spc="-130" dirty="0" err="1">
                <a:solidFill>
                  <a:schemeClr val="tx1">
                    <a:lumMod val="95000"/>
                    <a:lumOff val="5000"/>
                  </a:schemeClr>
                </a:solidFill>
              </a:rPr>
              <a:t>hàng</a:t>
            </a:r>
            <a:endParaRPr lang="en-US" sz="2800" spc="-130" dirty="0"/>
          </a:p>
        </p:txBody>
      </p:sp>
      <p:sp>
        <p:nvSpPr>
          <p:cNvPr id="4" name="Content Placeholder 3"/>
          <p:cNvSpPr>
            <a:spLocks noGrp="1"/>
          </p:cNvSpPr>
          <p:nvPr>
            <p:ph idx="1"/>
          </p:nvPr>
        </p:nvSpPr>
        <p:spPr>
          <a:xfrm>
            <a:off x="552450" y="1074420"/>
            <a:ext cx="8305800" cy="4709160"/>
          </a:xfrm>
        </p:spPr>
        <p:txBody>
          <a:bodyPr>
            <a:normAutofit lnSpcReduction="10000"/>
          </a:bodyPr>
          <a:lstStyle/>
          <a:p>
            <a:pPr marL="514350" indent="-514350">
              <a:lnSpc>
                <a:spcPct val="100000"/>
              </a:lnSpc>
              <a:buNone/>
            </a:pPr>
            <a:endParaRPr lang="en-US" sz="2000" i="1" dirty="0"/>
          </a:p>
          <a:p>
            <a:pPr marL="514350" indent="-514350" algn="just">
              <a:lnSpc>
                <a:spcPct val="130000"/>
              </a:lnSpc>
              <a:buFont typeface="+mj-lt"/>
              <a:buAutoNum type="arabicPeriod"/>
            </a:pPr>
            <a:r>
              <a:rPr lang="en-US" sz="2400" dirty="0" err="1">
                <a:latin typeface="Tahoma" panose="020B0604030504040204" pitchFamily="34" charset="0"/>
                <a:cs typeface="Tahoma" panose="020B0604030504040204" pitchFamily="34" charset="0"/>
              </a:rPr>
              <a:t>Khái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quát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về</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hoạt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động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endParaRPr lang="en-US" sz="2400" dirty="0">
              <a:latin typeface="Tahoma" panose="020B0604030504040204" pitchFamily="34" charset="0"/>
              <a:cs typeface="Tahoma" panose="020B0604030504040204" pitchFamily="34" charset="0"/>
            </a:endParaRPr>
          </a:p>
          <a:p>
            <a:pPr marL="514350" indent="-514350" algn="just">
              <a:lnSpc>
                <a:spcPct val="130000"/>
              </a:lnSpc>
              <a:buFont typeface="+mj-lt"/>
              <a:buAutoNum type="arabicPeriod"/>
            </a:pPr>
            <a:r>
              <a:rPr lang="en-US" sz="2400" dirty="0" err="1">
                <a:latin typeface="Tahoma" panose="020B0604030504040204" pitchFamily="34" charset="0"/>
                <a:cs typeface="Tahoma" panose="020B0604030504040204" pitchFamily="34" charset="0"/>
              </a:rPr>
              <a:t>Đặc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điểm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của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nghề</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endParaRPr lang="en-US" sz="2400" dirty="0">
              <a:latin typeface="Tahoma" panose="020B0604030504040204" pitchFamily="34" charset="0"/>
              <a:cs typeface="Tahoma" panose="020B0604030504040204" pitchFamily="34" charset="0"/>
            </a:endParaRPr>
          </a:p>
          <a:p>
            <a:pPr marL="514350" indent="-514350" algn="just">
              <a:lnSpc>
                <a:spcPct val="130000"/>
              </a:lnSpc>
              <a:buFont typeface="+mj-lt"/>
              <a:buAutoNum type="arabicPeriod"/>
            </a:pPr>
            <a:r>
              <a:rPr lang="en-US" sz="2400" dirty="0" err="1">
                <a:latin typeface="Tahoma" panose="020B0604030504040204" pitchFamily="34" charset="0"/>
                <a:cs typeface="Tahoma" panose="020B0604030504040204" pitchFamily="34" charset="0"/>
              </a:rPr>
              <a:t>Phân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loại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công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việc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endParaRPr lang="en-US" sz="2400" dirty="0">
              <a:latin typeface="Tahoma" panose="020B0604030504040204" pitchFamily="34" charset="0"/>
              <a:cs typeface="Tahoma" panose="020B0604030504040204" pitchFamily="34" charset="0"/>
            </a:endParaRPr>
          </a:p>
          <a:p>
            <a:pPr marL="514350" indent="-514350" algn="just">
              <a:lnSpc>
                <a:spcPct val="130000"/>
              </a:lnSpc>
              <a:buFont typeface="+mj-lt"/>
              <a:buAutoNum type="arabicPeriod"/>
            </a:pPr>
            <a:r>
              <a:rPr lang="en-US" sz="2400" dirty="0" err="1">
                <a:latin typeface="Tahoma" panose="020B0604030504040204" pitchFamily="34" charset="0"/>
                <a:cs typeface="Tahoma" panose="020B0604030504040204" pitchFamily="34" charset="0"/>
              </a:rPr>
              <a:t>Các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trách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nhiệm</a:t>
            </a:r>
            <a:r>
              <a:rPr lang="en-US" sz="2400" dirty="0">
                <a:latin typeface="Tahoma" panose="020B0604030504040204" pitchFamily="34" charset="0"/>
                <a:cs typeface="Tahoma" panose="020B0604030504040204" pitchFamily="34" charset="0"/>
              </a:rPr>
              <a:t> marketing </a:t>
            </a:r>
            <a:r>
              <a:rPr lang="en-US" sz="2400" dirty="0" err="1">
                <a:latin typeface="Tahoma" panose="020B0604030504040204" pitchFamily="34" charset="0"/>
                <a:cs typeface="Tahoma" panose="020B0604030504040204" pitchFamily="34" charset="0"/>
              </a:rPr>
              <a:t>trong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endParaRPr lang="en-US" sz="2400" dirty="0">
              <a:latin typeface="Tahoma" panose="020B0604030504040204" pitchFamily="34" charset="0"/>
              <a:cs typeface="Tahoma" panose="020B0604030504040204" pitchFamily="34" charset="0"/>
            </a:endParaRPr>
          </a:p>
          <a:p>
            <a:r>
              <a:rPr lang="en-US" sz="2300" b="1" i="1" dirty="0" err="1"/>
              <a:t>Tài</a:t>
            </a:r>
            <a:r>
              <a:rPr lang="en-US" sz="2300" b="1" i="1" dirty="0"/>
              <a:t> </a:t>
            </a:r>
            <a:r>
              <a:rPr lang="en-US" sz="2300" b="1" i="1" dirty="0" err="1"/>
              <a:t>liệu</a:t>
            </a:r>
            <a:r>
              <a:rPr lang="en-US" sz="2300" b="1" i="1" dirty="0"/>
              <a:t> </a:t>
            </a:r>
            <a:r>
              <a:rPr lang="en-US" sz="2300" b="1" i="1" dirty="0" err="1"/>
              <a:t>tham</a:t>
            </a:r>
            <a:r>
              <a:rPr lang="en-US" sz="2300" b="1" i="1" dirty="0"/>
              <a:t> </a:t>
            </a:r>
            <a:r>
              <a:rPr lang="en-US" sz="2300" b="1" i="1" dirty="0" err="1"/>
              <a:t>khảo</a:t>
            </a:r>
            <a:endParaRPr lang="vi-VN" sz="2300" b="1" i="1" dirty="0"/>
          </a:p>
          <a:p>
            <a:pPr lvl="0" algn="just"/>
            <a:r>
              <a:rPr lang="en-US" sz="1700" i="1" dirty="0"/>
              <a:t>Charles M. Futrell: Fundamentals of Selling: Customers for Life, Irwin McGraw-Hill International, 5</a:t>
            </a:r>
            <a:r>
              <a:rPr lang="en-US" sz="1700" i="1" baseline="30000" dirty="0"/>
              <a:t>th</a:t>
            </a:r>
            <a:r>
              <a:rPr lang="en-US" sz="1700" i="1" dirty="0"/>
              <a:t> edition, 1996;  David Jobber and Geoff Lancaster: Selling and Sales Management, PT Prentice Hall, 6</a:t>
            </a:r>
            <a:r>
              <a:rPr lang="en-US" sz="1700" i="1" baseline="30000" dirty="0"/>
              <a:t>th</a:t>
            </a:r>
            <a:r>
              <a:rPr lang="en-US" sz="1700" i="1" dirty="0"/>
              <a:t> edition, 2003;   Eugene M. Johnson, David L. Kurtz, Eberhard E. </a:t>
            </a:r>
            <a:r>
              <a:rPr lang="en-US" sz="1700" i="1" dirty="0" err="1"/>
              <a:t>Scheuing</a:t>
            </a:r>
            <a:r>
              <a:rPr lang="en-US" sz="1700" i="1" dirty="0"/>
              <a:t>: Sales Management: Concepts, Practices and Cases, McGraw-Hill International, 2</a:t>
            </a:r>
            <a:r>
              <a:rPr lang="en-US" sz="1700" i="1" baseline="30000" dirty="0"/>
              <a:t>nd</a:t>
            </a:r>
            <a:r>
              <a:rPr lang="en-US" sz="1700" i="1" dirty="0"/>
              <a:t> edition, 1994</a:t>
            </a:r>
            <a:endParaRPr lang="vi-VN" sz="1700" i="1" dirty="0"/>
          </a:p>
          <a:p>
            <a:pPr marL="514350" indent="-514350">
              <a:lnSpc>
                <a:spcPct val="100000"/>
              </a:lnSpc>
              <a:buNone/>
            </a:pPr>
            <a:endParaRPr lang="en-US" sz="2000" i="1" dirty="0"/>
          </a:p>
          <a:p>
            <a:pPr marL="514350" indent="-514350">
              <a:lnSpc>
                <a:spcPct val="100000"/>
              </a:lnSpc>
              <a:buNone/>
            </a:pPr>
            <a:endParaRPr lang="en-US" sz="2000" i="1" dirty="0"/>
          </a:p>
          <a:p>
            <a:pPr marL="514350" indent="-514350">
              <a:lnSpc>
                <a:spcPct val="100000"/>
              </a:lnSpc>
              <a:buNone/>
            </a:pPr>
            <a:endParaRPr lang="en-US" sz="2000" i="1" dirty="0"/>
          </a:p>
          <a:p>
            <a:pPr marL="514350" indent="-514350">
              <a:lnSpc>
                <a:spcPct val="100000"/>
              </a:lnSpc>
              <a:buNone/>
            </a:pPr>
            <a:endParaRPr lang="en-US" sz="2000" i="1" dirty="0"/>
          </a:p>
          <a:p>
            <a:pPr marL="514350" indent="-514350">
              <a:lnSpc>
                <a:spcPct val="100000"/>
              </a:lnSpc>
              <a:buNone/>
            </a:pPr>
            <a:endParaRPr lang="en-US" sz="2000" i="1" dirty="0"/>
          </a:p>
          <a:p>
            <a:pPr marL="514350" indent="-514350">
              <a:lnSpc>
                <a:spcPct val="100000"/>
              </a:lnSpc>
              <a:buNone/>
            </a:pPr>
            <a:endParaRPr lang="en-US" sz="2000" i="1"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35</a:t>
            </a:fld>
            <a:endParaRPr kumimoji="0"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800" dirty="0">
                <a:solidFill>
                  <a:schemeClr val="tx1"/>
                </a:solidFill>
              </a:rPr>
              <a:t>1. Khái niệm về bán hàng cá nhân</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pPr>
              <a:defRPr/>
            </a:pPr>
            <a:fld id="{980B26EF-1838-47FA-96E5-9EFF7B011881}" type="slidenum">
              <a:rPr lang="en-US" smtClean="0"/>
              <a:pPr>
                <a:defRPr/>
              </a:pPr>
              <a:t>36</a:t>
            </a:fld>
            <a:endParaRPr lang="en-US" dirty="0"/>
          </a:p>
        </p:txBody>
      </p:sp>
      <p:sp>
        <p:nvSpPr>
          <p:cNvPr id="4" name="TextBox 3"/>
          <p:cNvSpPr txBox="1"/>
          <p:nvPr/>
        </p:nvSpPr>
        <p:spPr>
          <a:xfrm>
            <a:off x="457200" y="1314157"/>
            <a:ext cx="8401050" cy="4431983"/>
          </a:xfrm>
          <a:prstGeom prst="rect">
            <a:avLst/>
          </a:prstGeom>
          <a:noFill/>
        </p:spPr>
        <p:txBody>
          <a:bodyPr wrap="square" rtlCol="0">
            <a:spAutoFit/>
          </a:bodyPr>
          <a:lstStyle/>
          <a:p>
            <a:pPr marL="342900" indent="-342900" algn="just">
              <a:lnSpc>
                <a:spcPct val="120000"/>
              </a:lnSpc>
              <a:buClr>
                <a:srgbClr val="FF0000"/>
              </a:buClr>
              <a:buFont typeface="Wingdings" pitchFamily="2" charset="2"/>
              <a:buChar char="v"/>
            </a:pPr>
            <a:r>
              <a:rPr lang="en-US" sz="2000" dirty="0">
                <a:latin typeface="Tahoma" panose="020B0604030504040204" pitchFamily="34" charset="0"/>
                <a:cs typeface="Tahoma" panose="020B0604030504040204" pitchFamily="34" charset="0"/>
              </a:rPr>
              <a:t>P. </a:t>
            </a:r>
            <a:r>
              <a:rPr lang="en-US" sz="2000" dirty="0" err="1">
                <a:latin typeface="Tahoma" panose="020B0604030504040204" pitchFamily="34" charset="0"/>
                <a:cs typeface="Tahoma" panose="020B0604030504040204" pitchFamily="34" charset="0"/>
              </a:rPr>
              <a:t>Kotler</a:t>
            </a:r>
            <a:r>
              <a:rPr lang="en-US" sz="2000" dirty="0">
                <a:latin typeface="Tahoma" panose="020B0604030504040204" pitchFamily="34" charset="0"/>
                <a:cs typeface="Tahoma" panose="020B0604030504040204" pitchFamily="34" charset="0"/>
              </a:rPr>
              <a:t> (1994):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nhân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việc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thuyết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trình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chào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mang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tính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chất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nhân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của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lực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lượng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của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công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ty</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với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mục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tiêu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được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xây</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dựng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mối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quan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hệ</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với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khách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endParaRPr lang="vi-VN" sz="2000" dirty="0">
              <a:latin typeface="Tahoma" panose="020B0604030504040204" pitchFamily="34" charset="0"/>
              <a:cs typeface="Tahoma" panose="020B0604030504040204" pitchFamily="34" charset="0"/>
            </a:endParaRPr>
          </a:p>
          <a:p>
            <a:pPr marL="342900" indent="-342900" algn="just">
              <a:lnSpc>
                <a:spcPct val="120000"/>
              </a:lnSpc>
              <a:buClr>
                <a:srgbClr val="FF0000"/>
              </a:buClr>
              <a:buFont typeface="Wingdings" pitchFamily="2" charset="2"/>
              <a:buChar char="v"/>
            </a:pPr>
            <a:r>
              <a:rPr lang="en-US" sz="2000" dirty="0" err="1">
                <a:latin typeface="Tahoma" panose="020B0604030504040204" pitchFamily="34" charset="0"/>
                <a:cs typeface="Tahoma" panose="020B0604030504040204" pitchFamily="34" charset="0"/>
              </a:rPr>
              <a:t>J.M</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Commer</a:t>
            </a:r>
            <a:r>
              <a:rPr lang="en-US" sz="2000" dirty="0">
                <a:latin typeface="Tahoma" panose="020B0604030504040204" pitchFamily="34" charset="0"/>
                <a:cs typeface="Tahoma" panose="020B0604030504040204" pitchFamily="34" charset="0"/>
              </a:rPr>
              <a:t> (2005):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nhân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một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trình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trong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đó</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người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tìm</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hiểu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khám</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gợi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tạo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đáp</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ứng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cầu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ước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muốn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của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người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mua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để</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đáp</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ứng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quyền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lợi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thỏa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đáng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lâu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dài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của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cả</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hai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bên</a:t>
            </a:r>
            <a:r>
              <a:rPr lang="en-US" sz="2000" dirty="0">
                <a:latin typeface="Tahoma" panose="020B0604030504040204" pitchFamily="34" charset="0"/>
                <a:cs typeface="Tahoma" panose="020B0604030504040204" pitchFamily="34" charset="0"/>
              </a:rPr>
              <a:t>”.</a:t>
            </a:r>
            <a:endParaRPr lang="vi-VN" sz="2000" dirty="0">
              <a:latin typeface="Tahoma" panose="020B0604030504040204" pitchFamily="34" charset="0"/>
              <a:cs typeface="Tahoma" panose="020B0604030504040204" pitchFamily="34" charset="0"/>
            </a:endParaRPr>
          </a:p>
          <a:p>
            <a:pPr marL="342900" indent="-342900" algn="just">
              <a:lnSpc>
                <a:spcPct val="120000"/>
              </a:lnSpc>
              <a:buClr>
                <a:srgbClr val="FF0000"/>
              </a:buClr>
              <a:buFont typeface="Wingdings" pitchFamily="2" charset="2"/>
              <a:buChar char="v"/>
            </a:pPr>
            <a:r>
              <a:rPr lang="en-US" sz="2000" dirty="0" err="1">
                <a:latin typeface="Tahoma" panose="020B0604030504040204" pitchFamily="34" charset="0"/>
                <a:cs typeface="Tahoma" panose="020B0604030504040204" pitchFamily="34" charset="0"/>
              </a:rPr>
              <a:t>Hoàng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Trọng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Hoàng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Phương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Thảo</a:t>
            </a:r>
            <a:r>
              <a:rPr lang="en-US" sz="2000" dirty="0">
                <a:latin typeface="Tahoma" panose="020B0604030504040204" pitchFamily="34" charset="0"/>
                <a:cs typeface="Tahoma" panose="020B0604030504040204" pitchFamily="34" charset="0"/>
              </a:rPr>
              <a:t> (1996):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nhân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một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hình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thức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giao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tiếp</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mang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tính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chọn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lọc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cao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phép</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các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hoạt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động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trường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đưa</a:t>
            </a:r>
            <a:r>
              <a:rPr lang="en-US" sz="2000" dirty="0">
                <a:latin typeface="Tahoma" panose="020B0604030504040204" pitchFamily="34" charset="0"/>
                <a:cs typeface="Tahoma" panose="020B0604030504040204" pitchFamily="34" charset="0"/>
              </a:rPr>
              <a:t> ra </a:t>
            </a:r>
            <a:r>
              <a:rPr lang="en-US" sz="2000" dirty="0" err="1">
                <a:latin typeface="Tahoma" panose="020B0604030504040204" pitchFamily="34" charset="0"/>
                <a:cs typeface="Tahoma" panose="020B0604030504040204" pitchFamily="34" charset="0"/>
              </a:rPr>
              <a:t>những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thông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điệp</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có</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tính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thuyết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phục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đến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những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cầu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cụ</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thể</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của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từng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người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mua</a:t>
            </a:r>
            <a:r>
              <a:rPr lang="en-US" sz="2000" dirty="0">
                <a:latin typeface="Tahoma" panose="020B0604030504040204" pitchFamily="34" charset="0"/>
                <a:cs typeface="Tahoma" panose="020B0604030504040204" pitchFamily="34" charset="0"/>
              </a:rPr>
              <a:t>”</a:t>
            </a:r>
            <a:endParaRPr lang="vi-VN" sz="2000" dirty="0">
              <a:latin typeface="Tahoma" panose="020B0604030504040204" pitchFamily="34" charset="0"/>
              <a:cs typeface="Tahoma" panose="020B0604030504040204" pitchFamily="34" charset="0"/>
            </a:endParaRPr>
          </a:p>
          <a:p>
            <a:endParaRPr lang="vi-VN" dirty="0"/>
          </a:p>
        </p:txBody>
      </p:sp>
    </p:spTree>
    <p:extLst>
      <p:ext uri="{BB962C8B-B14F-4D97-AF65-F5344CB8AC3E}">
        <p14:creationId xmlns:p14="http://schemas.microsoft.com/office/powerpoint/2010/main" val="2720670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47734B7-3F80-409D-AF75-5049B8A4A97C}"/>
              </a:ext>
            </a:extLst>
          </p:cNvPr>
          <p:cNvSpPr>
            <a:spLocks noGrp="1" noChangeArrowheads="1"/>
          </p:cNvSpPr>
          <p:nvPr>
            <p:ph type="title"/>
          </p:nvPr>
        </p:nvSpPr>
        <p:spPr>
          <a:xfrm>
            <a:off x="31652" y="159553"/>
            <a:ext cx="9144000" cy="1143000"/>
          </a:xfrm>
        </p:spPr>
        <p:txBody>
          <a:bodyPr>
            <a:normAutofit/>
          </a:bodyPr>
          <a:lstStyle/>
          <a:p>
            <a:pPr algn="ctr"/>
            <a:r>
              <a:rPr lang="en-US" altLang="vi-VN" sz="2800" dirty="0" err="1">
                <a:solidFill>
                  <a:schemeClr val="tx1"/>
                </a:solidFill>
                <a:latin typeface="Tahoma" panose="020B0604030504040204" pitchFamily="34" charset="0"/>
                <a:cs typeface="Tahoma" panose="020B0604030504040204" pitchFamily="34" charset="0"/>
              </a:rPr>
              <a:t>2.Vị</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trí</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vai</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trò</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của</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bán</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hàng</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cá</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nhân</a:t>
            </a:r>
            <a:endParaRPr lang="en-US" altLang="vi-VN" sz="2800" dirty="0">
              <a:solidFill>
                <a:schemeClr val="tx1"/>
              </a:solidFill>
              <a:latin typeface="Tahoma" panose="020B0604030504040204" pitchFamily="34" charset="0"/>
              <a:cs typeface="Tahoma" panose="020B0604030504040204" pitchFamily="34" charset="0"/>
            </a:endParaRPr>
          </a:p>
        </p:txBody>
      </p:sp>
      <p:sp>
        <p:nvSpPr>
          <p:cNvPr id="6160" name="Text Box 16">
            <a:extLst>
              <a:ext uri="{FF2B5EF4-FFF2-40B4-BE49-F238E27FC236}">
                <a16:creationId xmlns:a16="http://schemas.microsoft.com/office/drawing/2014/main" id="{F5544CB9-2059-4B4C-AF3C-208B4FE4213F}"/>
              </a:ext>
            </a:extLst>
          </p:cNvPr>
          <p:cNvSpPr txBox="1">
            <a:spLocks noChangeArrowheads="1"/>
          </p:cNvSpPr>
          <p:nvPr/>
        </p:nvSpPr>
        <p:spPr bwMode="auto">
          <a:xfrm>
            <a:off x="653716" y="1273296"/>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00"/>
              </a:buClr>
              <a:buFont typeface="Wingdings" panose="05000000000000000000" pitchFamily="2" charset="2"/>
              <a:buChar char="v"/>
            </a:pPr>
            <a:r>
              <a:rPr lang="en-US" altLang="vi-VN" sz="2000" b="1" dirty="0">
                <a:latin typeface="Times New Roman" panose="02020603050405020304" pitchFamily="18" charset="0"/>
              </a:rPr>
              <a:t> </a:t>
            </a:r>
            <a:r>
              <a:rPr lang="en-US" altLang="vi-VN" sz="2000" b="1" dirty="0" err="1">
                <a:latin typeface="Times New Roman" panose="02020603050405020304" pitchFamily="18" charset="0"/>
              </a:rPr>
              <a:t>Những</a:t>
            </a:r>
            <a:r>
              <a:rPr lang="en-US" altLang="vi-VN" sz="2000" b="1" dirty="0">
                <a:latin typeface="Times New Roman" panose="02020603050405020304" pitchFamily="18" charset="0"/>
              </a:rPr>
              <a:t> </a:t>
            </a:r>
            <a:r>
              <a:rPr lang="en-US" altLang="vi-VN" sz="2000" b="1" dirty="0" err="1">
                <a:latin typeface="Times New Roman" panose="02020603050405020304" pitchFamily="18" charset="0"/>
              </a:rPr>
              <a:t>mặt</a:t>
            </a:r>
            <a:r>
              <a:rPr lang="en-US" altLang="vi-VN" sz="2000" b="1" dirty="0">
                <a:latin typeface="Times New Roman" panose="02020603050405020304" pitchFamily="18" charset="0"/>
              </a:rPr>
              <a:t> </a:t>
            </a:r>
            <a:r>
              <a:rPr lang="en-US" altLang="vi-VN" sz="2000" b="1" dirty="0" err="1">
                <a:latin typeface="Times New Roman" panose="02020603050405020304" pitchFamily="18" charset="0"/>
              </a:rPr>
              <a:t>tích</a:t>
            </a:r>
            <a:r>
              <a:rPr lang="en-US" altLang="vi-VN" sz="2000" b="1" dirty="0">
                <a:latin typeface="Times New Roman" panose="02020603050405020304" pitchFamily="18" charset="0"/>
              </a:rPr>
              <a:t> </a:t>
            </a:r>
            <a:r>
              <a:rPr lang="en-US" altLang="vi-VN" sz="2000" b="1" dirty="0" err="1">
                <a:latin typeface="Times New Roman" panose="02020603050405020304" pitchFamily="18" charset="0"/>
              </a:rPr>
              <a:t>cực</a:t>
            </a:r>
            <a:r>
              <a:rPr lang="en-US" altLang="vi-VN" sz="2000" b="1" dirty="0">
                <a:latin typeface="Times New Roman" panose="02020603050405020304" pitchFamily="18" charset="0"/>
              </a:rPr>
              <a:t>, </a:t>
            </a:r>
            <a:r>
              <a:rPr lang="en-US" altLang="vi-VN" sz="2000" b="1" dirty="0" err="1">
                <a:latin typeface="Times New Roman" panose="02020603050405020304" pitchFamily="18" charset="0"/>
              </a:rPr>
              <a:t>thuận</a:t>
            </a:r>
            <a:r>
              <a:rPr lang="en-US" altLang="vi-VN" sz="2000" b="1" dirty="0">
                <a:latin typeface="Times New Roman" panose="02020603050405020304" pitchFamily="18" charset="0"/>
              </a:rPr>
              <a:t> </a:t>
            </a:r>
            <a:r>
              <a:rPr lang="en-US" altLang="vi-VN" sz="2000" b="1" dirty="0" err="1">
                <a:latin typeface="Times New Roman" panose="02020603050405020304" pitchFamily="18" charset="0"/>
              </a:rPr>
              <a:t>lợi</a:t>
            </a:r>
            <a:r>
              <a:rPr lang="en-US" altLang="vi-VN" sz="2000" b="1" dirty="0">
                <a:latin typeface="Times New Roman" panose="02020603050405020304" pitchFamily="18" charset="0"/>
              </a:rPr>
              <a:t>.</a:t>
            </a:r>
          </a:p>
        </p:txBody>
      </p:sp>
      <p:sp>
        <p:nvSpPr>
          <p:cNvPr id="6161" name="Text Box 17">
            <a:extLst>
              <a:ext uri="{FF2B5EF4-FFF2-40B4-BE49-F238E27FC236}">
                <a16:creationId xmlns:a16="http://schemas.microsoft.com/office/drawing/2014/main" id="{CA8293B4-3ADB-4AA2-AAC2-A8C7E37DB596}"/>
              </a:ext>
            </a:extLst>
          </p:cNvPr>
          <p:cNvSpPr txBox="1">
            <a:spLocks noChangeArrowheads="1"/>
          </p:cNvSpPr>
          <p:nvPr/>
        </p:nvSpPr>
        <p:spPr bwMode="auto">
          <a:xfrm>
            <a:off x="1295400" y="1651063"/>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buClr>
                <a:srgbClr val="FF0000"/>
              </a:buClr>
              <a:buFont typeface="Wingdings" panose="05000000000000000000" pitchFamily="2" charset="2"/>
              <a:buChar char="q"/>
            </a:pPr>
            <a:r>
              <a:rPr lang="en-US" altLang="vi-VN" sz="2000" dirty="0">
                <a:latin typeface="Times New Roman" panose="02020603050405020304" pitchFamily="18" charset="0"/>
              </a:rPr>
              <a:t> </a:t>
            </a:r>
            <a:r>
              <a:rPr lang="en-US" altLang="vi-VN" sz="2000" dirty="0" err="1">
                <a:latin typeface="Times New Roman" panose="02020603050405020304" pitchFamily="18" charset="0"/>
              </a:rPr>
              <a:t>Sự</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gia</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tăng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của</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lực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lượng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bán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và</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mức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độ</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đầu</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tư</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kinh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phí</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cho</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lực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lượng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bán</a:t>
            </a:r>
            <a:r>
              <a:rPr lang="en-US" altLang="vi-VN" sz="2000" dirty="0">
                <a:latin typeface="Times New Roman" panose="02020603050405020304" pitchFamily="18" charset="0"/>
              </a:rPr>
              <a:t>.</a:t>
            </a:r>
          </a:p>
        </p:txBody>
      </p:sp>
      <p:sp>
        <p:nvSpPr>
          <p:cNvPr id="6162" name="Text Box 18">
            <a:extLst>
              <a:ext uri="{FF2B5EF4-FFF2-40B4-BE49-F238E27FC236}">
                <a16:creationId xmlns:a16="http://schemas.microsoft.com/office/drawing/2014/main" id="{3114789A-0078-405F-A9A3-4D545B71D5BF}"/>
              </a:ext>
            </a:extLst>
          </p:cNvPr>
          <p:cNvSpPr txBox="1">
            <a:spLocks noChangeArrowheads="1"/>
          </p:cNvSpPr>
          <p:nvPr/>
        </p:nvSpPr>
        <p:spPr bwMode="auto">
          <a:xfrm>
            <a:off x="1295400" y="2361416"/>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buClr>
                <a:srgbClr val="FF0000"/>
              </a:buClr>
              <a:buFont typeface="Wingdings" panose="05000000000000000000" pitchFamily="2" charset="2"/>
              <a:buChar char="q"/>
            </a:pPr>
            <a:r>
              <a:rPr lang="en-US" altLang="vi-VN" sz="2000" dirty="0">
                <a:latin typeface="Times New Roman" panose="02020603050405020304" pitchFamily="18" charset="0"/>
              </a:rPr>
              <a:t> </a:t>
            </a:r>
            <a:r>
              <a:rPr lang="en-US" altLang="vi-VN" sz="2000" dirty="0" err="1">
                <a:latin typeface="Times New Roman" panose="02020603050405020304" pitchFamily="18" charset="0"/>
              </a:rPr>
              <a:t>Đối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với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từng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cá</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nhân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bán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là</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một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nghề</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và</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là</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hoạt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động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không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thể</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thiếu</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được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để</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tiếp</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tục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thăng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tiến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trong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kinh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doanh</a:t>
            </a:r>
            <a:r>
              <a:rPr lang="en-US" altLang="vi-VN" sz="2000" dirty="0">
                <a:latin typeface="Times New Roman" panose="02020603050405020304" pitchFamily="18" charset="0"/>
              </a:rPr>
              <a:t>.</a:t>
            </a:r>
          </a:p>
        </p:txBody>
      </p:sp>
      <p:sp>
        <p:nvSpPr>
          <p:cNvPr id="6163" name="Text Box 19">
            <a:extLst>
              <a:ext uri="{FF2B5EF4-FFF2-40B4-BE49-F238E27FC236}">
                <a16:creationId xmlns:a16="http://schemas.microsoft.com/office/drawing/2014/main" id="{29305133-59D7-4D85-81F0-190480565DB5}"/>
              </a:ext>
            </a:extLst>
          </p:cNvPr>
          <p:cNvSpPr txBox="1">
            <a:spLocks noChangeArrowheads="1"/>
          </p:cNvSpPr>
          <p:nvPr/>
        </p:nvSpPr>
        <p:spPr bwMode="auto">
          <a:xfrm>
            <a:off x="1295400" y="3066795"/>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buClr>
                <a:srgbClr val="FF0000"/>
              </a:buClr>
              <a:buFont typeface="Wingdings" panose="05000000000000000000" pitchFamily="2" charset="2"/>
              <a:buChar char="q"/>
            </a:pPr>
            <a:r>
              <a:rPr lang="en-US" altLang="vi-VN" sz="2000" dirty="0">
                <a:latin typeface="Times New Roman" panose="02020603050405020304" pitchFamily="18" charset="0"/>
              </a:rPr>
              <a:t> </a:t>
            </a:r>
            <a:r>
              <a:rPr lang="en-US" altLang="vi-VN" sz="2000" dirty="0" err="1">
                <a:latin typeface="Times New Roman" panose="02020603050405020304" pitchFamily="18" charset="0"/>
              </a:rPr>
              <a:t>Đối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với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công</a:t>
            </a:r>
            <a:r>
              <a:rPr lang="en-US" altLang="vi-VN" sz="2000" dirty="0">
                <a:latin typeface="Times New Roman" panose="02020603050405020304" pitchFamily="18" charset="0"/>
              </a:rPr>
              <a:t> ty </a:t>
            </a:r>
            <a:r>
              <a:rPr lang="en-US" altLang="vi-VN" sz="2000" dirty="0" err="1">
                <a:latin typeface="Times New Roman" panose="02020603050405020304" pitchFamily="18" charset="0"/>
              </a:rPr>
              <a:t>thương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mại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bán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là</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một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trong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hai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hoạt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động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cơ</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bản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cốt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lõi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và</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giữ</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vị</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trí</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quyết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định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kết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quả</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hiệu</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quả</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kinh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doanh</a:t>
            </a:r>
            <a:r>
              <a:rPr lang="en-US" altLang="vi-VN" sz="2000" dirty="0">
                <a:latin typeface="Times New Roman" panose="02020603050405020304" pitchFamily="18" charset="0"/>
              </a:rPr>
              <a:t>.</a:t>
            </a:r>
          </a:p>
        </p:txBody>
      </p:sp>
      <p:grpSp>
        <p:nvGrpSpPr>
          <p:cNvPr id="6184" name="Group 40">
            <a:extLst>
              <a:ext uri="{FF2B5EF4-FFF2-40B4-BE49-F238E27FC236}">
                <a16:creationId xmlns:a16="http://schemas.microsoft.com/office/drawing/2014/main" id="{4FD2AC91-248D-4E4F-9E56-F4B76479B5DD}"/>
              </a:ext>
            </a:extLst>
          </p:cNvPr>
          <p:cNvGrpSpPr>
            <a:grpSpLocks/>
          </p:cNvGrpSpPr>
          <p:nvPr/>
        </p:nvGrpSpPr>
        <p:grpSpPr bwMode="auto">
          <a:xfrm>
            <a:off x="1066800" y="3902651"/>
            <a:ext cx="7467600" cy="2438400"/>
            <a:chOff x="624" y="2076"/>
            <a:chExt cx="4704" cy="1428"/>
          </a:xfrm>
        </p:grpSpPr>
        <p:sp>
          <p:nvSpPr>
            <p:cNvPr id="6164" name="Rectangle 20">
              <a:extLst>
                <a:ext uri="{FF2B5EF4-FFF2-40B4-BE49-F238E27FC236}">
                  <a16:creationId xmlns:a16="http://schemas.microsoft.com/office/drawing/2014/main" id="{E5DEBBDF-3A8B-449B-AA69-4F99E96277CF}"/>
                </a:ext>
              </a:extLst>
            </p:cNvPr>
            <p:cNvSpPr>
              <a:spLocks noChangeArrowheads="1"/>
            </p:cNvSpPr>
            <p:nvPr/>
          </p:nvSpPr>
          <p:spPr bwMode="auto">
            <a:xfrm>
              <a:off x="1968" y="2076"/>
              <a:ext cx="2256" cy="19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vi-VN" sz="2000">
                  <a:latin typeface="Times New Roman" panose="02020603050405020304" pitchFamily="18" charset="0"/>
                </a:rPr>
                <a:t>Phó tổng giám đốc về Marketing</a:t>
              </a:r>
            </a:p>
          </p:txBody>
        </p:sp>
        <p:sp>
          <p:nvSpPr>
            <p:cNvPr id="6165" name="Rectangle 21">
              <a:extLst>
                <a:ext uri="{FF2B5EF4-FFF2-40B4-BE49-F238E27FC236}">
                  <a16:creationId xmlns:a16="http://schemas.microsoft.com/office/drawing/2014/main" id="{BD4DA93C-9100-40CA-8ABF-85CB6CC03FA9}"/>
                </a:ext>
              </a:extLst>
            </p:cNvPr>
            <p:cNvSpPr>
              <a:spLocks noChangeArrowheads="1"/>
            </p:cNvSpPr>
            <p:nvPr/>
          </p:nvSpPr>
          <p:spPr bwMode="auto">
            <a:xfrm>
              <a:off x="624" y="2478"/>
              <a:ext cx="2256" cy="2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vi-VN" sz="2000" dirty="0" err="1">
                  <a:latin typeface="Times New Roman" panose="02020603050405020304" pitchFamily="18" charset="0"/>
                </a:rPr>
                <a:t>Giám</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đốc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về</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phát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triển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sản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phẩm</a:t>
              </a:r>
              <a:endParaRPr lang="en-US" altLang="vi-VN" sz="2000" dirty="0">
                <a:latin typeface="Times New Roman" panose="02020603050405020304" pitchFamily="18" charset="0"/>
              </a:endParaRPr>
            </a:p>
          </p:txBody>
        </p:sp>
        <p:sp>
          <p:nvSpPr>
            <p:cNvPr id="6166" name="Rectangle 22">
              <a:extLst>
                <a:ext uri="{FF2B5EF4-FFF2-40B4-BE49-F238E27FC236}">
                  <a16:creationId xmlns:a16="http://schemas.microsoft.com/office/drawing/2014/main" id="{BBF00902-BF47-41CF-84A8-917859FD0F9E}"/>
                </a:ext>
              </a:extLst>
            </p:cNvPr>
            <p:cNvSpPr>
              <a:spLocks noChangeArrowheads="1"/>
            </p:cNvSpPr>
            <p:nvPr/>
          </p:nvSpPr>
          <p:spPr bwMode="auto">
            <a:xfrm>
              <a:off x="624" y="2826"/>
              <a:ext cx="2256" cy="34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vi-VN" sz="2000">
                  <a:latin typeface="Times New Roman" panose="02020603050405020304" pitchFamily="18" charset="0"/>
                </a:rPr>
                <a:t>Trưởng phòng phụ trách sản phẩm</a:t>
              </a:r>
            </a:p>
            <a:p>
              <a:pPr>
                <a:spcBef>
                  <a:spcPct val="0"/>
                </a:spcBef>
              </a:pPr>
              <a:r>
                <a:rPr lang="en-US" altLang="vi-VN" sz="2000">
                  <a:latin typeface="Times New Roman" panose="02020603050405020304" pitchFamily="18" charset="0"/>
                </a:rPr>
                <a:t> cấp quậnvà khu vực</a:t>
              </a:r>
            </a:p>
          </p:txBody>
        </p:sp>
        <p:sp>
          <p:nvSpPr>
            <p:cNvPr id="6167" name="Rectangle 23">
              <a:extLst>
                <a:ext uri="{FF2B5EF4-FFF2-40B4-BE49-F238E27FC236}">
                  <a16:creationId xmlns:a16="http://schemas.microsoft.com/office/drawing/2014/main" id="{531D4DF8-7F86-407D-A26C-03980476C334}"/>
                </a:ext>
              </a:extLst>
            </p:cNvPr>
            <p:cNvSpPr>
              <a:spLocks noChangeArrowheads="1"/>
            </p:cNvSpPr>
            <p:nvPr/>
          </p:nvSpPr>
          <p:spPr bwMode="auto">
            <a:xfrm>
              <a:off x="3264" y="2478"/>
              <a:ext cx="2016" cy="2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vi-VN" sz="2000">
                  <a:latin typeface="Times New Roman" panose="02020603050405020304" pitchFamily="18" charset="0"/>
                </a:rPr>
                <a:t>Giám đốc về bán hàng</a:t>
              </a:r>
            </a:p>
          </p:txBody>
        </p:sp>
        <p:sp>
          <p:nvSpPr>
            <p:cNvPr id="6168" name="Rectangle 24">
              <a:extLst>
                <a:ext uri="{FF2B5EF4-FFF2-40B4-BE49-F238E27FC236}">
                  <a16:creationId xmlns:a16="http://schemas.microsoft.com/office/drawing/2014/main" id="{8F2B058D-E656-45B1-B5F5-F953B360E8FF}"/>
                </a:ext>
              </a:extLst>
            </p:cNvPr>
            <p:cNvSpPr>
              <a:spLocks noChangeArrowheads="1"/>
            </p:cNvSpPr>
            <p:nvPr/>
          </p:nvSpPr>
          <p:spPr bwMode="auto">
            <a:xfrm>
              <a:off x="3264" y="2826"/>
              <a:ext cx="2064" cy="34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ltLang="vi-VN" sz="2000">
                <a:latin typeface="Times New Roman" panose="02020603050405020304" pitchFamily="18" charset="0"/>
              </a:endParaRPr>
            </a:p>
            <a:p>
              <a:pPr>
                <a:spcBef>
                  <a:spcPct val="0"/>
                </a:spcBef>
              </a:pPr>
              <a:r>
                <a:rPr lang="en-US" altLang="vi-VN" sz="2000">
                  <a:latin typeface="Times New Roman" panose="02020603050405020304" pitchFamily="18" charset="0"/>
                </a:rPr>
                <a:t>Trưởng phòng bán hàng</a:t>
              </a:r>
            </a:p>
            <a:p>
              <a:pPr>
                <a:spcBef>
                  <a:spcPct val="0"/>
                </a:spcBef>
              </a:pPr>
              <a:r>
                <a:rPr lang="en-US" altLang="vi-VN" sz="2000">
                  <a:latin typeface="Times New Roman" panose="02020603050405020304" pitchFamily="18" charset="0"/>
                </a:rPr>
                <a:t> cấp quậnvà khu vực</a:t>
              </a:r>
            </a:p>
            <a:p>
              <a:pPr>
                <a:spcBef>
                  <a:spcPct val="0"/>
                </a:spcBef>
              </a:pPr>
              <a:endParaRPr lang="en-US" altLang="vi-VN" sz="2000">
                <a:latin typeface="Times New Roman" panose="02020603050405020304" pitchFamily="18" charset="0"/>
              </a:endParaRPr>
            </a:p>
          </p:txBody>
        </p:sp>
        <p:sp>
          <p:nvSpPr>
            <p:cNvPr id="6169" name="Rectangle 25">
              <a:extLst>
                <a:ext uri="{FF2B5EF4-FFF2-40B4-BE49-F238E27FC236}">
                  <a16:creationId xmlns:a16="http://schemas.microsoft.com/office/drawing/2014/main" id="{77716239-7C5E-432C-99A0-5CC0AD27C799}"/>
                </a:ext>
              </a:extLst>
            </p:cNvPr>
            <p:cNvSpPr>
              <a:spLocks noChangeArrowheads="1"/>
            </p:cNvSpPr>
            <p:nvPr/>
          </p:nvSpPr>
          <p:spPr bwMode="auto">
            <a:xfrm>
              <a:off x="2064" y="3272"/>
              <a:ext cx="2016" cy="2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vi-VN" sz="2000">
                  <a:latin typeface="Times New Roman" panose="02020603050405020304" pitchFamily="18" charset="0"/>
                </a:rPr>
                <a:t>Người chào hàng (ĐDBH)</a:t>
              </a:r>
            </a:p>
          </p:txBody>
        </p:sp>
        <p:sp>
          <p:nvSpPr>
            <p:cNvPr id="6171" name="Line 27">
              <a:extLst>
                <a:ext uri="{FF2B5EF4-FFF2-40B4-BE49-F238E27FC236}">
                  <a16:creationId xmlns:a16="http://schemas.microsoft.com/office/drawing/2014/main" id="{A14CB78E-88DD-4D97-909B-3CA4E8194427}"/>
                </a:ext>
              </a:extLst>
            </p:cNvPr>
            <p:cNvSpPr>
              <a:spLocks noChangeShapeType="1"/>
            </p:cNvSpPr>
            <p:nvPr/>
          </p:nvSpPr>
          <p:spPr bwMode="auto">
            <a:xfrm flipV="1">
              <a:off x="3120" y="2256"/>
              <a:ext cx="0" cy="11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72" name="Line 28">
              <a:extLst>
                <a:ext uri="{FF2B5EF4-FFF2-40B4-BE49-F238E27FC236}">
                  <a16:creationId xmlns:a16="http://schemas.microsoft.com/office/drawing/2014/main" id="{62E2CCE8-A08F-44C7-9DD6-10D5DCA866D8}"/>
                </a:ext>
              </a:extLst>
            </p:cNvPr>
            <p:cNvSpPr>
              <a:spLocks noChangeShapeType="1"/>
            </p:cNvSpPr>
            <p:nvPr/>
          </p:nvSpPr>
          <p:spPr bwMode="auto">
            <a:xfrm>
              <a:off x="1680" y="2371"/>
              <a:ext cx="26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74" name="Line 30">
              <a:extLst>
                <a:ext uri="{FF2B5EF4-FFF2-40B4-BE49-F238E27FC236}">
                  <a16:creationId xmlns:a16="http://schemas.microsoft.com/office/drawing/2014/main" id="{23ACA5E2-C0DC-437B-951A-DF686A502A19}"/>
                </a:ext>
              </a:extLst>
            </p:cNvPr>
            <p:cNvSpPr>
              <a:spLocks noChangeShapeType="1"/>
            </p:cNvSpPr>
            <p:nvPr/>
          </p:nvSpPr>
          <p:spPr bwMode="auto">
            <a:xfrm>
              <a:off x="1680" y="2371"/>
              <a:ext cx="0" cy="1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76" name="Line 32">
              <a:extLst>
                <a:ext uri="{FF2B5EF4-FFF2-40B4-BE49-F238E27FC236}">
                  <a16:creationId xmlns:a16="http://schemas.microsoft.com/office/drawing/2014/main" id="{B0E6B48D-4804-44F3-9B7C-7370C3D8046E}"/>
                </a:ext>
              </a:extLst>
            </p:cNvPr>
            <p:cNvSpPr>
              <a:spLocks noChangeShapeType="1"/>
            </p:cNvSpPr>
            <p:nvPr/>
          </p:nvSpPr>
          <p:spPr bwMode="auto">
            <a:xfrm>
              <a:off x="4320" y="2371"/>
              <a:ext cx="0" cy="1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77" name="Line 33">
              <a:extLst>
                <a:ext uri="{FF2B5EF4-FFF2-40B4-BE49-F238E27FC236}">
                  <a16:creationId xmlns:a16="http://schemas.microsoft.com/office/drawing/2014/main" id="{B842FC5F-BBE7-4EB4-8DDB-86253F5D5C96}"/>
                </a:ext>
              </a:extLst>
            </p:cNvPr>
            <p:cNvSpPr>
              <a:spLocks noChangeShapeType="1"/>
            </p:cNvSpPr>
            <p:nvPr/>
          </p:nvSpPr>
          <p:spPr bwMode="auto">
            <a:xfrm>
              <a:off x="1680" y="2710"/>
              <a:ext cx="0" cy="116"/>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78" name="Line 34">
              <a:extLst>
                <a:ext uri="{FF2B5EF4-FFF2-40B4-BE49-F238E27FC236}">
                  <a16:creationId xmlns:a16="http://schemas.microsoft.com/office/drawing/2014/main" id="{E99B62E6-7D85-4BB0-82FB-F76E132F545F}"/>
                </a:ext>
              </a:extLst>
            </p:cNvPr>
            <p:cNvSpPr>
              <a:spLocks noChangeShapeType="1"/>
            </p:cNvSpPr>
            <p:nvPr/>
          </p:nvSpPr>
          <p:spPr bwMode="auto">
            <a:xfrm>
              <a:off x="4320" y="2710"/>
              <a:ext cx="0" cy="116"/>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79" name="Line 35">
              <a:extLst>
                <a:ext uri="{FF2B5EF4-FFF2-40B4-BE49-F238E27FC236}">
                  <a16:creationId xmlns:a16="http://schemas.microsoft.com/office/drawing/2014/main" id="{A80E2E78-44EA-480C-942F-6E5FBDD61F55}"/>
                </a:ext>
              </a:extLst>
            </p:cNvPr>
            <p:cNvSpPr>
              <a:spLocks noChangeShapeType="1"/>
            </p:cNvSpPr>
            <p:nvPr/>
          </p:nvSpPr>
          <p:spPr bwMode="auto">
            <a:xfrm>
              <a:off x="1728" y="3376"/>
              <a:ext cx="3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80" name="Line 36">
              <a:extLst>
                <a:ext uri="{FF2B5EF4-FFF2-40B4-BE49-F238E27FC236}">
                  <a16:creationId xmlns:a16="http://schemas.microsoft.com/office/drawing/2014/main" id="{3F15F6D3-9E81-4CA2-9AD5-588986DD12A8}"/>
                </a:ext>
              </a:extLst>
            </p:cNvPr>
            <p:cNvSpPr>
              <a:spLocks noChangeShapeType="1"/>
            </p:cNvSpPr>
            <p:nvPr/>
          </p:nvSpPr>
          <p:spPr bwMode="auto">
            <a:xfrm>
              <a:off x="4080" y="3408"/>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81" name="Line 37">
              <a:extLst>
                <a:ext uri="{FF2B5EF4-FFF2-40B4-BE49-F238E27FC236}">
                  <a16:creationId xmlns:a16="http://schemas.microsoft.com/office/drawing/2014/main" id="{8C47F2D5-4819-48C9-8DE3-0068C67F1841}"/>
                </a:ext>
              </a:extLst>
            </p:cNvPr>
            <p:cNvSpPr>
              <a:spLocks noChangeShapeType="1"/>
            </p:cNvSpPr>
            <p:nvPr/>
          </p:nvSpPr>
          <p:spPr bwMode="auto">
            <a:xfrm flipV="1">
              <a:off x="1728" y="3165"/>
              <a:ext cx="0" cy="19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82" name="Line 38">
              <a:extLst>
                <a:ext uri="{FF2B5EF4-FFF2-40B4-BE49-F238E27FC236}">
                  <a16:creationId xmlns:a16="http://schemas.microsoft.com/office/drawing/2014/main" id="{3377EF5D-9039-4368-940E-5F62815537FC}"/>
                </a:ext>
              </a:extLst>
            </p:cNvPr>
            <p:cNvSpPr>
              <a:spLocks noChangeShapeType="1"/>
            </p:cNvSpPr>
            <p:nvPr/>
          </p:nvSpPr>
          <p:spPr bwMode="auto">
            <a:xfrm flipV="1">
              <a:off x="4320" y="3174"/>
              <a:ext cx="0" cy="2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382F54B-6F88-47C6-9F3B-93C30452A3FC}"/>
              </a:ext>
            </a:extLst>
          </p:cNvPr>
          <p:cNvSpPr>
            <a:spLocks noGrp="1" noChangeArrowheads="1"/>
          </p:cNvSpPr>
          <p:nvPr>
            <p:ph type="title"/>
          </p:nvPr>
        </p:nvSpPr>
        <p:spPr>
          <a:xfrm>
            <a:off x="533400" y="136525"/>
            <a:ext cx="7772400" cy="1143000"/>
          </a:xfrm>
        </p:spPr>
        <p:txBody>
          <a:bodyPr>
            <a:normAutofit/>
          </a:bodyPr>
          <a:lstStyle/>
          <a:p>
            <a:pPr algn="ctr">
              <a:lnSpc>
                <a:spcPct val="100000"/>
              </a:lnSpc>
            </a:pPr>
            <a:r>
              <a:rPr lang="en-US" altLang="vi-VN" sz="2800" dirty="0">
                <a:solidFill>
                  <a:schemeClr val="tx1"/>
                </a:solidFill>
                <a:latin typeface="Tahoma" panose="020B0604030504040204" pitchFamily="34" charset="0"/>
                <a:cs typeface="Tahoma" panose="020B0604030504040204" pitchFamily="34" charset="0"/>
              </a:rPr>
              <a:t>3. </a:t>
            </a:r>
            <a:r>
              <a:rPr lang="en-US" altLang="vi-VN" sz="2800" dirty="0" err="1">
                <a:solidFill>
                  <a:schemeClr val="tx1"/>
                </a:solidFill>
                <a:latin typeface="Tahoma" panose="020B0604030504040204" pitchFamily="34" charset="0"/>
                <a:cs typeface="Tahoma" panose="020B0604030504040204" pitchFamily="34" charset="0"/>
              </a:rPr>
              <a:t>Những</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chức</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năng</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và</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nhiệm</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vụ</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chủ</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yếu</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của</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người</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bán</a:t>
            </a:r>
            <a:r>
              <a:rPr lang="en-US" altLang="vi-VN" sz="2800" dirty="0">
                <a:solidFill>
                  <a:schemeClr val="tx1"/>
                </a:solidFill>
                <a:latin typeface="Tahoma" panose="020B0604030504040204" pitchFamily="34" charset="0"/>
                <a:cs typeface="Tahoma" panose="020B0604030504040204" pitchFamily="34" charset="0"/>
              </a:rPr>
              <a:t> </a:t>
            </a:r>
            <a:r>
              <a:rPr lang="en-US" altLang="vi-VN" sz="2800" dirty="0" err="1">
                <a:solidFill>
                  <a:schemeClr val="tx1"/>
                </a:solidFill>
                <a:latin typeface="Tahoma" panose="020B0604030504040204" pitchFamily="34" charset="0"/>
                <a:cs typeface="Tahoma" panose="020B0604030504040204" pitchFamily="34" charset="0"/>
              </a:rPr>
              <a:t>hàng</a:t>
            </a:r>
            <a:endParaRPr lang="en-US" altLang="vi-VN" sz="2800" dirty="0">
              <a:solidFill>
                <a:schemeClr val="tx1"/>
              </a:solidFill>
              <a:latin typeface="Tahoma" panose="020B0604030504040204" pitchFamily="34" charset="0"/>
              <a:cs typeface="Tahoma" panose="020B0604030504040204" pitchFamily="34" charset="0"/>
            </a:endParaRPr>
          </a:p>
        </p:txBody>
      </p:sp>
      <p:sp>
        <p:nvSpPr>
          <p:cNvPr id="7172" name="Text Box 4">
            <a:extLst>
              <a:ext uri="{FF2B5EF4-FFF2-40B4-BE49-F238E27FC236}">
                <a16:creationId xmlns:a16="http://schemas.microsoft.com/office/drawing/2014/main" id="{821C4016-A0D3-4172-91EA-F78A8FDC8618}"/>
              </a:ext>
            </a:extLst>
          </p:cNvPr>
          <p:cNvSpPr txBox="1">
            <a:spLocks noChangeArrowheads="1"/>
          </p:cNvSpPr>
          <p:nvPr/>
        </p:nvSpPr>
        <p:spPr bwMode="auto">
          <a:xfrm>
            <a:off x="1143000" y="1477962"/>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00"/>
              </a:buClr>
              <a:buFont typeface="Wingdings" panose="05000000000000000000" pitchFamily="2" charset="2"/>
              <a:buChar char="q"/>
            </a:pPr>
            <a:r>
              <a:rPr lang="en-US" altLang="vi-VN" sz="2000" dirty="0">
                <a:latin typeface="Times New Roman" panose="02020603050405020304" pitchFamily="18" charset="0"/>
              </a:rPr>
              <a:t> </a:t>
            </a:r>
            <a:r>
              <a:rPr lang="en-US" altLang="vi-VN" sz="2000" dirty="0" err="1">
                <a:latin typeface="Times New Roman" panose="02020603050405020304" pitchFamily="18" charset="0"/>
              </a:rPr>
              <a:t>Bán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Giao</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dịch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trực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tiếp</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giao</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dịch</a:t>
            </a:r>
            <a:r>
              <a:rPr lang="en-US" altLang="vi-VN" sz="2000" dirty="0">
                <a:latin typeface="Times New Roman" panose="02020603050405020304" pitchFamily="18" charset="0"/>
              </a:rPr>
              <a:t> qua </a:t>
            </a:r>
            <a:r>
              <a:rPr lang="en-US" altLang="vi-VN" sz="2000" dirty="0" err="1">
                <a:latin typeface="Times New Roman" panose="02020603050405020304" pitchFamily="18" charset="0"/>
              </a:rPr>
              <a:t>điện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thoại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với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khách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thực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hiện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các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dịch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vụ</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khách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r>
              <a:rPr lang="en-US" altLang="vi-VN" sz="2000" dirty="0">
                <a:latin typeface="Times New Roman" panose="02020603050405020304" pitchFamily="18" charset="0"/>
              </a:rPr>
              <a:t>.</a:t>
            </a:r>
          </a:p>
        </p:txBody>
      </p:sp>
      <p:sp>
        <p:nvSpPr>
          <p:cNvPr id="7173" name="Text Box 5">
            <a:extLst>
              <a:ext uri="{FF2B5EF4-FFF2-40B4-BE49-F238E27FC236}">
                <a16:creationId xmlns:a16="http://schemas.microsoft.com/office/drawing/2014/main" id="{551B1AAC-28CF-4556-BF9F-C84DC7DBA86A}"/>
              </a:ext>
            </a:extLst>
          </p:cNvPr>
          <p:cNvSpPr txBox="1">
            <a:spLocks noChangeArrowheads="1"/>
          </p:cNvSpPr>
          <p:nvPr/>
        </p:nvSpPr>
        <p:spPr bwMode="auto">
          <a:xfrm>
            <a:off x="1171074" y="2220912"/>
            <a:ext cx="739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00"/>
              </a:buClr>
              <a:buFont typeface="Wingdings" panose="05000000000000000000" pitchFamily="2" charset="2"/>
              <a:buChar char="q"/>
            </a:pPr>
            <a:r>
              <a:rPr lang="en-US" altLang="vi-VN" sz="2000" dirty="0">
                <a:latin typeface="Times New Roman" panose="02020603050405020304" pitchFamily="18" charset="0"/>
              </a:rPr>
              <a:t> </a:t>
            </a:r>
            <a:r>
              <a:rPr lang="en-US" altLang="vi-VN" sz="2000" dirty="0" err="1">
                <a:latin typeface="Times New Roman" panose="02020603050405020304" pitchFamily="18" charset="0"/>
              </a:rPr>
              <a:t>Quản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lý</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điều</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Giải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quyết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những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vấn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đề</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của</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khách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lập</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kế</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hoạch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lập</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dự</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báo</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tham</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gia</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đào</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tạo</a:t>
            </a:r>
            <a:r>
              <a:rPr lang="en-US" altLang="vi-VN" sz="2000" dirty="0">
                <a:latin typeface="Times New Roman" panose="02020603050405020304" pitchFamily="18" charset="0"/>
              </a:rPr>
              <a:t>.</a:t>
            </a:r>
          </a:p>
        </p:txBody>
      </p:sp>
      <p:sp>
        <p:nvSpPr>
          <p:cNvPr id="7174" name="Text Box 6">
            <a:extLst>
              <a:ext uri="{FF2B5EF4-FFF2-40B4-BE49-F238E27FC236}">
                <a16:creationId xmlns:a16="http://schemas.microsoft.com/office/drawing/2014/main" id="{F054FAD6-499F-4CA7-BE92-881B3B4DCC02}"/>
              </a:ext>
            </a:extLst>
          </p:cNvPr>
          <p:cNvSpPr txBox="1">
            <a:spLocks noChangeArrowheads="1"/>
          </p:cNvSpPr>
          <p:nvPr/>
        </p:nvSpPr>
        <p:spPr bwMode="auto">
          <a:xfrm>
            <a:off x="1155032" y="2947987"/>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00"/>
              </a:buClr>
              <a:buFont typeface="Wingdings" panose="05000000000000000000" pitchFamily="2" charset="2"/>
              <a:buChar char="q"/>
            </a:pPr>
            <a:r>
              <a:rPr lang="en-US" altLang="vi-VN" sz="2000" dirty="0">
                <a:latin typeface="Times New Roman" panose="02020603050405020304" pitchFamily="18" charset="0"/>
              </a:rPr>
              <a:t> </a:t>
            </a:r>
            <a:r>
              <a:rPr lang="en-US" altLang="vi-VN" sz="2000" dirty="0" err="1">
                <a:latin typeface="Times New Roman" panose="02020603050405020304" pitchFamily="18" charset="0"/>
              </a:rPr>
              <a:t>Trách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nhiệm</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tài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chính</a:t>
            </a:r>
            <a:r>
              <a:rPr lang="en-US" altLang="vi-VN" sz="2000" dirty="0">
                <a:latin typeface="Times New Roman" panose="02020603050405020304" pitchFamily="18" charset="0"/>
              </a:rPr>
              <a:t> (ở </a:t>
            </a:r>
            <a:r>
              <a:rPr lang="en-US" altLang="vi-VN" sz="2000" dirty="0" err="1">
                <a:latin typeface="Times New Roman" panose="02020603050405020304" pitchFamily="18" charset="0"/>
              </a:rPr>
              <a:t>một</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số</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cương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vị</a:t>
            </a:r>
            <a:r>
              <a:rPr lang="en-US" altLang="vi-VN" sz="2000" dirty="0">
                <a:latin typeface="Times New Roman" panose="02020603050405020304" pitchFamily="18" charset="0"/>
              </a:rPr>
              <a:t>).</a:t>
            </a:r>
          </a:p>
        </p:txBody>
      </p:sp>
      <p:sp>
        <p:nvSpPr>
          <p:cNvPr id="7175" name="Text Box 7">
            <a:extLst>
              <a:ext uri="{FF2B5EF4-FFF2-40B4-BE49-F238E27FC236}">
                <a16:creationId xmlns:a16="http://schemas.microsoft.com/office/drawing/2014/main" id="{09BA97DF-7446-467A-890D-E36B8BE27FA5}"/>
              </a:ext>
            </a:extLst>
          </p:cNvPr>
          <p:cNvSpPr txBox="1">
            <a:spLocks noChangeArrowheads="1"/>
          </p:cNvSpPr>
          <p:nvPr/>
        </p:nvSpPr>
        <p:spPr bwMode="auto">
          <a:xfrm>
            <a:off x="1143000" y="3360862"/>
            <a:ext cx="739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00"/>
              </a:buClr>
              <a:buFont typeface="Wingdings" panose="05000000000000000000" pitchFamily="2" charset="2"/>
              <a:buChar char="q"/>
            </a:pPr>
            <a:r>
              <a:rPr lang="en-US" altLang="vi-VN" sz="2000" dirty="0">
                <a:latin typeface="Times New Roman" panose="02020603050405020304" pitchFamily="18" charset="0"/>
              </a:rPr>
              <a:t> Thu </a:t>
            </a:r>
            <a:r>
              <a:rPr lang="en-US" altLang="vi-VN" sz="2000" dirty="0" err="1">
                <a:latin typeface="Times New Roman" panose="02020603050405020304" pitchFamily="18" charset="0"/>
              </a:rPr>
              <a:t>thập</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thông</a:t>
            </a:r>
            <a:r>
              <a:rPr lang="en-US" altLang="vi-VN" sz="2000" dirty="0">
                <a:latin typeface="Times New Roman" panose="02020603050405020304" pitchFamily="18" charset="0"/>
              </a:rPr>
              <a:t> tin </a:t>
            </a:r>
            <a:r>
              <a:rPr lang="en-US" altLang="vi-VN" sz="2000" dirty="0" err="1">
                <a:latin typeface="Times New Roman" panose="02020603050405020304" pitchFamily="18" charset="0"/>
              </a:rPr>
              <a:t>thị</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trường</a:t>
            </a:r>
            <a:r>
              <a:rPr lang="en-US" altLang="vi-VN" sz="2000" dirty="0">
                <a:latin typeface="Times New Roman" panose="02020603050405020304" pitchFamily="18" charset="0"/>
              </a:rPr>
              <a:t>.</a:t>
            </a:r>
          </a:p>
        </p:txBody>
      </p:sp>
      <p:sp>
        <p:nvSpPr>
          <p:cNvPr id="7176" name="Text Box 8">
            <a:extLst>
              <a:ext uri="{FF2B5EF4-FFF2-40B4-BE49-F238E27FC236}">
                <a16:creationId xmlns:a16="http://schemas.microsoft.com/office/drawing/2014/main" id="{552166EA-B0FA-48F8-9F39-182E5B397E5B}"/>
              </a:ext>
            </a:extLst>
          </p:cNvPr>
          <p:cNvSpPr txBox="1">
            <a:spLocks noChangeArrowheads="1"/>
          </p:cNvSpPr>
          <p:nvPr/>
        </p:nvSpPr>
        <p:spPr bwMode="auto">
          <a:xfrm>
            <a:off x="1155032" y="3736976"/>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00"/>
              </a:buClr>
              <a:buFont typeface="Wingdings" panose="05000000000000000000" pitchFamily="2" charset="2"/>
              <a:buChar char="q"/>
            </a:pPr>
            <a:r>
              <a:rPr lang="en-US" altLang="vi-VN" sz="2000" dirty="0" err="1">
                <a:latin typeface="Times New Roman" panose="02020603050405020304" pitchFamily="18" charset="0"/>
              </a:rPr>
              <a:t>Thực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hiện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những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nhiệm</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vụ</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khác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về</a:t>
            </a:r>
            <a:r>
              <a:rPr lang="en-US" altLang="vi-VN" sz="2000" dirty="0">
                <a:latin typeface="Times New Roman" panose="02020603050405020304" pitchFamily="18" charset="0"/>
              </a:rPr>
              <a:t> Marketing (</a:t>
            </a:r>
            <a:r>
              <a:rPr lang="en-US" altLang="vi-VN" sz="2000" dirty="0" err="1">
                <a:latin typeface="Times New Roman" panose="02020603050405020304" pitchFamily="18" charset="0"/>
              </a:rPr>
              <a:t>đối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với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người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chào</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r>
              <a:rPr lang="en-US" altLang="vi-VN" sz="2000" dirty="0">
                <a:latin typeface="Times New Roman" panose="02020603050405020304" pitchFamily="18" charset="0"/>
              </a:rPr>
              <a:t>)</a:t>
            </a:r>
          </a:p>
        </p:txBody>
      </p:sp>
      <p:sp>
        <p:nvSpPr>
          <p:cNvPr id="7177" name="Text Box 9">
            <a:extLst>
              <a:ext uri="{FF2B5EF4-FFF2-40B4-BE49-F238E27FC236}">
                <a16:creationId xmlns:a16="http://schemas.microsoft.com/office/drawing/2014/main" id="{09B0032C-0FB8-40E8-8DEF-AAC140A4B95C}"/>
              </a:ext>
            </a:extLst>
          </p:cNvPr>
          <p:cNvSpPr txBox="1">
            <a:spLocks noChangeArrowheads="1"/>
          </p:cNvSpPr>
          <p:nvPr/>
        </p:nvSpPr>
        <p:spPr bwMode="auto">
          <a:xfrm>
            <a:off x="1143000" y="4133851"/>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00"/>
              </a:buClr>
              <a:buFont typeface="Wingdings" panose="05000000000000000000" pitchFamily="2" charset="2"/>
              <a:buChar char="q"/>
            </a:pPr>
            <a:r>
              <a:rPr lang="en-US" altLang="vi-VN" sz="2000" dirty="0" err="1">
                <a:latin typeface="Times New Roman" panose="02020603050405020304" pitchFamily="18" charset="0"/>
              </a:rPr>
              <a:t>Giúp</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các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trung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gian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thương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mại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xây</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dựng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kế</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hoạch</a:t>
            </a:r>
            <a:r>
              <a:rPr lang="en-US" altLang="vi-VN" sz="2000" dirty="0">
                <a:latin typeface="Times New Roman" panose="02020603050405020304" pitchFamily="18" charset="0"/>
              </a:rPr>
              <a:t> marketing </a:t>
            </a:r>
            <a:r>
              <a:rPr lang="en-US" altLang="vi-VN" sz="2000" dirty="0" err="1">
                <a:latin typeface="Times New Roman" panose="02020603050405020304" pitchFamily="18" charset="0"/>
              </a:rPr>
              <a:t>để</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đẩy</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mạnh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tiêu</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thụ</a:t>
            </a:r>
            <a:r>
              <a:rPr lang="en-US" altLang="vi-VN" sz="2000" dirty="0">
                <a:latin typeface="Times New Roman" panose="02020603050405020304" pitchFamily="18" charset="0"/>
              </a:rPr>
              <a:t>.</a:t>
            </a:r>
          </a:p>
        </p:txBody>
      </p:sp>
      <p:sp>
        <p:nvSpPr>
          <p:cNvPr id="7178" name="Text Box 10">
            <a:extLst>
              <a:ext uri="{FF2B5EF4-FFF2-40B4-BE49-F238E27FC236}">
                <a16:creationId xmlns:a16="http://schemas.microsoft.com/office/drawing/2014/main" id="{B01BCD97-640F-4F83-AA40-04B3A7FFB745}"/>
              </a:ext>
            </a:extLst>
          </p:cNvPr>
          <p:cNvSpPr txBox="1">
            <a:spLocks noChangeArrowheads="1"/>
          </p:cNvSpPr>
          <p:nvPr/>
        </p:nvSpPr>
        <p:spPr bwMode="auto">
          <a:xfrm>
            <a:off x="1147011" y="475615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00"/>
              </a:buClr>
              <a:buFont typeface="Wingdings" panose="05000000000000000000" pitchFamily="2" charset="2"/>
              <a:buChar char="q"/>
            </a:pPr>
            <a:r>
              <a:rPr lang="en-US" altLang="vi-VN" sz="2000" dirty="0">
                <a:latin typeface="Times New Roman" panose="02020603050405020304" pitchFamily="18" charset="0"/>
              </a:rPr>
              <a:t> </a:t>
            </a:r>
            <a:r>
              <a:rPr lang="en-US" altLang="vi-VN" sz="2000" dirty="0" err="1">
                <a:latin typeface="Times New Roman" panose="02020603050405020304" pitchFamily="18" charset="0"/>
              </a:rPr>
              <a:t>Giúp</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cho</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các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trung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gian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thương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mại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thực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hiện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các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biện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pháp</a:t>
            </a:r>
            <a:r>
              <a:rPr lang="en-US" altLang="vi-VN" sz="2000" dirty="0">
                <a:latin typeface="Times New Roman" panose="02020603050405020304" pitchFamily="18" charset="0"/>
              </a:rPr>
              <a:t> marketing </a:t>
            </a:r>
            <a:r>
              <a:rPr lang="en-US" altLang="vi-VN" sz="2000" dirty="0" err="1">
                <a:latin typeface="Times New Roman" panose="02020603050405020304" pitchFamily="18" charset="0"/>
              </a:rPr>
              <a:t>như</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quảng</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cáo</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xúc</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tiến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bán</a:t>
            </a:r>
            <a:r>
              <a:rPr lang="en-US" altLang="vi-VN" sz="2000" dirty="0">
                <a:latin typeface="Times New Roman" panose="02020603050405020304" pitchFamily="18" charset="0"/>
              </a:rPr>
              <a:t>..v.v.</a:t>
            </a:r>
          </a:p>
        </p:txBody>
      </p:sp>
      <p:sp>
        <p:nvSpPr>
          <p:cNvPr id="7179" name="Text Box 11">
            <a:extLst>
              <a:ext uri="{FF2B5EF4-FFF2-40B4-BE49-F238E27FC236}">
                <a16:creationId xmlns:a16="http://schemas.microsoft.com/office/drawing/2014/main" id="{FA543FD9-3EF5-40CF-B396-1D0DBCD9D626}"/>
              </a:ext>
            </a:extLst>
          </p:cNvPr>
          <p:cNvSpPr txBox="1">
            <a:spLocks noChangeArrowheads="1"/>
          </p:cNvSpPr>
          <p:nvPr/>
        </p:nvSpPr>
        <p:spPr bwMode="auto">
          <a:xfrm>
            <a:off x="1143000" y="5457825"/>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buClr>
                <a:srgbClr val="FF0000"/>
              </a:buClr>
              <a:buFont typeface="Wingdings" panose="05000000000000000000" pitchFamily="2" charset="2"/>
              <a:buChar char="q"/>
            </a:pPr>
            <a:r>
              <a:rPr lang="en-US" altLang="vi-VN" sz="2000" dirty="0">
                <a:latin typeface="Times New Roman" panose="02020603050405020304" pitchFamily="18" charset="0"/>
              </a:rPr>
              <a:t> </a:t>
            </a:r>
            <a:r>
              <a:rPr lang="en-US" altLang="vi-VN" sz="2000" dirty="0" err="1">
                <a:latin typeface="Times New Roman" panose="02020603050405020304" pitchFamily="18" charset="0"/>
              </a:rPr>
              <a:t>Tham</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dự</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hội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thảo</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hội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họp</a:t>
            </a:r>
            <a:r>
              <a:rPr lang="en-US" altLang="vi-VN" sz="2000" dirty="0">
                <a:latin typeface="Times New Roman" panose="02020603050405020304" pitchFamily="18" charset="0"/>
              </a:rPr>
              <a:t>.</a:t>
            </a:r>
          </a:p>
        </p:txBody>
      </p:sp>
      <p:sp>
        <p:nvSpPr>
          <p:cNvPr id="7180" name="Text Box 12">
            <a:extLst>
              <a:ext uri="{FF2B5EF4-FFF2-40B4-BE49-F238E27FC236}">
                <a16:creationId xmlns:a16="http://schemas.microsoft.com/office/drawing/2014/main" id="{41F40AB0-EB7A-4FDC-9002-509D614C63AA}"/>
              </a:ext>
            </a:extLst>
          </p:cNvPr>
          <p:cNvSpPr txBox="1">
            <a:spLocks noChangeArrowheads="1"/>
          </p:cNvSpPr>
          <p:nvPr/>
        </p:nvSpPr>
        <p:spPr bwMode="auto">
          <a:xfrm>
            <a:off x="1143000" y="5881686"/>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rgbClr val="FF0000"/>
              </a:buClr>
              <a:buFont typeface="Wingdings" panose="05000000000000000000" pitchFamily="2" charset="2"/>
              <a:buChar char="q"/>
            </a:pPr>
            <a:r>
              <a:rPr lang="en-US" altLang="vi-VN" sz="2000" dirty="0">
                <a:latin typeface="Times New Roman" panose="02020603050405020304" pitchFamily="18" charset="0"/>
              </a:rPr>
              <a:t> </a:t>
            </a:r>
            <a:r>
              <a:rPr lang="en-US" altLang="vi-VN" sz="2000" dirty="0" err="1">
                <a:latin typeface="Times New Roman" panose="02020603050405020304" pitchFamily="18" charset="0"/>
              </a:rPr>
              <a:t>Tiếp</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đãi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khách</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r>
              <a:rPr lang="en-US" altLang="vi-VN" sz="2000" dirty="0">
                <a:latin typeface="Times New Roman" panose="02020603050405020304" pitchFamily="18" charset="0"/>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6695476-BDC1-4A8D-8299-C06A56A251E3}"/>
              </a:ext>
            </a:extLst>
          </p:cNvPr>
          <p:cNvSpPr>
            <a:spLocks noGrp="1" noChangeArrowheads="1"/>
          </p:cNvSpPr>
          <p:nvPr>
            <p:ph type="title"/>
          </p:nvPr>
        </p:nvSpPr>
        <p:spPr>
          <a:xfrm>
            <a:off x="275500" y="86441"/>
            <a:ext cx="8592999" cy="1055077"/>
          </a:xfrm>
        </p:spPr>
        <p:txBody>
          <a:bodyPr>
            <a:normAutofit/>
          </a:bodyPr>
          <a:lstStyle/>
          <a:p>
            <a:pPr algn="ctr">
              <a:lnSpc>
                <a:spcPct val="100000"/>
              </a:lnSpc>
            </a:pPr>
            <a:r>
              <a:rPr lang="en-US" altLang="vi-VN" sz="2800" dirty="0">
                <a:solidFill>
                  <a:schemeClr val="tx1"/>
                </a:solidFill>
              </a:rPr>
              <a:t>4. </a:t>
            </a:r>
            <a:r>
              <a:rPr lang="en-US" altLang="vi-VN" sz="2800" dirty="0" err="1">
                <a:solidFill>
                  <a:schemeClr val="tx1"/>
                </a:solidFill>
              </a:rPr>
              <a:t>Những</a:t>
            </a:r>
            <a:r>
              <a:rPr lang="en-US" altLang="vi-VN" sz="2800" dirty="0">
                <a:solidFill>
                  <a:schemeClr val="tx1"/>
                </a:solidFill>
              </a:rPr>
              <a:t> </a:t>
            </a:r>
            <a:r>
              <a:rPr lang="en-US" altLang="vi-VN" sz="2800" dirty="0" err="1">
                <a:solidFill>
                  <a:schemeClr val="tx1"/>
                </a:solidFill>
              </a:rPr>
              <a:t>hoạt</a:t>
            </a:r>
            <a:r>
              <a:rPr lang="en-US" altLang="vi-VN" sz="2800" dirty="0">
                <a:solidFill>
                  <a:schemeClr val="tx1"/>
                </a:solidFill>
              </a:rPr>
              <a:t> </a:t>
            </a:r>
            <a:r>
              <a:rPr lang="en-US" altLang="vi-VN" sz="2800" dirty="0" err="1">
                <a:solidFill>
                  <a:schemeClr val="tx1"/>
                </a:solidFill>
              </a:rPr>
              <a:t>động</a:t>
            </a:r>
            <a:r>
              <a:rPr lang="en-US" altLang="vi-VN" sz="2800" dirty="0">
                <a:solidFill>
                  <a:schemeClr val="tx1"/>
                </a:solidFill>
              </a:rPr>
              <a:t> </a:t>
            </a:r>
            <a:r>
              <a:rPr lang="en-US" altLang="vi-VN" sz="2800" dirty="0" err="1">
                <a:solidFill>
                  <a:schemeClr val="tx1"/>
                </a:solidFill>
              </a:rPr>
              <a:t>chủ</a:t>
            </a:r>
            <a:r>
              <a:rPr lang="en-US" altLang="vi-VN" sz="2800" dirty="0">
                <a:solidFill>
                  <a:schemeClr val="tx1"/>
                </a:solidFill>
              </a:rPr>
              <a:t> </a:t>
            </a:r>
            <a:r>
              <a:rPr lang="en-US" altLang="vi-VN" sz="2800" dirty="0" err="1">
                <a:solidFill>
                  <a:schemeClr val="tx1"/>
                </a:solidFill>
              </a:rPr>
              <a:t>yếu</a:t>
            </a:r>
            <a:r>
              <a:rPr lang="en-US" altLang="vi-VN" sz="2800" dirty="0">
                <a:solidFill>
                  <a:schemeClr val="tx1"/>
                </a:solidFill>
              </a:rPr>
              <a:t> </a:t>
            </a:r>
            <a:r>
              <a:rPr lang="en-US" altLang="vi-VN" sz="2800" dirty="0" err="1">
                <a:solidFill>
                  <a:schemeClr val="tx1"/>
                </a:solidFill>
              </a:rPr>
              <a:t>thuộc</a:t>
            </a:r>
            <a:r>
              <a:rPr lang="en-US" altLang="vi-VN" sz="2800" dirty="0">
                <a:solidFill>
                  <a:schemeClr val="tx1"/>
                </a:solidFill>
              </a:rPr>
              <a:t> </a:t>
            </a:r>
            <a:r>
              <a:rPr lang="en-US" altLang="vi-VN" sz="2800" dirty="0" err="1">
                <a:solidFill>
                  <a:schemeClr val="tx1"/>
                </a:solidFill>
              </a:rPr>
              <a:t>chức</a:t>
            </a:r>
            <a:r>
              <a:rPr lang="en-US" altLang="vi-VN" sz="2800" dirty="0">
                <a:solidFill>
                  <a:schemeClr val="tx1"/>
                </a:solidFill>
              </a:rPr>
              <a:t> </a:t>
            </a:r>
            <a:r>
              <a:rPr lang="en-US" altLang="vi-VN" sz="2800" dirty="0" err="1">
                <a:solidFill>
                  <a:schemeClr val="tx1"/>
                </a:solidFill>
              </a:rPr>
              <a:t>năng</a:t>
            </a:r>
            <a:r>
              <a:rPr lang="en-US" altLang="vi-VN" sz="2800" dirty="0">
                <a:solidFill>
                  <a:schemeClr val="tx1"/>
                </a:solidFill>
              </a:rPr>
              <a:t> </a:t>
            </a:r>
            <a:r>
              <a:rPr lang="en-US" altLang="vi-VN" sz="2800" dirty="0" err="1">
                <a:solidFill>
                  <a:schemeClr val="tx1"/>
                </a:solidFill>
              </a:rPr>
              <a:t>bán</a:t>
            </a:r>
            <a:r>
              <a:rPr lang="en-US" altLang="vi-VN" sz="2800" dirty="0">
                <a:solidFill>
                  <a:schemeClr val="tx1"/>
                </a:solidFill>
              </a:rPr>
              <a:t> </a:t>
            </a:r>
            <a:r>
              <a:rPr lang="en-US" altLang="vi-VN" sz="2800" dirty="0" err="1">
                <a:solidFill>
                  <a:schemeClr val="tx1"/>
                </a:solidFill>
              </a:rPr>
              <a:t>hàng</a:t>
            </a:r>
            <a:endParaRPr lang="en-US" altLang="vi-VN" sz="2800" dirty="0">
              <a:solidFill>
                <a:schemeClr val="tx1"/>
              </a:solidFill>
            </a:endParaRPr>
          </a:p>
        </p:txBody>
      </p:sp>
      <p:grpSp>
        <p:nvGrpSpPr>
          <p:cNvPr id="28723" name="Group 51">
            <a:extLst>
              <a:ext uri="{FF2B5EF4-FFF2-40B4-BE49-F238E27FC236}">
                <a16:creationId xmlns:a16="http://schemas.microsoft.com/office/drawing/2014/main" id="{D64532A7-BF18-45FF-A129-516772503B41}"/>
              </a:ext>
            </a:extLst>
          </p:cNvPr>
          <p:cNvGrpSpPr>
            <a:grpSpLocks/>
          </p:cNvGrpSpPr>
          <p:nvPr/>
        </p:nvGrpSpPr>
        <p:grpSpPr bwMode="auto">
          <a:xfrm>
            <a:off x="562707" y="1609891"/>
            <a:ext cx="8018584" cy="3797592"/>
            <a:chOff x="144" y="1380"/>
            <a:chExt cx="5472" cy="2032"/>
          </a:xfrm>
        </p:grpSpPr>
        <p:grpSp>
          <p:nvGrpSpPr>
            <p:cNvPr id="28708" name="Group 36">
              <a:extLst>
                <a:ext uri="{FF2B5EF4-FFF2-40B4-BE49-F238E27FC236}">
                  <a16:creationId xmlns:a16="http://schemas.microsoft.com/office/drawing/2014/main" id="{A18BFD22-BFF7-4913-9EAF-101B4B4CD51C}"/>
                </a:ext>
              </a:extLst>
            </p:cNvPr>
            <p:cNvGrpSpPr>
              <a:grpSpLocks/>
            </p:cNvGrpSpPr>
            <p:nvPr/>
          </p:nvGrpSpPr>
          <p:grpSpPr bwMode="auto">
            <a:xfrm>
              <a:off x="2004" y="1380"/>
              <a:ext cx="1668" cy="1787"/>
              <a:chOff x="1932" y="1381"/>
              <a:chExt cx="1668" cy="1787"/>
            </a:xfrm>
          </p:grpSpPr>
          <p:sp>
            <p:nvSpPr>
              <p:cNvPr id="28683" name="Rectangle 11">
                <a:extLst>
                  <a:ext uri="{FF2B5EF4-FFF2-40B4-BE49-F238E27FC236}">
                    <a16:creationId xmlns:a16="http://schemas.microsoft.com/office/drawing/2014/main" id="{9758D37F-FED3-427F-AAA0-D8F1CE488322}"/>
                  </a:ext>
                </a:extLst>
              </p:cNvPr>
              <p:cNvSpPr>
                <a:spLocks noChangeArrowheads="1"/>
              </p:cNvSpPr>
              <p:nvPr/>
            </p:nvSpPr>
            <p:spPr bwMode="auto">
              <a:xfrm>
                <a:off x="1944" y="1878"/>
                <a:ext cx="1632" cy="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Clr>
                    <a:srgbClr val="FF0000"/>
                  </a:buClr>
                  <a:buNone/>
                </a:pPr>
                <a:r>
                  <a:rPr lang="en-US" altLang="vi-VN" sz="2031" b="1" dirty="0">
                    <a:solidFill>
                      <a:srgbClr val="FF0000"/>
                    </a:solidFill>
                  </a:rPr>
                  <a:t> 3. </a:t>
                </a:r>
                <a:r>
                  <a:rPr lang="en-US" altLang="vi-VN" sz="2031" dirty="0" err="1"/>
                  <a:t>Tiếp</a:t>
                </a:r>
                <a:r>
                  <a:rPr lang="en-US" altLang="vi-VN" sz="2031" dirty="0"/>
                  <a:t> </a:t>
                </a:r>
                <a:r>
                  <a:rPr lang="en-US" altLang="vi-VN" sz="2031" dirty="0" err="1"/>
                  <a:t>cận</a:t>
                </a:r>
                <a:r>
                  <a:rPr lang="en-US" altLang="vi-VN" sz="2031" dirty="0"/>
                  <a:t> </a:t>
                </a:r>
                <a:r>
                  <a:rPr lang="en-US" altLang="vi-VN" sz="2031" dirty="0" err="1"/>
                  <a:t>khách</a:t>
                </a:r>
                <a:r>
                  <a:rPr lang="en-US" altLang="vi-VN" sz="2031" dirty="0"/>
                  <a:t> </a:t>
                </a:r>
                <a:r>
                  <a:rPr lang="en-US" altLang="vi-VN" sz="2031" dirty="0" err="1"/>
                  <a:t>hàng</a:t>
                </a:r>
                <a:r>
                  <a:rPr lang="en-US" altLang="vi-VN" sz="2031" dirty="0"/>
                  <a:t> </a:t>
                </a:r>
              </a:p>
              <a:p>
                <a:pPr>
                  <a:lnSpc>
                    <a:spcPct val="100000"/>
                  </a:lnSpc>
                  <a:spcBef>
                    <a:spcPct val="0"/>
                  </a:spcBef>
                  <a:buClr>
                    <a:srgbClr val="FF0000"/>
                  </a:buClr>
                  <a:buNone/>
                </a:pPr>
                <a:r>
                  <a:rPr lang="en-US" altLang="vi-VN" sz="2031" b="1" dirty="0">
                    <a:solidFill>
                      <a:srgbClr val="FF0000"/>
                    </a:solidFill>
                  </a:rPr>
                  <a:t> 4. </a:t>
                </a:r>
                <a:r>
                  <a:rPr lang="en-US" altLang="vi-VN" sz="2031" dirty="0" err="1"/>
                  <a:t>Thực</a:t>
                </a:r>
                <a:r>
                  <a:rPr lang="en-US" altLang="vi-VN" sz="2031" dirty="0"/>
                  <a:t> </a:t>
                </a:r>
                <a:r>
                  <a:rPr lang="en-US" altLang="vi-VN" sz="2031" dirty="0" err="1"/>
                  <a:t>hiện</a:t>
                </a:r>
                <a:r>
                  <a:rPr lang="en-US" altLang="vi-VN" sz="2031" dirty="0"/>
                  <a:t> </a:t>
                </a:r>
                <a:r>
                  <a:rPr lang="en-US" altLang="vi-VN" sz="2031" dirty="0" err="1"/>
                  <a:t>bán</a:t>
                </a:r>
                <a:r>
                  <a:rPr lang="en-US" altLang="vi-VN" sz="2031" dirty="0"/>
                  <a:t>         </a:t>
                </a:r>
                <a:r>
                  <a:rPr lang="en-US" altLang="vi-VN" sz="2031" dirty="0" err="1"/>
                  <a:t>chính</a:t>
                </a:r>
                <a:r>
                  <a:rPr lang="en-US" altLang="vi-VN" sz="2031" dirty="0"/>
                  <a:t> </a:t>
                </a:r>
                <a:r>
                  <a:rPr lang="en-US" altLang="vi-VN" sz="2031" dirty="0" err="1"/>
                  <a:t>thức</a:t>
                </a:r>
                <a:endParaRPr lang="en-US" altLang="vi-VN" sz="2031" dirty="0"/>
              </a:p>
              <a:p>
                <a:pPr>
                  <a:lnSpc>
                    <a:spcPct val="100000"/>
                  </a:lnSpc>
                  <a:spcBef>
                    <a:spcPct val="0"/>
                  </a:spcBef>
                  <a:buClr>
                    <a:srgbClr val="FF0000"/>
                  </a:buClr>
                  <a:buNone/>
                </a:pPr>
                <a:r>
                  <a:rPr lang="en-US" altLang="vi-VN" sz="2031" b="1" dirty="0">
                    <a:solidFill>
                      <a:srgbClr val="FF0000"/>
                    </a:solidFill>
                  </a:rPr>
                  <a:t> 5. </a:t>
                </a:r>
                <a:r>
                  <a:rPr lang="en-US" altLang="vi-VN" sz="2031" dirty="0" err="1"/>
                  <a:t>Ứng</a:t>
                </a:r>
                <a:r>
                  <a:rPr lang="en-US" altLang="vi-VN" sz="2031" dirty="0"/>
                  <a:t> </a:t>
                </a:r>
                <a:r>
                  <a:rPr lang="en-US" altLang="vi-VN" sz="2031" dirty="0" err="1"/>
                  <a:t>xử</a:t>
                </a:r>
                <a:r>
                  <a:rPr lang="en-US" altLang="vi-VN" sz="2031" dirty="0"/>
                  <a:t> </a:t>
                </a:r>
                <a:r>
                  <a:rPr lang="en-US" altLang="vi-VN" sz="2031" dirty="0" err="1"/>
                  <a:t>các</a:t>
                </a:r>
                <a:r>
                  <a:rPr lang="en-US" altLang="vi-VN" sz="2031" dirty="0"/>
                  <a:t> P. </a:t>
                </a:r>
                <a:r>
                  <a:rPr lang="en-US" altLang="vi-VN" sz="2031" dirty="0" err="1"/>
                  <a:t>đối</a:t>
                </a:r>
                <a:endParaRPr lang="en-US" altLang="vi-VN" sz="2031" dirty="0"/>
              </a:p>
              <a:p>
                <a:pPr>
                  <a:lnSpc>
                    <a:spcPct val="100000"/>
                  </a:lnSpc>
                  <a:spcBef>
                    <a:spcPct val="0"/>
                  </a:spcBef>
                  <a:buClr>
                    <a:srgbClr val="FF0000"/>
                  </a:buClr>
                  <a:buNone/>
                </a:pPr>
                <a:r>
                  <a:rPr lang="en-US" altLang="vi-VN" sz="2031" b="1" dirty="0">
                    <a:solidFill>
                      <a:srgbClr val="FF0000"/>
                    </a:solidFill>
                  </a:rPr>
                  <a:t> 6</a:t>
                </a:r>
                <a:r>
                  <a:rPr lang="en-US" altLang="vi-VN" sz="2031" dirty="0">
                    <a:solidFill>
                      <a:srgbClr val="FF0000"/>
                    </a:solidFill>
                  </a:rPr>
                  <a:t>. </a:t>
                </a:r>
                <a:r>
                  <a:rPr lang="en-US" altLang="vi-VN" sz="2031" dirty="0" err="1"/>
                  <a:t>Kết</a:t>
                </a:r>
                <a:r>
                  <a:rPr lang="en-US" altLang="vi-VN" sz="2031" dirty="0"/>
                  <a:t> </a:t>
                </a:r>
                <a:r>
                  <a:rPr lang="en-US" altLang="vi-VN" sz="2031" dirty="0" err="1"/>
                  <a:t>thúc</a:t>
                </a:r>
                <a:r>
                  <a:rPr lang="en-US" altLang="vi-VN" sz="2031" dirty="0"/>
                  <a:t> </a:t>
                </a:r>
                <a:r>
                  <a:rPr lang="en-US" altLang="vi-VN" sz="2031" dirty="0" err="1"/>
                  <a:t>bán</a:t>
                </a:r>
                <a:endParaRPr lang="en-US" altLang="vi-VN" sz="2031" dirty="0"/>
              </a:p>
            </p:txBody>
          </p:sp>
          <p:sp>
            <p:nvSpPr>
              <p:cNvPr id="28684" name="Rectangle 12">
                <a:extLst>
                  <a:ext uri="{FF2B5EF4-FFF2-40B4-BE49-F238E27FC236}">
                    <a16:creationId xmlns:a16="http://schemas.microsoft.com/office/drawing/2014/main" id="{88ECD75E-997F-4555-A9F7-FDB69252A543}"/>
                  </a:ext>
                </a:extLst>
              </p:cNvPr>
              <p:cNvSpPr>
                <a:spLocks noChangeArrowheads="1"/>
              </p:cNvSpPr>
              <p:nvPr/>
            </p:nvSpPr>
            <p:spPr bwMode="auto">
              <a:xfrm>
                <a:off x="1932" y="1425"/>
                <a:ext cx="1536"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buNone/>
                </a:pPr>
                <a:r>
                  <a:rPr lang="en-US" altLang="vi-VN" sz="2031" b="1" dirty="0" err="1"/>
                  <a:t>Thực</a:t>
                </a:r>
                <a:r>
                  <a:rPr lang="en-US" altLang="vi-VN" sz="2031" b="1" dirty="0"/>
                  <a:t> </a:t>
                </a:r>
                <a:r>
                  <a:rPr lang="en-US" altLang="vi-VN" sz="2031" b="1" dirty="0" err="1"/>
                  <a:t>hiện</a:t>
                </a:r>
                <a:r>
                  <a:rPr lang="en-US" altLang="vi-VN" sz="2031" b="1" dirty="0"/>
                  <a:t> </a:t>
                </a:r>
                <a:r>
                  <a:rPr lang="en-US" altLang="vi-VN" sz="2031" b="1" dirty="0" err="1"/>
                  <a:t>bán</a:t>
                </a:r>
                <a:endParaRPr lang="en-US" altLang="vi-VN" sz="2031" b="1" dirty="0"/>
              </a:p>
              <a:p>
                <a:pPr>
                  <a:spcBef>
                    <a:spcPct val="0"/>
                  </a:spcBef>
                  <a:buNone/>
                </a:pPr>
                <a:endParaRPr lang="en-US" altLang="vi-VN" sz="2031" dirty="0"/>
              </a:p>
            </p:txBody>
          </p:sp>
          <p:sp>
            <p:nvSpPr>
              <p:cNvPr id="28685" name="Line 13">
                <a:extLst>
                  <a:ext uri="{FF2B5EF4-FFF2-40B4-BE49-F238E27FC236}">
                    <a16:creationId xmlns:a16="http://schemas.microsoft.com/office/drawing/2014/main" id="{E97E1D94-D646-4B0B-88F6-E65F46DC9562}"/>
                  </a:ext>
                </a:extLst>
              </p:cNvPr>
              <p:cNvSpPr>
                <a:spLocks noChangeShapeType="1"/>
              </p:cNvSpPr>
              <p:nvPr/>
            </p:nvSpPr>
            <p:spPr bwMode="auto">
              <a:xfrm>
                <a:off x="1944" y="1381"/>
                <a:ext cx="165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686" name="Line 14">
                <a:extLst>
                  <a:ext uri="{FF2B5EF4-FFF2-40B4-BE49-F238E27FC236}">
                    <a16:creationId xmlns:a16="http://schemas.microsoft.com/office/drawing/2014/main" id="{922E4385-443E-4AE4-9141-FD4BC6B009AE}"/>
                  </a:ext>
                </a:extLst>
              </p:cNvPr>
              <p:cNvSpPr>
                <a:spLocks noChangeShapeType="1"/>
              </p:cNvSpPr>
              <p:nvPr/>
            </p:nvSpPr>
            <p:spPr bwMode="auto">
              <a:xfrm>
                <a:off x="1956" y="3156"/>
                <a:ext cx="16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687" name="Line 15">
                <a:extLst>
                  <a:ext uri="{FF2B5EF4-FFF2-40B4-BE49-F238E27FC236}">
                    <a16:creationId xmlns:a16="http://schemas.microsoft.com/office/drawing/2014/main" id="{1A566CFD-5CCF-4728-A51E-CC1872A2DBA9}"/>
                  </a:ext>
                </a:extLst>
              </p:cNvPr>
              <p:cNvSpPr>
                <a:spLocks noChangeShapeType="1"/>
              </p:cNvSpPr>
              <p:nvPr/>
            </p:nvSpPr>
            <p:spPr bwMode="auto">
              <a:xfrm>
                <a:off x="1944" y="1381"/>
                <a:ext cx="0" cy="178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688" name="Line 16">
                <a:extLst>
                  <a:ext uri="{FF2B5EF4-FFF2-40B4-BE49-F238E27FC236}">
                    <a16:creationId xmlns:a16="http://schemas.microsoft.com/office/drawing/2014/main" id="{076FE07D-7870-4572-BA5C-4200C0DD80CC}"/>
                  </a:ext>
                </a:extLst>
              </p:cNvPr>
              <p:cNvSpPr>
                <a:spLocks noChangeShapeType="1"/>
              </p:cNvSpPr>
              <p:nvPr/>
            </p:nvSpPr>
            <p:spPr bwMode="auto">
              <a:xfrm>
                <a:off x="3588" y="1381"/>
                <a:ext cx="0" cy="178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689" name="Line 17">
                <a:extLst>
                  <a:ext uri="{FF2B5EF4-FFF2-40B4-BE49-F238E27FC236}">
                    <a16:creationId xmlns:a16="http://schemas.microsoft.com/office/drawing/2014/main" id="{8DA204DE-F680-45E4-A60A-AA5C5698E984}"/>
                  </a:ext>
                </a:extLst>
              </p:cNvPr>
              <p:cNvSpPr>
                <a:spLocks noChangeShapeType="1"/>
              </p:cNvSpPr>
              <p:nvPr/>
            </p:nvSpPr>
            <p:spPr bwMode="auto">
              <a:xfrm>
                <a:off x="1944" y="1835"/>
                <a:ext cx="165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grpSp>
        <p:grpSp>
          <p:nvGrpSpPr>
            <p:cNvPr id="28709" name="Group 37">
              <a:extLst>
                <a:ext uri="{FF2B5EF4-FFF2-40B4-BE49-F238E27FC236}">
                  <a16:creationId xmlns:a16="http://schemas.microsoft.com/office/drawing/2014/main" id="{0254F12B-FA58-4664-809B-CF94777F62D7}"/>
                </a:ext>
              </a:extLst>
            </p:cNvPr>
            <p:cNvGrpSpPr>
              <a:grpSpLocks/>
            </p:cNvGrpSpPr>
            <p:nvPr/>
          </p:nvGrpSpPr>
          <p:grpSpPr bwMode="auto">
            <a:xfrm>
              <a:off x="3942" y="1381"/>
              <a:ext cx="1674" cy="1787"/>
              <a:chOff x="1926" y="1381"/>
              <a:chExt cx="1674" cy="1787"/>
            </a:xfrm>
          </p:grpSpPr>
          <p:sp>
            <p:nvSpPr>
              <p:cNvPr id="28710" name="Rectangle 38">
                <a:extLst>
                  <a:ext uri="{FF2B5EF4-FFF2-40B4-BE49-F238E27FC236}">
                    <a16:creationId xmlns:a16="http://schemas.microsoft.com/office/drawing/2014/main" id="{023412E1-69C1-47A2-8FE7-C68B3FBB4555}"/>
                  </a:ext>
                </a:extLst>
              </p:cNvPr>
              <p:cNvSpPr>
                <a:spLocks noChangeArrowheads="1"/>
              </p:cNvSpPr>
              <p:nvPr/>
            </p:nvSpPr>
            <p:spPr bwMode="auto">
              <a:xfrm>
                <a:off x="1944" y="1880"/>
                <a:ext cx="1608" cy="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00000"/>
                  </a:lnSpc>
                  <a:spcBef>
                    <a:spcPct val="0"/>
                  </a:spcBef>
                  <a:buClr>
                    <a:srgbClr val="FF0000"/>
                  </a:buClr>
                  <a:buNone/>
                </a:pPr>
                <a:r>
                  <a:rPr lang="en-US" altLang="vi-VN" sz="2031" b="1" dirty="0">
                    <a:solidFill>
                      <a:srgbClr val="FF0000"/>
                    </a:solidFill>
                  </a:rPr>
                  <a:t> 7. </a:t>
                </a:r>
                <a:r>
                  <a:rPr lang="en-US" altLang="vi-VN" sz="2031" dirty="0" err="1"/>
                  <a:t>Tăng</a:t>
                </a:r>
                <a:r>
                  <a:rPr lang="en-US" altLang="vi-VN" sz="2031" dirty="0"/>
                  <a:t> </a:t>
                </a:r>
                <a:r>
                  <a:rPr lang="en-US" altLang="vi-VN" sz="2031" dirty="0" err="1"/>
                  <a:t>cường</a:t>
                </a:r>
                <a:r>
                  <a:rPr lang="en-US" altLang="vi-VN" sz="2031" dirty="0"/>
                  <a:t> </a:t>
                </a:r>
                <a:r>
                  <a:rPr lang="en-US" altLang="vi-VN" sz="2031" dirty="0" err="1"/>
                  <a:t>thoả</a:t>
                </a:r>
                <a:r>
                  <a:rPr lang="en-US" altLang="vi-VN" sz="2031" dirty="0"/>
                  <a:t> </a:t>
                </a:r>
                <a:r>
                  <a:rPr lang="en-US" altLang="vi-VN" sz="2031" dirty="0" err="1"/>
                  <a:t>mãn</a:t>
                </a:r>
                <a:r>
                  <a:rPr lang="en-US" altLang="vi-VN" sz="2031" dirty="0"/>
                  <a:t> </a:t>
                </a:r>
                <a:r>
                  <a:rPr lang="en-US" altLang="vi-VN" sz="2031" dirty="0" err="1"/>
                  <a:t>khách</a:t>
                </a:r>
                <a:r>
                  <a:rPr lang="en-US" altLang="vi-VN" sz="2031" dirty="0"/>
                  <a:t> </a:t>
                </a:r>
                <a:r>
                  <a:rPr lang="en-US" altLang="vi-VN" sz="2031" dirty="0" err="1"/>
                  <a:t>hàng</a:t>
                </a:r>
                <a:r>
                  <a:rPr lang="en-US" altLang="vi-VN" sz="2031" dirty="0"/>
                  <a:t> </a:t>
                </a:r>
                <a:r>
                  <a:rPr lang="en-US" altLang="vi-VN" sz="2031" dirty="0" err="1"/>
                  <a:t>hơn</a:t>
                </a:r>
                <a:r>
                  <a:rPr lang="en-US" altLang="vi-VN" sz="2031" dirty="0"/>
                  <a:t> </a:t>
                </a:r>
                <a:r>
                  <a:rPr lang="en-US" altLang="vi-VN" sz="2031" dirty="0" err="1"/>
                  <a:t>nữa</a:t>
                </a:r>
                <a:endParaRPr lang="en-US" altLang="vi-VN" sz="2031" dirty="0"/>
              </a:p>
              <a:p>
                <a:pPr algn="l">
                  <a:lnSpc>
                    <a:spcPct val="100000"/>
                  </a:lnSpc>
                  <a:spcBef>
                    <a:spcPct val="0"/>
                  </a:spcBef>
                  <a:buClr>
                    <a:srgbClr val="FF0000"/>
                  </a:buClr>
                  <a:buNone/>
                </a:pPr>
                <a:endParaRPr lang="en-US" altLang="vi-VN" sz="2031" dirty="0"/>
              </a:p>
              <a:p>
                <a:pPr algn="l">
                  <a:lnSpc>
                    <a:spcPct val="100000"/>
                  </a:lnSpc>
                  <a:spcBef>
                    <a:spcPct val="0"/>
                  </a:spcBef>
                  <a:buClr>
                    <a:srgbClr val="FF0000"/>
                  </a:buClr>
                  <a:buNone/>
                </a:pPr>
                <a:r>
                  <a:rPr lang="en-US" altLang="vi-VN" sz="2031" b="1" dirty="0">
                    <a:solidFill>
                      <a:srgbClr val="FF0000"/>
                    </a:solidFill>
                  </a:rPr>
                  <a:t> 8.  </a:t>
                </a:r>
                <a:r>
                  <a:rPr lang="en-US" altLang="vi-VN" sz="2031" dirty="0" err="1"/>
                  <a:t>Đánh</a:t>
                </a:r>
                <a:r>
                  <a:rPr lang="en-US" altLang="vi-VN" sz="2031" dirty="0"/>
                  <a:t> </a:t>
                </a:r>
                <a:r>
                  <a:rPr lang="en-US" altLang="vi-VN" sz="2031" dirty="0" err="1"/>
                  <a:t>giá</a:t>
                </a:r>
                <a:endParaRPr lang="en-US" altLang="vi-VN" sz="2031" dirty="0"/>
              </a:p>
            </p:txBody>
          </p:sp>
          <p:sp>
            <p:nvSpPr>
              <p:cNvPr id="28711" name="Rectangle 39">
                <a:extLst>
                  <a:ext uri="{FF2B5EF4-FFF2-40B4-BE49-F238E27FC236}">
                    <a16:creationId xmlns:a16="http://schemas.microsoft.com/office/drawing/2014/main" id="{AD7913F5-BE4F-4B11-853B-1943B3AC52EA}"/>
                  </a:ext>
                </a:extLst>
              </p:cNvPr>
              <p:cNvSpPr>
                <a:spLocks noChangeArrowheads="1"/>
              </p:cNvSpPr>
              <p:nvPr/>
            </p:nvSpPr>
            <p:spPr bwMode="auto">
              <a:xfrm>
                <a:off x="1926" y="1403"/>
                <a:ext cx="1536"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buNone/>
                </a:pPr>
                <a:r>
                  <a:rPr lang="en-US" altLang="vi-VN" sz="2031" b="1" dirty="0" err="1"/>
                  <a:t>Hoàn</a:t>
                </a:r>
                <a:r>
                  <a:rPr lang="en-US" altLang="vi-VN" sz="2031" b="1" dirty="0"/>
                  <a:t> </a:t>
                </a:r>
                <a:r>
                  <a:rPr lang="en-US" altLang="vi-VN" sz="2031" b="1" dirty="0" err="1"/>
                  <a:t>tất</a:t>
                </a:r>
                <a:endParaRPr lang="en-US" altLang="vi-VN" sz="2031" b="1" dirty="0"/>
              </a:p>
              <a:p>
                <a:pPr>
                  <a:spcBef>
                    <a:spcPct val="0"/>
                  </a:spcBef>
                </a:pPr>
                <a:endParaRPr lang="en-US" altLang="vi-VN" sz="2031" dirty="0"/>
              </a:p>
            </p:txBody>
          </p:sp>
          <p:sp>
            <p:nvSpPr>
              <p:cNvPr id="28712" name="Line 40">
                <a:extLst>
                  <a:ext uri="{FF2B5EF4-FFF2-40B4-BE49-F238E27FC236}">
                    <a16:creationId xmlns:a16="http://schemas.microsoft.com/office/drawing/2014/main" id="{EC21635D-FA37-45D1-9AE9-B1634B893CB8}"/>
                  </a:ext>
                </a:extLst>
              </p:cNvPr>
              <p:cNvSpPr>
                <a:spLocks noChangeShapeType="1"/>
              </p:cNvSpPr>
              <p:nvPr/>
            </p:nvSpPr>
            <p:spPr bwMode="auto">
              <a:xfrm>
                <a:off x="1944" y="1381"/>
                <a:ext cx="165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713" name="Line 41">
                <a:extLst>
                  <a:ext uri="{FF2B5EF4-FFF2-40B4-BE49-F238E27FC236}">
                    <a16:creationId xmlns:a16="http://schemas.microsoft.com/office/drawing/2014/main" id="{355CBC67-399D-45FE-80E3-7B96A787FD2F}"/>
                  </a:ext>
                </a:extLst>
              </p:cNvPr>
              <p:cNvSpPr>
                <a:spLocks noChangeShapeType="1"/>
              </p:cNvSpPr>
              <p:nvPr/>
            </p:nvSpPr>
            <p:spPr bwMode="auto">
              <a:xfrm>
                <a:off x="1956" y="3156"/>
                <a:ext cx="163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714" name="Line 42">
                <a:extLst>
                  <a:ext uri="{FF2B5EF4-FFF2-40B4-BE49-F238E27FC236}">
                    <a16:creationId xmlns:a16="http://schemas.microsoft.com/office/drawing/2014/main" id="{5979CC23-135C-4A4F-8BFE-3401B2B7D2FB}"/>
                  </a:ext>
                </a:extLst>
              </p:cNvPr>
              <p:cNvSpPr>
                <a:spLocks noChangeShapeType="1"/>
              </p:cNvSpPr>
              <p:nvPr/>
            </p:nvSpPr>
            <p:spPr bwMode="auto">
              <a:xfrm>
                <a:off x="1944" y="1381"/>
                <a:ext cx="0" cy="178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715" name="Line 43">
                <a:extLst>
                  <a:ext uri="{FF2B5EF4-FFF2-40B4-BE49-F238E27FC236}">
                    <a16:creationId xmlns:a16="http://schemas.microsoft.com/office/drawing/2014/main" id="{71AD6FFF-0DBD-4E6B-9083-1D4352C2167D}"/>
                  </a:ext>
                </a:extLst>
              </p:cNvPr>
              <p:cNvSpPr>
                <a:spLocks noChangeShapeType="1"/>
              </p:cNvSpPr>
              <p:nvPr/>
            </p:nvSpPr>
            <p:spPr bwMode="auto">
              <a:xfrm>
                <a:off x="3588" y="1381"/>
                <a:ext cx="0" cy="1787"/>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716" name="Line 44">
                <a:extLst>
                  <a:ext uri="{FF2B5EF4-FFF2-40B4-BE49-F238E27FC236}">
                    <a16:creationId xmlns:a16="http://schemas.microsoft.com/office/drawing/2014/main" id="{432C9A59-4272-4D91-8D39-A0B8A46323F0}"/>
                  </a:ext>
                </a:extLst>
              </p:cNvPr>
              <p:cNvSpPr>
                <a:spLocks noChangeShapeType="1"/>
              </p:cNvSpPr>
              <p:nvPr/>
            </p:nvSpPr>
            <p:spPr bwMode="auto">
              <a:xfrm>
                <a:off x="1944" y="1835"/>
                <a:ext cx="165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grpSp>
        <p:grpSp>
          <p:nvGrpSpPr>
            <p:cNvPr id="28721" name="Group 49">
              <a:extLst>
                <a:ext uri="{FF2B5EF4-FFF2-40B4-BE49-F238E27FC236}">
                  <a16:creationId xmlns:a16="http://schemas.microsoft.com/office/drawing/2014/main" id="{EFB4384D-E7D4-4F61-A088-207BF9696D24}"/>
                </a:ext>
              </a:extLst>
            </p:cNvPr>
            <p:cNvGrpSpPr>
              <a:grpSpLocks/>
            </p:cNvGrpSpPr>
            <p:nvPr/>
          </p:nvGrpSpPr>
          <p:grpSpPr bwMode="auto">
            <a:xfrm>
              <a:off x="144" y="1384"/>
              <a:ext cx="1584" cy="2028"/>
              <a:chOff x="192" y="1384"/>
              <a:chExt cx="1584" cy="2028"/>
            </a:xfrm>
          </p:grpSpPr>
          <p:sp>
            <p:nvSpPr>
              <p:cNvPr id="28676" name="Rectangle 4">
                <a:extLst>
                  <a:ext uri="{FF2B5EF4-FFF2-40B4-BE49-F238E27FC236}">
                    <a16:creationId xmlns:a16="http://schemas.microsoft.com/office/drawing/2014/main" id="{89FA5484-F381-473F-97FA-6A76EF3076D8}"/>
                  </a:ext>
                </a:extLst>
              </p:cNvPr>
              <p:cNvSpPr>
                <a:spLocks noChangeArrowheads="1"/>
              </p:cNvSpPr>
              <p:nvPr/>
            </p:nvSpPr>
            <p:spPr bwMode="auto">
              <a:xfrm>
                <a:off x="192" y="1872"/>
                <a:ext cx="1536" cy="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Clr>
                    <a:srgbClr val="FF0000"/>
                  </a:buClr>
                  <a:buNone/>
                </a:pPr>
                <a:r>
                  <a:rPr lang="en-US" altLang="vi-VN" sz="2031" b="1" dirty="0">
                    <a:solidFill>
                      <a:srgbClr val="FF0000"/>
                    </a:solidFill>
                  </a:rPr>
                  <a:t>  1.</a:t>
                </a:r>
                <a:r>
                  <a:rPr lang="en-US" altLang="vi-VN" sz="2031" dirty="0">
                    <a:solidFill>
                      <a:srgbClr val="FF0000"/>
                    </a:solidFill>
                  </a:rPr>
                  <a:t>  </a:t>
                </a:r>
                <a:r>
                  <a:rPr lang="en-US" altLang="vi-VN" sz="2031" dirty="0" err="1"/>
                  <a:t>Tìm</a:t>
                </a:r>
                <a:r>
                  <a:rPr lang="en-US" altLang="vi-VN" sz="2031" dirty="0"/>
                  <a:t> </a:t>
                </a:r>
                <a:r>
                  <a:rPr lang="en-US" altLang="vi-VN" sz="2031" dirty="0" err="1"/>
                  <a:t>kiếm</a:t>
                </a:r>
                <a:r>
                  <a:rPr lang="en-US" altLang="vi-VN" sz="2031" dirty="0"/>
                  <a:t>, </a:t>
                </a:r>
                <a:r>
                  <a:rPr lang="en-US" altLang="vi-VN" sz="2031" dirty="0" err="1"/>
                  <a:t>phát</a:t>
                </a:r>
                <a:r>
                  <a:rPr lang="en-US" altLang="vi-VN" sz="2031" dirty="0"/>
                  <a:t> </a:t>
                </a:r>
                <a:r>
                  <a:rPr lang="en-US" altLang="vi-VN" sz="2031" dirty="0" err="1"/>
                  <a:t>hiện</a:t>
                </a:r>
                <a:r>
                  <a:rPr lang="en-US" altLang="vi-VN" sz="2031" dirty="0"/>
                  <a:t> </a:t>
                </a:r>
                <a:r>
                  <a:rPr lang="en-US" altLang="vi-VN" sz="2031" dirty="0" err="1"/>
                  <a:t>khách</a:t>
                </a:r>
                <a:r>
                  <a:rPr lang="en-US" altLang="vi-VN" sz="2031" dirty="0"/>
                  <a:t> </a:t>
                </a:r>
                <a:r>
                  <a:rPr lang="en-US" altLang="vi-VN" sz="2031" dirty="0" err="1"/>
                  <a:t>hàng</a:t>
                </a:r>
                <a:r>
                  <a:rPr lang="en-US" altLang="vi-VN" sz="2031" dirty="0"/>
                  <a:t> </a:t>
                </a:r>
                <a:r>
                  <a:rPr lang="en-US" altLang="vi-VN" sz="2031" dirty="0" err="1"/>
                  <a:t>tiềm</a:t>
                </a:r>
                <a:r>
                  <a:rPr lang="en-US" altLang="vi-VN" sz="2031" dirty="0"/>
                  <a:t> </a:t>
                </a:r>
                <a:r>
                  <a:rPr lang="en-US" altLang="vi-VN" sz="2031" dirty="0" err="1"/>
                  <a:t>năng</a:t>
                </a:r>
                <a:endParaRPr lang="en-US" altLang="vi-VN" sz="2031" dirty="0"/>
              </a:p>
            </p:txBody>
          </p:sp>
          <p:sp>
            <p:nvSpPr>
              <p:cNvPr id="28677" name="Rectangle 5">
                <a:extLst>
                  <a:ext uri="{FF2B5EF4-FFF2-40B4-BE49-F238E27FC236}">
                    <a16:creationId xmlns:a16="http://schemas.microsoft.com/office/drawing/2014/main" id="{0EBF5F1D-99AD-430B-B29D-57D2B1B1F141}"/>
                  </a:ext>
                </a:extLst>
              </p:cNvPr>
              <p:cNvSpPr>
                <a:spLocks noChangeArrowheads="1"/>
              </p:cNvSpPr>
              <p:nvPr/>
            </p:nvSpPr>
            <p:spPr bwMode="auto">
              <a:xfrm>
                <a:off x="210" y="1455"/>
                <a:ext cx="1536"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0"/>
                  </a:spcBef>
                  <a:buNone/>
                </a:pPr>
                <a:r>
                  <a:rPr lang="en-US" altLang="vi-VN" sz="2031" b="1" dirty="0" err="1"/>
                  <a:t>Chuẩn</a:t>
                </a:r>
                <a:r>
                  <a:rPr lang="en-US" altLang="vi-VN" sz="2031" b="1" dirty="0"/>
                  <a:t> </a:t>
                </a:r>
                <a:r>
                  <a:rPr lang="en-US" altLang="vi-VN" sz="2031" b="1" dirty="0" err="1"/>
                  <a:t>bị</a:t>
                </a:r>
                <a:r>
                  <a:rPr lang="en-US" altLang="vi-VN" sz="2031" b="1" dirty="0"/>
                  <a:t> </a:t>
                </a:r>
                <a:r>
                  <a:rPr lang="en-US" altLang="vi-VN" sz="2031" b="1" dirty="0" err="1"/>
                  <a:t>bán</a:t>
                </a:r>
                <a:endParaRPr lang="en-US" altLang="vi-VN" sz="2031" b="1" dirty="0"/>
              </a:p>
            </p:txBody>
          </p:sp>
          <p:sp>
            <p:nvSpPr>
              <p:cNvPr id="28678" name="Line 6">
                <a:extLst>
                  <a:ext uri="{FF2B5EF4-FFF2-40B4-BE49-F238E27FC236}">
                    <a16:creationId xmlns:a16="http://schemas.microsoft.com/office/drawing/2014/main" id="{5E1A4B20-966D-499F-A085-E1291DADFC84}"/>
                  </a:ext>
                </a:extLst>
              </p:cNvPr>
              <p:cNvSpPr>
                <a:spLocks noChangeShapeType="1"/>
              </p:cNvSpPr>
              <p:nvPr/>
            </p:nvSpPr>
            <p:spPr bwMode="auto">
              <a:xfrm>
                <a:off x="240" y="1384"/>
                <a:ext cx="1536" cy="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679" name="Line 7">
                <a:extLst>
                  <a:ext uri="{FF2B5EF4-FFF2-40B4-BE49-F238E27FC236}">
                    <a16:creationId xmlns:a16="http://schemas.microsoft.com/office/drawing/2014/main" id="{8CB57FB9-E0B3-4431-904D-96211BD0D510}"/>
                  </a:ext>
                </a:extLst>
              </p:cNvPr>
              <p:cNvSpPr>
                <a:spLocks noChangeShapeType="1"/>
              </p:cNvSpPr>
              <p:nvPr/>
            </p:nvSpPr>
            <p:spPr bwMode="auto">
              <a:xfrm>
                <a:off x="240" y="3160"/>
                <a:ext cx="1536" cy="1"/>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680" name="Line 8">
                <a:extLst>
                  <a:ext uri="{FF2B5EF4-FFF2-40B4-BE49-F238E27FC236}">
                    <a16:creationId xmlns:a16="http://schemas.microsoft.com/office/drawing/2014/main" id="{5D939D62-91E3-4ED1-861F-CAD8630110F2}"/>
                  </a:ext>
                </a:extLst>
              </p:cNvPr>
              <p:cNvSpPr>
                <a:spLocks noChangeShapeType="1"/>
              </p:cNvSpPr>
              <p:nvPr/>
            </p:nvSpPr>
            <p:spPr bwMode="auto">
              <a:xfrm>
                <a:off x="240" y="1384"/>
                <a:ext cx="0" cy="178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215" dirty="0"/>
                  <a:t>   </a:t>
                </a:r>
                <a:endParaRPr lang="vi-VN" sz="2215" dirty="0"/>
              </a:p>
            </p:txBody>
          </p:sp>
          <p:sp>
            <p:nvSpPr>
              <p:cNvPr id="28681" name="Line 9">
                <a:extLst>
                  <a:ext uri="{FF2B5EF4-FFF2-40B4-BE49-F238E27FC236}">
                    <a16:creationId xmlns:a16="http://schemas.microsoft.com/office/drawing/2014/main" id="{356F286A-A039-4FDC-9589-B99AC51AE7D0}"/>
                  </a:ext>
                </a:extLst>
              </p:cNvPr>
              <p:cNvSpPr>
                <a:spLocks noChangeShapeType="1"/>
              </p:cNvSpPr>
              <p:nvPr/>
            </p:nvSpPr>
            <p:spPr bwMode="auto">
              <a:xfrm>
                <a:off x="1775" y="1384"/>
                <a:ext cx="1" cy="178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682" name="Line 10">
                <a:extLst>
                  <a:ext uri="{FF2B5EF4-FFF2-40B4-BE49-F238E27FC236}">
                    <a16:creationId xmlns:a16="http://schemas.microsoft.com/office/drawing/2014/main" id="{413BE4B4-0871-49EA-91E3-EDA4AA4AC096}"/>
                  </a:ext>
                </a:extLst>
              </p:cNvPr>
              <p:cNvSpPr>
                <a:spLocks noChangeShapeType="1"/>
              </p:cNvSpPr>
              <p:nvPr/>
            </p:nvSpPr>
            <p:spPr bwMode="auto">
              <a:xfrm>
                <a:off x="240" y="1848"/>
                <a:ext cx="1536" cy="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215"/>
              </a:p>
            </p:txBody>
          </p:sp>
          <p:sp>
            <p:nvSpPr>
              <p:cNvPr id="28719" name="Rectangle 47">
                <a:extLst>
                  <a:ext uri="{FF2B5EF4-FFF2-40B4-BE49-F238E27FC236}">
                    <a16:creationId xmlns:a16="http://schemas.microsoft.com/office/drawing/2014/main" id="{C90CCE39-AE0A-45E7-A232-C47746010998}"/>
                  </a:ext>
                </a:extLst>
              </p:cNvPr>
              <p:cNvSpPr>
                <a:spLocks noChangeArrowheads="1"/>
              </p:cNvSpPr>
              <p:nvPr/>
            </p:nvSpPr>
            <p:spPr bwMode="auto">
              <a:xfrm>
                <a:off x="210" y="2520"/>
                <a:ext cx="1536" cy="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0"/>
                  </a:spcBef>
                  <a:buClr>
                    <a:srgbClr val="FF0000"/>
                  </a:buClr>
                  <a:buNone/>
                </a:pPr>
                <a:r>
                  <a:rPr lang="en-US" altLang="vi-VN" sz="2031" b="1" dirty="0">
                    <a:solidFill>
                      <a:srgbClr val="FF0000"/>
                    </a:solidFill>
                  </a:rPr>
                  <a:t> 2.  </a:t>
                </a:r>
                <a:r>
                  <a:rPr lang="en-US" altLang="vi-VN" sz="2031" dirty="0" err="1"/>
                  <a:t>Lập</a:t>
                </a:r>
                <a:r>
                  <a:rPr lang="en-US" altLang="vi-VN" sz="2031" dirty="0"/>
                  <a:t> </a:t>
                </a:r>
                <a:r>
                  <a:rPr lang="en-US" altLang="vi-VN" sz="2031" dirty="0" err="1"/>
                  <a:t>kế</a:t>
                </a:r>
                <a:r>
                  <a:rPr lang="en-US" altLang="vi-VN" sz="2031" dirty="0"/>
                  <a:t> </a:t>
                </a:r>
                <a:r>
                  <a:rPr lang="en-US" altLang="vi-VN" sz="2031" dirty="0" err="1"/>
                  <a:t>hoạch</a:t>
                </a:r>
                <a:r>
                  <a:rPr lang="en-US" altLang="vi-VN" sz="2031" dirty="0"/>
                  <a:t> </a:t>
                </a:r>
                <a:r>
                  <a:rPr lang="en-US" altLang="vi-VN" sz="2031" dirty="0" err="1"/>
                  <a:t>tiếp</a:t>
                </a:r>
                <a:r>
                  <a:rPr lang="en-US" altLang="vi-VN" sz="2031" dirty="0"/>
                  <a:t> </a:t>
                </a:r>
                <a:r>
                  <a:rPr lang="en-US" altLang="vi-VN" sz="2031" dirty="0" err="1"/>
                  <a:t>xúc</a:t>
                </a:r>
                <a:endParaRPr lang="en-US" altLang="vi-VN" sz="2031" dirty="0"/>
              </a:p>
            </p:txBody>
          </p:sp>
        </p:grpSp>
      </p:grpSp>
      <p:sp>
        <p:nvSpPr>
          <p:cNvPr id="2" name="Mũi tên: Phải 1">
            <a:extLst>
              <a:ext uri="{FF2B5EF4-FFF2-40B4-BE49-F238E27FC236}">
                <a16:creationId xmlns:a16="http://schemas.microsoft.com/office/drawing/2014/main" id="{40799DAD-A3B8-4044-B842-D5D9B16347B0}"/>
              </a:ext>
            </a:extLst>
          </p:cNvPr>
          <p:cNvSpPr/>
          <p:nvPr/>
        </p:nvSpPr>
        <p:spPr>
          <a:xfrm>
            <a:off x="2882412" y="3224402"/>
            <a:ext cx="405912" cy="284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215"/>
          </a:p>
        </p:txBody>
      </p:sp>
      <p:sp>
        <p:nvSpPr>
          <p:cNvPr id="3" name="Mũi tên: Phải 2">
            <a:extLst>
              <a:ext uri="{FF2B5EF4-FFF2-40B4-BE49-F238E27FC236}">
                <a16:creationId xmlns:a16="http://schemas.microsoft.com/office/drawing/2014/main" id="{BA8E6CAF-6ED1-4286-95A1-88431CE59429}"/>
              </a:ext>
            </a:extLst>
          </p:cNvPr>
          <p:cNvSpPr/>
          <p:nvPr/>
        </p:nvSpPr>
        <p:spPr>
          <a:xfrm>
            <a:off x="5727494" y="3163518"/>
            <a:ext cx="413238" cy="295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215"/>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742" y="54701"/>
            <a:ext cx="7290054" cy="1126684"/>
          </a:xfrm>
        </p:spPr>
        <p:txBody>
          <a:bodyPr>
            <a:normAutofit/>
          </a:bodyPr>
          <a:lstStyle/>
          <a:p>
            <a:pPr algn="ctr"/>
            <a:r>
              <a:rPr lang="vi-VN" sz="2800" dirty="0" err="1">
                <a:solidFill>
                  <a:schemeClr val="tx1"/>
                </a:solidFill>
              </a:rPr>
              <a:t>CẤU</a:t>
            </a:r>
            <a:r>
              <a:rPr lang="vi-VN" sz="2800" dirty="0">
                <a:solidFill>
                  <a:schemeClr val="tx1"/>
                </a:solidFill>
              </a:rPr>
              <a:t> </a:t>
            </a:r>
            <a:r>
              <a:rPr lang="vi-VN" sz="2800" dirty="0" err="1">
                <a:solidFill>
                  <a:schemeClr val="tx1"/>
                </a:solidFill>
              </a:rPr>
              <a:t>TRÚC</a:t>
            </a:r>
            <a:r>
              <a:rPr lang="vi-VN" sz="2800" dirty="0">
                <a:solidFill>
                  <a:schemeClr val="tx1"/>
                </a:solidFill>
              </a:rPr>
              <a:t> học phần</a:t>
            </a:r>
            <a:endParaRPr lang="en-US" sz="2800" dirty="0">
              <a:solidFill>
                <a:schemeClr val="tx1"/>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92901877"/>
              </p:ext>
            </p:extLst>
          </p:nvPr>
        </p:nvGraphicFramePr>
        <p:xfrm>
          <a:off x="533400" y="1277610"/>
          <a:ext cx="8324850" cy="5202063"/>
        </p:xfrm>
        <a:graphic>
          <a:graphicData uri="http://schemas.openxmlformats.org/drawingml/2006/table">
            <a:tbl>
              <a:tblPr firstRow="1" bandRow="1">
                <a:tableStyleId>{7DF18680-E054-41AD-8BC1-D1AEF772440D}</a:tableStyleId>
              </a:tblPr>
              <a:tblGrid>
                <a:gridCol w="1292764">
                  <a:extLst>
                    <a:ext uri="{9D8B030D-6E8A-4147-A177-3AD203B41FA5}">
                      <a16:colId xmlns:a16="http://schemas.microsoft.com/office/drawing/2014/main" val="20000"/>
                    </a:ext>
                  </a:extLst>
                </a:gridCol>
                <a:gridCol w="7032086">
                  <a:extLst>
                    <a:ext uri="{9D8B030D-6E8A-4147-A177-3AD203B41FA5}">
                      <a16:colId xmlns:a16="http://schemas.microsoft.com/office/drawing/2014/main" val="20001"/>
                    </a:ext>
                  </a:extLst>
                </a:gridCol>
              </a:tblGrid>
              <a:tr h="0">
                <a:tc>
                  <a:txBody>
                    <a:bodyPr/>
                    <a:lstStyle/>
                    <a:p>
                      <a:pPr algn="ctr"/>
                      <a:r>
                        <a:rPr lang="vi-VN" sz="2000" dirty="0">
                          <a:latin typeface="+mj-lt"/>
                        </a:rPr>
                        <a:t>Chương</a:t>
                      </a:r>
                      <a:endParaRPr lang="en-US" sz="2000" b="1" dirty="0">
                        <a:latin typeface="+mj-lt"/>
                        <a:ea typeface="Times New Roman" charset="0"/>
                        <a:cs typeface="Times New Roman" charset="0"/>
                      </a:endParaRPr>
                    </a:p>
                  </a:txBody>
                  <a:tcPr marL="68580" marR="68580" marT="34290" marB="34290"/>
                </a:tc>
                <a:tc>
                  <a:txBody>
                    <a:bodyPr/>
                    <a:lstStyle/>
                    <a:p>
                      <a:pPr algn="ctr"/>
                      <a:r>
                        <a:rPr lang="vi-VN" sz="2000" dirty="0">
                          <a:latin typeface="+mj-lt"/>
                        </a:rPr>
                        <a:t>Tên chương</a:t>
                      </a:r>
                      <a:endParaRPr lang="en-US" sz="2000" b="1"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00"/>
                  </a:ext>
                </a:extLst>
              </a:tr>
              <a:tr h="348123">
                <a:tc>
                  <a:txBody>
                    <a:bodyPr/>
                    <a:lstStyle/>
                    <a:p>
                      <a:pPr algn="ctr"/>
                      <a:r>
                        <a:rPr lang="en-US" sz="2000" dirty="0">
                          <a:latin typeface=".VnArial" panose="020B7200000000000000" pitchFamily="34" charset="0"/>
                        </a:rPr>
                        <a:t>1</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kern="1200" dirty="0" err="1">
                          <a:solidFill>
                            <a:schemeClr val="dk1"/>
                          </a:solidFill>
                          <a:latin typeface="+mn-lt"/>
                          <a:ea typeface="+mn-ea"/>
                          <a:cs typeface="+mn-cs"/>
                        </a:rPr>
                        <a:t>Khái</a:t>
                      </a:r>
                      <a:r>
                        <a:rPr lang="vi-VN" sz="2000" kern="1200" baseline="0" dirty="0">
                          <a:solidFill>
                            <a:schemeClr val="dk1"/>
                          </a:solidFill>
                          <a:latin typeface="+mn-lt"/>
                          <a:ea typeface="+mn-ea"/>
                          <a:cs typeface="+mn-cs"/>
                        </a:rPr>
                        <a:t> </a:t>
                      </a:r>
                      <a:r>
                        <a:rPr lang="vi-VN" sz="2000" kern="1200" baseline="0" dirty="0" err="1">
                          <a:solidFill>
                            <a:schemeClr val="dk1"/>
                          </a:solidFill>
                          <a:latin typeface="+mn-lt"/>
                          <a:ea typeface="+mn-ea"/>
                          <a:cs typeface="+mn-cs"/>
                        </a:rPr>
                        <a:t>quát</a:t>
                      </a:r>
                      <a:r>
                        <a:rPr lang="vi-VN" sz="2000" kern="1200" dirty="0">
                          <a:solidFill>
                            <a:schemeClr val="dk1"/>
                          </a:solidFill>
                          <a:latin typeface="+mn-lt"/>
                          <a:ea typeface="+mn-ea"/>
                          <a:cs typeface="+mn-cs"/>
                        </a:rPr>
                        <a:t> </a:t>
                      </a:r>
                      <a:r>
                        <a:rPr lang="vi-VN" sz="2000" kern="1200" dirty="0" err="1">
                          <a:solidFill>
                            <a:schemeClr val="dk1"/>
                          </a:solidFill>
                          <a:latin typeface="+mn-lt"/>
                          <a:ea typeface="+mn-ea"/>
                          <a:cs typeface="+mn-cs"/>
                        </a:rPr>
                        <a:t>về</a:t>
                      </a:r>
                      <a:r>
                        <a:rPr lang="vi-VN" sz="2000" kern="1200" dirty="0">
                          <a:solidFill>
                            <a:schemeClr val="dk1"/>
                          </a:solidFill>
                          <a:latin typeface="+mn-lt"/>
                          <a:ea typeface="+mn-ea"/>
                          <a:cs typeface="+mn-cs"/>
                        </a:rPr>
                        <a:t> </a:t>
                      </a:r>
                      <a:r>
                        <a:rPr lang="vi-VN" sz="2000" kern="1200" dirty="0" err="1">
                          <a:solidFill>
                            <a:schemeClr val="dk1"/>
                          </a:solidFill>
                          <a:latin typeface="+mn-lt"/>
                          <a:ea typeface="+mn-ea"/>
                          <a:cs typeface="+mn-cs"/>
                        </a:rPr>
                        <a:t>quản</a:t>
                      </a:r>
                      <a:r>
                        <a:rPr lang="vi-VN" sz="2000" kern="1200" dirty="0">
                          <a:solidFill>
                            <a:schemeClr val="dk1"/>
                          </a:solidFill>
                          <a:latin typeface="+mn-lt"/>
                          <a:ea typeface="+mn-ea"/>
                          <a:cs typeface="+mn-cs"/>
                        </a:rPr>
                        <a:t> </a:t>
                      </a:r>
                      <a:r>
                        <a:rPr lang="vi-VN" sz="2000" kern="1200" dirty="0" err="1">
                          <a:solidFill>
                            <a:schemeClr val="dk1"/>
                          </a:solidFill>
                          <a:latin typeface="+mn-lt"/>
                          <a:ea typeface="+mn-ea"/>
                          <a:cs typeface="+mn-cs"/>
                        </a:rPr>
                        <a:t>trị</a:t>
                      </a:r>
                      <a:r>
                        <a:rPr lang="vi-VN" sz="2000" kern="1200" baseline="0" dirty="0">
                          <a:solidFill>
                            <a:schemeClr val="dk1"/>
                          </a:solidFill>
                          <a:latin typeface="+mn-lt"/>
                          <a:ea typeface="+mn-ea"/>
                          <a:cs typeface="+mn-cs"/>
                        </a:rPr>
                        <a:t> </a:t>
                      </a:r>
                      <a:r>
                        <a:rPr lang="vi-VN" sz="2000" kern="1200" baseline="0" dirty="0" err="1">
                          <a:solidFill>
                            <a:schemeClr val="dk1"/>
                          </a:solidFill>
                          <a:latin typeface="+mn-lt"/>
                          <a:ea typeface="+mn-ea"/>
                          <a:cs typeface="+mn-cs"/>
                        </a:rPr>
                        <a:t>bán</a:t>
                      </a:r>
                      <a:r>
                        <a:rPr lang="vi-VN" sz="2000" kern="1200" baseline="0" dirty="0">
                          <a:solidFill>
                            <a:schemeClr val="dk1"/>
                          </a:solidFill>
                          <a:latin typeface="+mn-lt"/>
                          <a:ea typeface="+mn-ea"/>
                          <a:cs typeface="+mn-cs"/>
                        </a:rPr>
                        <a:t> </a:t>
                      </a:r>
                      <a:r>
                        <a:rPr lang="vi-VN" sz="2000" kern="1200" baseline="0" dirty="0" err="1">
                          <a:solidFill>
                            <a:schemeClr val="dk1"/>
                          </a:solidFill>
                          <a:latin typeface="+mn-lt"/>
                          <a:ea typeface="+mn-ea"/>
                          <a:cs typeface="+mn-cs"/>
                        </a:rPr>
                        <a:t>hàng</a:t>
                      </a:r>
                      <a:r>
                        <a:rPr lang="en-US" sz="2000" kern="1200" baseline="0" dirty="0">
                          <a:solidFill>
                            <a:schemeClr val="dk1"/>
                          </a:solidFill>
                          <a:latin typeface="+mn-lt"/>
                          <a:ea typeface="+mn-ea"/>
                          <a:cs typeface="+mn-cs"/>
                        </a:rPr>
                        <a:t> </a:t>
                      </a:r>
                      <a:endParaRPr lang="en-US" sz="2000" kern="1200" dirty="0">
                        <a:solidFill>
                          <a:schemeClr val="dk1"/>
                        </a:solidFill>
                        <a:latin typeface="+mn-lt"/>
                        <a:ea typeface="Times New Roman" charset="0"/>
                        <a:cs typeface="Times New Roman" charset="0"/>
                      </a:endParaRPr>
                    </a:p>
                  </a:txBody>
                  <a:tcPr marL="68580" marR="68580" marT="34290" marB="34290"/>
                </a:tc>
                <a:extLst>
                  <a:ext uri="{0D108BD9-81ED-4DB2-BD59-A6C34878D82A}">
                    <a16:rowId xmlns:a16="http://schemas.microsoft.com/office/drawing/2014/main" val="10001"/>
                  </a:ext>
                </a:extLst>
              </a:tr>
              <a:tr h="0">
                <a:tc>
                  <a:txBody>
                    <a:bodyPr/>
                    <a:lstStyle/>
                    <a:p>
                      <a:pPr algn="ctr"/>
                      <a:r>
                        <a:rPr lang="en-US" sz="2000" dirty="0">
                          <a:latin typeface=".VnArial" panose="020B7200000000000000" pitchFamily="34" charset="0"/>
                        </a:rPr>
                        <a:t>2</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kern="1200" dirty="0" err="1">
                          <a:solidFill>
                            <a:schemeClr val="dk1"/>
                          </a:solidFill>
                          <a:latin typeface="+mn-lt"/>
                          <a:ea typeface="+mn-ea"/>
                          <a:cs typeface="+mn-cs"/>
                        </a:rPr>
                        <a:t>Hoạt</a:t>
                      </a:r>
                      <a:r>
                        <a:rPr lang="vi-VN" sz="2000" kern="1200" baseline="0" dirty="0">
                          <a:solidFill>
                            <a:schemeClr val="dk1"/>
                          </a:solidFill>
                          <a:latin typeface="+mn-lt"/>
                          <a:ea typeface="+mn-ea"/>
                          <a:cs typeface="+mn-cs"/>
                        </a:rPr>
                        <a:t> </a:t>
                      </a:r>
                      <a:r>
                        <a:rPr lang="vi-VN" sz="2000" kern="1200" baseline="0" dirty="0" err="1">
                          <a:solidFill>
                            <a:schemeClr val="dk1"/>
                          </a:solidFill>
                          <a:latin typeface="+mn-lt"/>
                          <a:ea typeface="+mn-ea"/>
                          <a:cs typeface="+mn-cs"/>
                        </a:rPr>
                        <a:t>động</a:t>
                      </a:r>
                      <a:r>
                        <a:rPr lang="vi-VN" sz="2000" kern="1200" baseline="0" dirty="0">
                          <a:solidFill>
                            <a:schemeClr val="dk1"/>
                          </a:solidFill>
                          <a:latin typeface="+mn-lt"/>
                          <a:ea typeface="+mn-ea"/>
                          <a:cs typeface="+mn-cs"/>
                        </a:rPr>
                        <a:t> </a:t>
                      </a:r>
                      <a:r>
                        <a:rPr lang="vi-VN" sz="2000" kern="1200" baseline="0" dirty="0" err="1">
                          <a:solidFill>
                            <a:schemeClr val="dk1"/>
                          </a:solidFill>
                          <a:latin typeface="+mn-lt"/>
                          <a:ea typeface="+mn-ea"/>
                          <a:cs typeface="+mn-cs"/>
                        </a:rPr>
                        <a:t>bán</a:t>
                      </a:r>
                      <a:r>
                        <a:rPr lang="vi-VN" sz="2000" kern="1200" baseline="0" dirty="0">
                          <a:solidFill>
                            <a:schemeClr val="dk1"/>
                          </a:solidFill>
                          <a:latin typeface="+mn-lt"/>
                          <a:ea typeface="+mn-ea"/>
                          <a:cs typeface="+mn-cs"/>
                        </a:rPr>
                        <a:t> </a:t>
                      </a:r>
                      <a:r>
                        <a:rPr lang="vi-VN" sz="2000" kern="1200" baseline="0" dirty="0" err="1">
                          <a:solidFill>
                            <a:schemeClr val="dk1"/>
                          </a:solidFill>
                          <a:latin typeface="+mn-lt"/>
                          <a:ea typeface="+mn-ea"/>
                          <a:cs typeface="+mn-cs"/>
                        </a:rPr>
                        <a:t>hàng</a:t>
                      </a:r>
                      <a:endParaRPr lang="en-US" sz="2000" kern="1200" dirty="0">
                        <a:solidFill>
                          <a:schemeClr val="dk1"/>
                        </a:solidFill>
                        <a:latin typeface="+mn-lt"/>
                        <a:ea typeface="Times New Roman" charset="0"/>
                        <a:cs typeface="Times New Roman" charset="0"/>
                      </a:endParaRPr>
                    </a:p>
                  </a:txBody>
                  <a:tcPr marL="68580" marR="68580" marT="34290" marB="34290"/>
                </a:tc>
                <a:extLst>
                  <a:ext uri="{0D108BD9-81ED-4DB2-BD59-A6C34878D82A}">
                    <a16:rowId xmlns:a16="http://schemas.microsoft.com/office/drawing/2014/main" val="10002"/>
                  </a:ext>
                </a:extLst>
              </a:tr>
              <a:tr h="348123">
                <a:tc>
                  <a:txBody>
                    <a:bodyPr/>
                    <a:lstStyle/>
                    <a:p>
                      <a:pPr algn="ctr"/>
                      <a:r>
                        <a:rPr lang="en-US" sz="2000" dirty="0">
                          <a:latin typeface=".VnArial" panose="020B7200000000000000" pitchFamily="34" charset="0"/>
                        </a:rPr>
                        <a:t>3</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a:latin typeface="+mj-lt"/>
                          <a:ea typeface="Times New Roman" charset="0"/>
                          <a:cs typeface="Times New Roman" charset="0"/>
                        </a:rPr>
                        <a:t>Xây</a:t>
                      </a:r>
                      <a:r>
                        <a:rPr lang="vi-VN" sz="2000" baseline="0" dirty="0">
                          <a:latin typeface="+mj-lt"/>
                          <a:ea typeface="Times New Roman" charset="0"/>
                          <a:cs typeface="Times New Roman" charset="0"/>
                        </a:rPr>
                        <a:t> dựng kế hoạch và xây dựng ngân sách bán hàng</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03"/>
                  </a:ext>
                </a:extLst>
              </a:tr>
              <a:tr h="348123">
                <a:tc>
                  <a:txBody>
                    <a:bodyPr/>
                    <a:lstStyle/>
                    <a:p>
                      <a:pPr algn="ctr"/>
                      <a:r>
                        <a:rPr lang="en-US" sz="2000" dirty="0">
                          <a:latin typeface=".VnArial" panose="020B7200000000000000" pitchFamily="34" charset="0"/>
                        </a:rPr>
                        <a:t>4</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a:latin typeface="+mj-lt"/>
                          <a:ea typeface="Times New Roman" charset="0"/>
                          <a:cs typeface="Times New Roman" charset="0"/>
                        </a:rPr>
                        <a:t>Đánh</a:t>
                      </a:r>
                      <a:r>
                        <a:rPr lang="vi-VN" sz="2000" baseline="0" dirty="0">
                          <a:latin typeface="+mj-lt"/>
                          <a:ea typeface="Times New Roman" charset="0"/>
                          <a:cs typeface="Times New Roman" charset="0"/>
                        </a:rPr>
                        <a:t> giá tiềm năng thị trường và dự báo lượng bán</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04"/>
                  </a:ext>
                </a:extLst>
              </a:tr>
              <a:tr h="348123">
                <a:tc>
                  <a:txBody>
                    <a:bodyPr/>
                    <a:lstStyle/>
                    <a:p>
                      <a:pPr algn="ctr"/>
                      <a:r>
                        <a:rPr lang="en-US" sz="2000" dirty="0">
                          <a:latin typeface=".VnArial" panose="020B7200000000000000" pitchFamily="34" charset="0"/>
                        </a:rPr>
                        <a:t>5</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err="1">
                          <a:latin typeface="+mj-lt"/>
                          <a:ea typeface="Times New Roman" charset="0"/>
                          <a:cs typeface="Times New Roman" charset="0"/>
                        </a:rPr>
                        <a:t>Tổ</a:t>
                      </a:r>
                      <a:r>
                        <a:rPr lang="vi-VN" sz="2000" baseline="0" dirty="0">
                          <a:latin typeface="+mj-lt"/>
                          <a:ea typeface="Times New Roman" charset="0"/>
                          <a:cs typeface="Times New Roman" charset="0"/>
                        </a:rPr>
                        <a:t> </a:t>
                      </a:r>
                      <a:r>
                        <a:rPr lang="vi-VN" sz="2000" baseline="0" dirty="0" err="1">
                          <a:latin typeface="+mj-lt"/>
                          <a:ea typeface="Times New Roman" charset="0"/>
                          <a:cs typeface="Times New Roman" charset="0"/>
                        </a:rPr>
                        <a:t>chức</a:t>
                      </a:r>
                      <a:r>
                        <a:rPr lang="vi-VN" sz="2000" baseline="0" dirty="0">
                          <a:latin typeface="+mj-lt"/>
                          <a:ea typeface="Times New Roman" charset="0"/>
                          <a:cs typeface="Times New Roman" charset="0"/>
                        </a:rPr>
                        <a:t> lực lượng bán</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05"/>
                  </a:ext>
                </a:extLst>
              </a:tr>
              <a:tr h="348123">
                <a:tc>
                  <a:txBody>
                    <a:bodyPr/>
                    <a:lstStyle/>
                    <a:p>
                      <a:pPr algn="ctr"/>
                      <a:r>
                        <a:rPr lang="en-US" sz="2000" dirty="0">
                          <a:latin typeface=".VnArial" panose="020B7200000000000000" pitchFamily="34" charset="0"/>
                        </a:rPr>
                        <a:t>6</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a:latin typeface="+mj-lt"/>
                          <a:ea typeface="Times New Roman" charset="0"/>
                          <a:cs typeface="Times New Roman" charset="0"/>
                        </a:rPr>
                        <a:t>Tuyển</a:t>
                      </a:r>
                      <a:r>
                        <a:rPr lang="vi-VN" sz="2000" baseline="0" dirty="0">
                          <a:latin typeface="+mj-lt"/>
                          <a:ea typeface="Times New Roman" charset="0"/>
                          <a:cs typeface="Times New Roman" charset="0"/>
                        </a:rPr>
                        <a:t> chọn lực lượng bán hàng</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06"/>
                  </a:ext>
                </a:extLst>
              </a:tr>
              <a:tr h="348123">
                <a:tc>
                  <a:txBody>
                    <a:bodyPr/>
                    <a:lstStyle/>
                    <a:p>
                      <a:pPr algn="ctr"/>
                      <a:r>
                        <a:rPr lang="en-US" sz="2000" dirty="0">
                          <a:latin typeface=".VnArial" panose="020B7200000000000000" pitchFamily="34" charset="0"/>
                        </a:rPr>
                        <a:t>7</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a:latin typeface="+mj-lt"/>
                          <a:ea typeface="Times New Roman" charset="0"/>
                          <a:cs typeface="Times New Roman" charset="0"/>
                        </a:rPr>
                        <a:t>Huấn</a:t>
                      </a:r>
                      <a:r>
                        <a:rPr lang="vi-VN" sz="2000" baseline="0" dirty="0">
                          <a:latin typeface="+mj-lt"/>
                          <a:ea typeface="Times New Roman" charset="0"/>
                          <a:cs typeface="Times New Roman" charset="0"/>
                        </a:rPr>
                        <a:t> luyện và đào tạo lực lượng bán hàng</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07"/>
                  </a:ext>
                </a:extLst>
              </a:tr>
              <a:tr h="348123">
                <a:tc>
                  <a:txBody>
                    <a:bodyPr/>
                    <a:lstStyle/>
                    <a:p>
                      <a:pPr algn="ctr"/>
                      <a:r>
                        <a:rPr lang="en-US" sz="2000" dirty="0">
                          <a:latin typeface=".VnArial" panose="020B7200000000000000" pitchFamily="34" charset="0"/>
                        </a:rPr>
                        <a:t>8</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a:latin typeface="+mj-lt"/>
                          <a:ea typeface="+mn-ea"/>
                          <a:cs typeface="+mn-cs"/>
                        </a:rPr>
                        <a:t>Lãnh</a:t>
                      </a:r>
                      <a:r>
                        <a:rPr lang="vi-VN" sz="2000" baseline="0" dirty="0">
                          <a:latin typeface="+mj-lt"/>
                          <a:ea typeface="+mn-ea"/>
                          <a:cs typeface="+mn-cs"/>
                        </a:rPr>
                        <a:t> đạo lực lượng bán hàng</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08"/>
                  </a:ext>
                </a:extLst>
              </a:tr>
              <a:tr h="348123">
                <a:tc>
                  <a:txBody>
                    <a:bodyPr/>
                    <a:lstStyle/>
                    <a:p>
                      <a:pPr algn="ctr"/>
                      <a:r>
                        <a:rPr lang="en-US" sz="2000" dirty="0">
                          <a:latin typeface=".VnArial" panose="020B7200000000000000" pitchFamily="34" charset="0"/>
                        </a:rPr>
                        <a:t>9</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a:latin typeface="+mj-lt"/>
                        </a:rPr>
                        <a:t>Quản lý</a:t>
                      </a:r>
                      <a:r>
                        <a:rPr lang="vi-VN" sz="2000" baseline="0" dirty="0">
                          <a:latin typeface="+mj-lt"/>
                        </a:rPr>
                        <a:t> lãnh thổ bán hàng, thời gian và định mức bán</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09"/>
                  </a:ext>
                </a:extLst>
              </a:tr>
              <a:tr h="348123">
                <a:tc>
                  <a:txBody>
                    <a:bodyPr/>
                    <a:lstStyle/>
                    <a:p>
                      <a:pPr algn="ctr"/>
                      <a:r>
                        <a:rPr lang="en-US" sz="2000" dirty="0">
                          <a:latin typeface=".VnArial" panose="020B7200000000000000" pitchFamily="34" charset="0"/>
                        </a:rPr>
                        <a:t>10</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a:latin typeface="+mj-lt"/>
                          <a:ea typeface="+mn-ea"/>
                          <a:cs typeface="+mn-cs"/>
                        </a:rPr>
                        <a:t>Thù</a:t>
                      </a:r>
                      <a:r>
                        <a:rPr lang="vi-VN" sz="2000" baseline="0" dirty="0">
                          <a:latin typeface="+mj-lt"/>
                          <a:ea typeface="+mn-ea"/>
                          <a:cs typeface="+mn-cs"/>
                        </a:rPr>
                        <a:t> lao cho lực lượng bán hàng</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10"/>
                  </a:ext>
                </a:extLst>
              </a:tr>
              <a:tr h="348123">
                <a:tc>
                  <a:txBody>
                    <a:bodyPr/>
                    <a:lstStyle/>
                    <a:p>
                      <a:pPr algn="ctr"/>
                      <a:r>
                        <a:rPr lang="en-US" sz="2000" dirty="0">
                          <a:latin typeface=".VnArial" panose="020B7200000000000000" pitchFamily="34" charset="0"/>
                        </a:rPr>
                        <a:t>11</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a:latin typeface="+mj-lt"/>
                          <a:ea typeface="Times New Roman" charset="0"/>
                          <a:cs typeface="Times New Roman" charset="0"/>
                        </a:rPr>
                        <a:t>Thúc</a:t>
                      </a:r>
                      <a:r>
                        <a:rPr lang="vi-VN" sz="2000" baseline="0" dirty="0">
                          <a:latin typeface="+mj-lt"/>
                          <a:ea typeface="Times New Roman" charset="0"/>
                          <a:cs typeface="Times New Roman" charset="0"/>
                        </a:rPr>
                        <a:t> đẩy lực lượng bán hàng</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11"/>
                  </a:ext>
                </a:extLst>
              </a:tr>
              <a:tr h="348123">
                <a:tc>
                  <a:txBody>
                    <a:bodyPr/>
                    <a:lstStyle/>
                    <a:p>
                      <a:pPr algn="ctr"/>
                      <a:r>
                        <a:rPr lang="en-US" sz="2000" dirty="0">
                          <a:latin typeface=".VnArial" panose="020B7200000000000000" pitchFamily="34" charset="0"/>
                        </a:rPr>
                        <a:t>12</a:t>
                      </a:r>
                      <a:endParaRPr lang="en-US" sz="2000" dirty="0">
                        <a:latin typeface=".VnArial" panose="020B7200000000000000" pitchFamily="34" charset="0"/>
                        <a:ea typeface="Times New Roman" charset="0"/>
                        <a:cs typeface="Times New Roman" charset="0"/>
                      </a:endParaRPr>
                    </a:p>
                  </a:txBody>
                  <a:tcPr marL="68580" marR="68580" marT="34290" marB="34290"/>
                </a:tc>
                <a:tc>
                  <a:txBody>
                    <a:bodyPr/>
                    <a:lstStyle/>
                    <a:p>
                      <a:r>
                        <a:rPr lang="vi-VN" sz="2000" dirty="0">
                          <a:latin typeface="+mj-lt"/>
                          <a:ea typeface="Times New Roman" charset="0"/>
                          <a:cs typeface="Times New Roman" charset="0"/>
                        </a:rPr>
                        <a:t>Đánh</a:t>
                      </a:r>
                      <a:r>
                        <a:rPr lang="vi-VN" sz="2000" baseline="0" dirty="0">
                          <a:latin typeface="+mj-lt"/>
                          <a:ea typeface="Times New Roman" charset="0"/>
                          <a:cs typeface="Times New Roman" charset="0"/>
                        </a:rPr>
                        <a:t> giá hoạt động bán hàng và lực lượng bán</a:t>
                      </a:r>
                      <a:endParaRPr lang="en-US" sz="2000" dirty="0">
                        <a:latin typeface="+mj-lt"/>
                        <a:ea typeface="Times New Roman" charset="0"/>
                        <a:cs typeface="Times New Roman" charset="0"/>
                      </a:endParaRPr>
                    </a:p>
                  </a:txBody>
                  <a:tcPr marL="68580" marR="68580" marT="34290" marB="34290"/>
                </a:tc>
                <a:extLst>
                  <a:ext uri="{0D108BD9-81ED-4DB2-BD59-A6C34878D82A}">
                    <a16:rowId xmlns:a16="http://schemas.microsoft.com/office/drawing/2014/main" val="10012"/>
                  </a:ext>
                </a:extLst>
              </a:tr>
              <a:tr h="348123">
                <a:tc>
                  <a:txBody>
                    <a:bodyPr/>
                    <a:lstStyle/>
                    <a:p>
                      <a:pPr algn="ctr"/>
                      <a:endParaRPr lang="en-US" sz="1800" b="1" dirty="0">
                        <a:latin typeface="Times New Roman" charset="0"/>
                        <a:ea typeface="Times New Roman" charset="0"/>
                        <a:cs typeface="Times New Roman" charset="0"/>
                      </a:endParaRPr>
                    </a:p>
                  </a:txBody>
                  <a:tcPr marL="68580" marR="68580" marT="34290" marB="34290"/>
                </a:tc>
                <a:tc>
                  <a:txBody>
                    <a:bodyPr/>
                    <a:lstStyle/>
                    <a:p>
                      <a:endParaRPr lang="en-US" sz="1800" b="1" dirty="0">
                        <a:latin typeface="Times New Roman" charset="0"/>
                        <a:ea typeface="Times New Roman" charset="0"/>
                        <a:cs typeface="Times New Roman" charset="0"/>
                      </a:endParaRPr>
                    </a:p>
                  </a:txBody>
                  <a:tcPr marL="68580" marR="68580" marT="34290" marB="3429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61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5. </a:t>
            </a:r>
            <a:r>
              <a:rPr lang="en-US" sz="2800" dirty="0" err="1">
                <a:solidFill>
                  <a:schemeClr val="tx1"/>
                </a:solidFill>
              </a:rPr>
              <a:t>Một</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đặc</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chung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40</a:t>
            </a:fld>
            <a:endParaRPr lang="en-US"/>
          </a:p>
        </p:txBody>
      </p:sp>
      <p:sp>
        <p:nvSpPr>
          <p:cNvPr id="4" name="TextBox 3"/>
          <p:cNvSpPr txBox="1"/>
          <p:nvPr/>
        </p:nvSpPr>
        <p:spPr>
          <a:xfrm>
            <a:off x="419100" y="1279084"/>
            <a:ext cx="8305800" cy="4801314"/>
          </a:xfrm>
          <a:prstGeom prst="rect">
            <a:avLst/>
          </a:prstGeom>
          <a:noFill/>
        </p:spPr>
        <p:txBody>
          <a:bodyPr wrap="square" rtlCol="0">
            <a:spAutoFit/>
          </a:bodyPr>
          <a:lstStyle/>
          <a:p>
            <a:pPr marL="342900" indent="-342900" algn="just">
              <a:lnSpc>
                <a:spcPct val="12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Độ</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tuổi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thường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trẻ</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Tỷ</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lệ</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nữ</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thường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gấp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đôi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đến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gấp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nam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giới</a:t>
            </a:r>
            <a:r>
              <a:rPr lang="en-US" sz="2400" dirty="0">
                <a:latin typeface="Tahoma" panose="020B0604030504040204" pitchFamily="34" charset="0"/>
                <a:cs typeface="Tahoma" panose="020B0604030504040204" pitchFamily="34" charset="0"/>
              </a:rPr>
              <a:t> </a:t>
            </a:r>
          </a:p>
          <a:p>
            <a:pPr marL="342900" indent="-342900" algn="just">
              <a:lnSpc>
                <a:spcPct val="12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Có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trình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độ</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nghề</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chuyên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nghiệp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tốt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nghiệp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đại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học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kinh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nghiệm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việc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từ</a:t>
            </a:r>
            <a:r>
              <a:rPr lang="en-US" sz="2400" dirty="0">
                <a:latin typeface="Tahoma" panose="020B0604030504040204" pitchFamily="34" charset="0"/>
                <a:cs typeface="Tahoma" panose="020B0604030504040204" pitchFamily="34" charset="0"/>
              </a:rPr>
              <a:t> 4-6 </a:t>
            </a:r>
            <a:r>
              <a:rPr lang="en-US" sz="2400" dirty="0" err="1">
                <a:latin typeface="Tahoma" panose="020B0604030504040204" pitchFamily="34" charset="0"/>
                <a:cs typeface="Tahoma" panose="020B0604030504040204" pitchFamily="34" charset="0"/>
              </a:rPr>
              <a:t>năm</a:t>
            </a:r>
            <a:r>
              <a:rPr lang="en-US" sz="2400" dirty="0">
                <a:latin typeface="Tahoma" panose="020B0604030504040204" pitchFamily="34" charset="0"/>
                <a:cs typeface="Tahoma" panose="020B0604030504040204" pitchFamily="34" charset="0"/>
              </a:rPr>
              <a:t> </a:t>
            </a:r>
          </a:p>
          <a:p>
            <a:pPr marL="342900" indent="-342900" algn="just">
              <a:lnSpc>
                <a:spcPct val="120000"/>
              </a:lnSpc>
              <a:buClr>
                <a:srgbClr val="FF0000"/>
              </a:buClr>
              <a:buFont typeface="Wingdings" pitchFamily="2" charset="2"/>
              <a:buChar char="v"/>
            </a:pPr>
            <a:r>
              <a:rPr lang="en-US" sz="2400" dirty="0">
                <a:latin typeface="Tahoma" panose="020B0604030504040204" pitchFamily="34" charset="0"/>
                <a:cs typeface="Tahoma" panose="020B0604030504040204" pitchFamily="34" charset="0"/>
              </a:rPr>
              <a:t>Thu </a:t>
            </a:r>
            <a:r>
              <a:rPr lang="en-US" sz="2400" dirty="0" err="1">
                <a:latin typeface="Tahoma" panose="020B0604030504040204" pitchFamily="34" charset="0"/>
                <a:cs typeface="Tahoma" panose="020B0604030504040204" pitchFamily="34" charset="0"/>
              </a:rPr>
              <a:t>nhập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thường</a:t>
            </a:r>
            <a:r>
              <a:rPr lang="en-US" sz="2400" dirty="0">
                <a:latin typeface="Tahoma" panose="020B0604030504040204" pitchFamily="34" charset="0"/>
                <a:cs typeface="Tahoma" panose="020B0604030504040204" pitchFamily="34" charset="0"/>
              </a:rPr>
              <a:t> bao </a:t>
            </a:r>
            <a:r>
              <a:rPr lang="en-US" sz="2400" dirty="0" err="1">
                <a:latin typeface="Tahoma" panose="020B0604030504040204" pitchFamily="34" charset="0"/>
                <a:cs typeface="Tahoma" panose="020B0604030504040204" pitchFamily="34" charset="0"/>
              </a:rPr>
              <a:t>gồm</a:t>
            </a:r>
            <a:r>
              <a:rPr lang="en-US" sz="2400" dirty="0">
                <a:latin typeface="Tahoma" panose="020B0604030504040204" pitchFamily="34" charset="0"/>
                <a:cs typeface="Tahoma" panose="020B0604030504040204" pitchFamily="34" charset="0"/>
              </a:rPr>
              <a:t> 20% </a:t>
            </a:r>
            <a:r>
              <a:rPr lang="en-US" sz="2400" dirty="0" err="1">
                <a:latin typeface="Tahoma" panose="020B0604030504040204" pitchFamily="34" charset="0"/>
                <a:cs typeface="Tahoma" panose="020B0604030504040204" pitchFamily="34" charset="0"/>
              </a:rPr>
              <a:t>là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lương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cứng</a:t>
            </a:r>
            <a:r>
              <a:rPr lang="en-US" sz="2400" dirty="0">
                <a:latin typeface="Tahoma" panose="020B0604030504040204" pitchFamily="34" charset="0"/>
                <a:cs typeface="Tahoma" panose="020B0604030504040204" pitchFamily="34" charset="0"/>
              </a:rPr>
              <a:t>, 30% </a:t>
            </a:r>
            <a:r>
              <a:rPr lang="en-US" sz="2400" dirty="0" err="1">
                <a:latin typeface="Tahoma" panose="020B0604030504040204" pitchFamily="34" charset="0"/>
                <a:cs typeface="Tahoma" panose="020B0604030504040204" pitchFamily="34" charset="0"/>
              </a:rPr>
              <a:t>là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hoa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hồng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phần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thưởng</a:t>
            </a:r>
            <a:r>
              <a:rPr lang="en-US" sz="2400" dirty="0">
                <a:latin typeface="Tahoma" panose="020B0604030504040204" pitchFamily="34" charset="0"/>
                <a:cs typeface="Tahoma" panose="020B0604030504040204" pitchFamily="34" charset="0"/>
              </a:rPr>
              <a:t> </a:t>
            </a:r>
          </a:p>
          <a:p>
            <a:pPr marL="342900" indent="-342900" algn="just">
              <a:lnSpc>
                <a:spcPct val="120000"/>
              </a:lnSpc>
              <a:buClr>
                <a:srgbClr val="FF0000"/>
              </a:buClr>
              <a:buFont typeface="Wingdings" pitchFamily="2" charset="2"/>
              <a:buChar char="v"/>
            </a:pPr>
            <a:r>
              <a:rPr lang="en-US" sz="2400" dirty="0">
                <a:latin typeface="Tahoma" panose="020B0604030504040204" pitchFamily="34" charset="0"/>
                <a:cs typeface="Tahoma" panose="020B0604030504040204" pitchFamily="34" charset="0"/>
              </a:rPr>
              <a:t>Chi </a:t>
            </a:r>
            <a:r>
              <a:rPr lang="en-US" sz="2400" dirty="0" err="1">
                <a:latin typeface="Tahoma" panose="020B0604030504040204" pitchFamily="34" charset="0"/>
                <a:cs typeface="Tahoma" panose="020B0604030504040204" pitchFamily="34" charset="0"/>
              </a:rPr>
              <a:t>phí</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đào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tạo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tốn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kém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kéo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dài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từ</a:t>
            </a:r>
            <a:r>
              <a:rPr lang="en-US" sz="2400" dirty="0">
                <a:latin typeface="Tahoma" panose="020B0604030504040204" pitchFamily="34" charset="0"/>
                <a:cs typeface="Tahoma" panose="020B0604030504040204" pitchFamily="34" charset="0"/>
              </a:rPr>
              <a:t> 1-3 </a:t>
            </a:r>
            <a:r>
              <a:rPr lang="en-US" sz="2400" dirty="0" err="1">
                <a:latin typeface="Tahoma" panose="020B0604030504040204" pitchFamily="34" charset="0"/>
                <a:cs typeface="Tahoma" panose="020B0604030504040204" pitchFamily="34" charset="0"/>
              </a:rPr>
              <a:t>tháng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việc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thường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xuyên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nhiều</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40h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trong</a:t>
            </a:r>
            <a:r>
              <a:rPr lang="en-US" sz="2400" dirty="0">
                <a:latin typeface="Tahoma" panose="020B0604030504040204" pitchFamily="34" charset="0"/>
                <a:cs typeface="Tahoma" panose="020B0604030504040204" pitchFamily="34" charset="0"/>
              </a:rPr>
              <a:t> 1 </a:t>
            </a:r>
            <a:r>
              <a:rPr lang="en-US" sz="2400" dirty="0" err="1">
                <a:latin typeface="Tahoma" panose="020B0604030504040204" pitchFamily="34" charset="0"/>
                <a:cs typeface="Tahoma" panose="020B0604030504040204" pitchFamily="34" charset="0"/>
              </a:rPr>
              <a:t>tuần</a:t>
            </a:r>
            <a:r>
              <a:rPr lang="en-US" sz="2400" dirty="0">
                <a:latin typeface="Tahoma" panose="020B0604030504040204" pitchFamily="34" charset="0"/>
                <a:cs typeface="Tahoma" panose="020B0604030504040204" pitchFamily="34" charset="0"/>
              </a:rPr>
              <a:t> </a:t>
            </a:r>
          </a:p>
          <a:p>
            <a:pPr marL="342900" indent="-342900" algn="just">
              <a:lnSpc>
                <a:spcPct val="12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Dành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khoảng</a:t>
            </a:r>
            <a:r>
              <a:rPr lang="en-US" sz="2400" dirty="0">
                <a:latin typeface="Tahoma" panose="020B0604030504040204" pitchFamily="34" charset="0"/>
                <a:cs typeface="Tahoma" panose="020B0604030504040204" pitchFamily="34" charset="0"/>
              </a:rPr>
              <a:t> 25% </a:t>
            </a:r>
            <a:r>
              <a:rPr lang="en-US" sz="2400" dirty="0" err="1">
                <a:latin typeface="Tahoma" panose="020B0604030504040204" pitchFamily="34" charset="0"/>
                <a:cs typeface="Tahoma" panose="020B0604030504040204" pitchFamily="34" charset="0"/>
              </a:rPr>
              <a:t>tổng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số</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giờ</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việc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hằng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tuần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vào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những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công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việc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bàn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giấy</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lập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kế</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hoạch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endParaRPr lang="vi-VN" sz="2400" dirty="0">
              <a:latin typeface="Tahoma" panose="020B0604030504040204" pitchFamily="34" charset="0"/>
              <a:cs typeface="Tahoma" panose="020B0604030504040204" pitchFamily="34" charset="0"/>
            </a:endParaRPr>
          </a:p>
          <a:p>
            <a:pPr marL="342900" indent="-342900" algn="just">
              <a:buFont typeface="Wingdings" pitchFamily="2" charset="2"/>
              <a:buChar char="v"/>
            </a:pPr>
            <a:endParaRPr lang="vi-VN" dirty="0"/>
          </a:p>
        </p:txBody>
      </p:sp>
    </p:spTree>
    <p:extLst>
      <p:ext uri="{BB962C8B-B14F-4D97-AF65-F5344CB8AC3E}">
        <p14:creationId xmlns:p14="http://schemas.microsoft.com/office/powerpoint/2010/main" val="350425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2. </a:t>
            </a:r>
            <a:r>
              <a:rPr lang="en-US" sz="2800" dirty="0" err="1">
                <a:solidFill>
                  <a:schemeClr val="tx1"/>
                </a:solidFill>
              </a:rPr>
              <a:t>Một</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nhận</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không</a:t>
            </a:r>
            <a:r>
              <a:rPr lang="en-US" sz="2800" dirty="0">
                <a:solidFill>
                  <a:schemeClr val="tx1"/>
                </a:solidFill>
              </a:rPr>
              <a:t> </a:t>
            </a:r>
            <a:r>
              <a:rPr lang="en-US" sz="2800" dirty="0" err="1">
                <a:solidFill>
                  <a:schemeClr val="tx1"/>
                </a:solidFill>
              </a:rPr>
              <a:t>đúng</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nghề</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41</a:t>
            </a:fld>
            <a:endParaRPr lang="en-US"/>
          </a:p>
        </p:txBody>
      </p:sp>
      <p:sp>
        <p:nvSpPr>
          <p:cNvPr id="4" name="TextBox 3"/>
          <p:cNvSpPr txBox="1"/>
          <p:nvPr/>
        </p:nvSpPr>
        <p:spPr>
          <a:xfrm>
            <a:off x="640080" y="1706880"/>
            <a:ext cx="7543800" cy="1475853"/>
          </a:xfrm>
          <a:prstGeom prst="rect">
            <a:avLst/>
          </a:prstGeom>
          <a:noFill/>
        </p:spPr>
        <p:txBody>
          <a:bodyPr wrap="square" rtlCol="0">
            <a:spAutoFit/>
          </a:bodyPr>
          <a:lstStyle/>
          <a:p>
            <a:pPr marL="342900" indent="-342900" algn="just">
              <a:lnSpc>
                <a:spcPct val="13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không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phải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một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nghề</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giá</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trị</a:t>
            </a:r>
            <a:r>
              <a:rPr lang="en-US" sz="2400" dirty="0">
                <a:latin typeface="Tahoma" panose="020B0604030504040204" pitchFamily="34" charset="0"/>
                <a:cs typeface="Tahoma" panose="020B0604030504040204" pitchFamily="34" charset="0"/>
              </a:rPr>
              <a:t>. </a:t>
            </a:r>
          </a:p>
          <a:p>
            <a:pPr marL="342900" indent="-342900" algn="just">
              <a:lnSpc>
                <a:spcPct val="13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Sản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phẩm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tốt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thì</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sẽ</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tự</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tiêu</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thụ</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được</a:t>
            </a:r>
            <a:r>
              <a:rPr lang="en-US" sz="2400" dirty="0">
                <a:latin typeface="Tahoma" panose="020B0604030504040204" pitchFamily="34" charset="0"/>
                <a:cs typeface="Tahoma" panose="020B0604030504040204" pitchFamily="34" charset="0"/>
              </a:rPr>
              <a:t> </a:t>
            </a:r>
          </a:p>
          <a:p>
            <a:pPr marL="342900" indent="-342900" algn="just">
              <a:lnSpc>
                <a:spcPct val="13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Có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những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vấn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đề</a:t>
            </a:r>
            <a:r>
              <a:rPr lang="en-US" sz="2400" dirty="0">
                <a:latin typeface="Tahoma" panose="020B0604030504040204" pitchFamily="34" charset="0"/>
                <a:cs typeface="Tahoma" panose="020B0604030504040204" pitchFamily="34" charset="0"/>
              </a:rPr>
              <a:t> phi </a:t>
            </a:r>
            <a:r>
              <a:rPr lang="en-US" sz="2400" dirty="0" err="1">
                <a:latin typeface="Tahoma" panose="020B0604030504040204" pitchFamily="34" charset="0"/>
                <a:cs typeface="Tahoma" panose="020B0604030504040204" pitchFamily="34" charset="0"/>
              </a:rPr>
              <a:t>đạo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đức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trong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endParaRPr lang="vi-VN" sz="24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5472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152400"/>
            <a:ext cx="8290560" cy="1126684"/>
          </a:xfrm>
        </p:spPr>
        <p:txBody>
          <a:bodyPr>
            <a:normAutofit/>
          </a:bodyPr>
          <a:lstStyle/>
          <a:p>
            <a:pPr algn="ctr">
              <a:lnSpc>
                <a:spcPct val="100000"/>
              </a:lnSpc>
            </a:pPr>
            <a:r>
              <a:rPr lang="en-US" sz="2800" dirty="0">
                <a:solidFill>
                  <a:schemeClr val="tx1"/>
                </a:solidFill>
              </a:rPr>
              <a:t>6. </a:t>
            </a:r>
            <a:r>
              <a:rPr lang="en-US" sz="2800" dirty="0" err="1">
                <a:solidFill>
                  <a:schemeClr val="tx1"/>
                </a:solidFill>
              </a:rPr>
              <a:t>Một</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yếu</a:t>
            </a:r>
            <a:r>
              <a:rPr lang="en-US" sz="2800" dirty="0">
                <a:solidFill>
                  <a:schemeClr val="tx1"/>
                </a:solidFill>
              </a:rPr>
              <a:t> </a:t>
            </a:r>
            <a:r>
              <a:rPr lang="en-US" sz="2800" dirty="0" err="1">
                <a:solidFill>
                  <a:schemeClr val="tx1"/>
                </a:solidFill>
              </a:rPr>
              <a:t>tố</a:t>
            </a:r>
            <a:r>
              <a:rPr lang="en-US" sz="2800" dirty="0">
                <a:solidFill>
                  <a:schemeClr val="tx1"/>
                </a:solidFill>
              </a:rPr>
              <a:t> </a:t>
            </a:r>
            <a:r>
              <a:rPr lang="en-US" sz="2800" dirty="0" err="1">
                <a:solidFill>
                  <a:schemeClr val="tx1"/>
                </a:solidFill>
              </a:rPr>
              <a:t>làm</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r>
              <a:rPr lang="en-US" sz="2800" dirty="0" err="1">
                <a:solidFill>
                  <a:schemeClr val="tx1"/>
                </a:solidFill>
              </a:rPr>
              <a:t>bị</a:t>
            </a:r>
            <a:r>
              <a:rPr lang="en-US" sz="2800" dirty="0">
                <a:solidFill>
                  <a:schemeClr val="tx1"/>
                </a:solidFill>
              </a:rPr>
              <a:t> </a:t>
            </a:r>
            <a:r>
              <a:rPr lang="en-US" sz="2800" dirty="0" err="1">
                <a:solidFill>
                  <a:schemeClr val="tx1"/>
                </a:solidFill>
              </a:rPr>
              <a:t>giảm</a:t>
            </a:r>
            <a:r>
              <a:rPr lang="en-US" sz="2800" dirty="0">
                <a:solidFill>
                  <a:schemeClr val="tx1"/>
                </a:solidFill>
              </a:rPr>
              <a:t> </a:t>
            </a:r>
            <a:r>
              <a:rPr lang="en-US" sz="2800" dirty="0" err="1">
                <a:solidFill>
                  <a:schemeClr val="tx1"/>
                </a:solidFill>
              </a:rPr>
              <a:t>bớt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lực</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42</a:t>
            </a:fld>
            <a:endParaRPr lang="en-US"/>
          </a:p>
        </p:txBody>
      </p:sp>
      <p:sp>
        <p:nvSpPr>
          <p:cNvPr id="4" name="TextBox 3"/>
          <p:cNvSpPr txBox="1"/>
          <p:nvPr/>
        </p:nvSpPr>
        <p:spPr>
          <a:xfrm flipH="1">
            <a:off x="370449" y="1279084"/>
            <a:ext cx="8534400" cy="4919873"/>
          </a:xfrm>
          <a:prstGeom prst="rect">
            <a:avLst/>
          </a:prstGeom>
          <a:noFill/>
        </p:spPr>
        <p:txBody>
          <a:bodyPr wrap="square" rtlCol="0">
            <a:spAutoFit/>
          </a:bodyPr>
          <a:lstStyle/>
          <a:p>
            <a:pPr marL="342900" indent="-342900" algn="just">
              <a:lnSpc>
                <a:spcPct val="12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Người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bị</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xem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như</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địa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vị</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thấp</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họ</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thường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bị</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bắt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phải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chờ</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đợi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khách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hủy</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cuộc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hẹn</a:t>
            </a:r>
            <a:r>
              <a:rPr lang="en-US" sz="2400" dirty="0">
                <a:latin typeface="Tahoma" panose="020B0604030504040204" pitchFamily="34" charset="0"/>
                <a:cs typeface="Tahoma" panose="020B0604030504040204" pitchFamily="34" charset="0"/>
              </a:rPr>
              <a:t>, </a:t>
            </a:r>
          </a:p>
          <a:p>
            <a:pPr marL="342900" indent="-342900" algn="just">
              <a:lnSpc>
                <a:spcPct val="12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Trong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B2B</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người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đến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văn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phòng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của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người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mua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để</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thương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thảo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người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xa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lạ</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không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mời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mà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đến</a:t>
            </a:r>
            <a:r>
              <a:rPr lang="en-US" sz="2400" dirty="0">
                <a:latin typeface="Tahoma" panose="020B0604030504040204" pitchFamily="34" charset="0"/>
                <a:cs typeface="Tahoma" panose="020B0604030504040204" pitchFamily="34" charset="0"/>
              </a:rPr>
              <a:t>”</a:t>
            </a:r>
          </a:p>
          <a:p>
            <a:pPr marL="342900" indent="-342900" algn="just">
              <a:lnSpc>
                <a:spcPct val="12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Trong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B2B</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các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giá</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trị</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thường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dẫn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tới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những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suy</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nghĩ</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rủi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ro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tổn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hại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về</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tâm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sinh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lý</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trong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quá</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trình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thương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thảo</a:t>
            </a:r>
            <a:endParaRPr lang="en-US" sz="2400" dirty="0">
              <a:latin typeface="Tahoma" panose="020B0604030504040204" pitchFamily="34" charset="0"/>
              <a:cs typeface="Tahoma" panose="020B0604030504040204" pitchFamily="34" charset="0"/>
            </a:endParaRPr>
          </a:p>
          <a:p>
            <a:pPr marL="342900" indent="-342900" algn="just">
              <a:lnSpc>
                <a:spcPct val="12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Những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khách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nhiều</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kinh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nghiệm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thể</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cố</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tình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để</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người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phải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chờ</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đợi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dẫn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đến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cảm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giác</a:t>
            </a:r>
            <a:r>
              <a:rPr lang="en-US" sz="2400" dirty="0">
                <a:latin typeface="Tahoma" panose="020B0604030504040204" pitchFamily="34" charset="0"/>
                <a:cs typeface="Tahoma" panose="020B0604030504040204" pitchFamily="34" charset="0"/>
              </a:rPr>
              <a:t> lo </a:t>
            </a:r>
            <a:r>
              <a:rPr lang="en-US" sz="2400" dirty="0" err="1">
                <a:latin typeface="Tahoma" panose="020B0604030504040204" pitchFamily="34" charset="0"/>
                <a:cs typeface="Tahoma" panose="020B0604030504040204" pitchFamily="34" charset="0"/>
              </a:rPr>
              <a:t>âu</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bồn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chồn</a:t>
            </a:r>
            <a:endParaRPr lang="en-US" sz="2400" dirty="0">
              <a:latin typeface="Tahoma" panose="020B0604030504040204" pitchFamily="34" charset="0"/>
              <a:cs typeface="Tahoma" panose="020B0604030504040204" pitchFamily="34" charset="0"/>
            </a:endParaRPr>
          </a:p>
          <a:p>
            <a:pPr marL="342900" indent="-342900" algn="just">
              <a:lnSpc>
                <a:spcPct val="12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Người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thường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việc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độc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xa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một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gian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dài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với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những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giai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đoạn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mùa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vụ</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khác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nhau</a:t>
            </a:r>
            <a:r>
              <a:rPr lang="en-US" sz="2400" dirty="0">
                <a:latin typeface="Tahoma" panose="020B0604030504040204" pitchFamily="34" charset="0"/>
                <a:cs typeface="Tahoma" panose="020B0604030504040204" pitchFamily="34" charset="0"/>
              </a:rPr>
              <a:t>. </a:t>
            </a:r>
            <a:endParaRPr lang="vi-VN" sz="24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3492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7. </a:t>
            </a:r>
            <a:r>
              <a:rPr lang="en-US" sz="2800" dirty="0" err="1">
                <a:solidFill>
                  <a:schemeClr val="tx1"/>
                </a:solidFill>
              </a:rPr>
              <a:t>Một</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nhận</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đúng</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nghề</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43</a:t>
            </a:fld>
            <a:endParaRPr lang="en-US"/>
          </a:p>
        </p:txBody>
      </p:sp>
      <p:sp>
        <p:nvSpPr>
          <p:cNvPr id="4" name="TextBox 3"/>
          <p:cNvSpPr txBox="1"/>
          <p:nvPr/>
        </p:nvSpPr>
        <p:spPr>
          <a:xfrm>
            <a:off x="457200" y="1524000"/>
            <a:ext cx="8305800" cy="3876510"/>
          </a:xfrm>
          <a:prstGeom prst="rect">
            <a:avLst/>
          </a:prstGeom>
          <a:noFill/>
        </p:spPr>
        <p:txBody>
          <a:bodyPr wrap="square" rtlCol="0">
            <a:spAutoFit/>
          </a:bodyPr>
          <a:lstStyle/>
          <a:p>
            <a:pPr marL="342900" indent="-342900" algn="just">
              <a:lnSpc>
                <a:spcPct val="13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Đạo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đức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của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người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thỏa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mãn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khách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endParaRPr lang="en-US" sz="2400" dirty="0">
              <a:latin typeface="Tahoma" panose="020B0604030504040204" pitchFamily="34" charset="0"/>
              <a:cs typeface="Tahoma" panose="020B0604030504040204" pitchFamily="34" charset="0"/>
            </a:endParaRPr>
          </a:p>
          <a:p>
            <a:pPr marL="342900" indent="-342900" algn="just">
              <a:lnSpc>
                <a:spcPct val="13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một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nghề</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giá</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trị</a:t>
            </a:r>
            <a:r>
              <a:rPr lang="en-US" sz="2400" dirty="0">
                <a:latin typeface="Tahoma" panose="020B0604030504040204" pitchFamily="34" charset="0"/>
                <a:cs typeface="Tahoma" panose="020B0604030504040204" pitchFamily="34" charset="0"/>
              </a:rPr>
              <a:t> </a:t>
            </a:r>
          </a:p>
          <a:p>
            <a:pPr marL="342900" indent="-342900" algn="just">
              <a:lnSpc>
                <a:spcPct val="13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Sản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phẩm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tốt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không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hẳn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tự</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nó</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được</a:t>
            </a:r>
            <a:r>
              <a:rPr lang="en-US" sz="2400" dirty="0">
                <a:latin typeface="Tahoma" panose="020B0604030504040204" pitchFamily="34" charset="0"/>
                <a:cs typeface="Tahoma" panose="020B0604030504040204" pitchFamily="34" charset="0"/>
              </a:rPr>
              <a:t>. </a:t>
            </a:r>
          </a:p>
          <a:p>
            <a:pPr marL="342900" indent="-342900" algn="just">
              <a:lnSpc>
                <a:spcPct val="13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Nghề</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thể</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hiện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sự</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quan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tâm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tới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những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nhu</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cầu</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đặc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biệt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của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cá</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nhân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từng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khách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p>
          <a:p>
            <a:pPr marL="342900" indent="-342900" algn="just">
              <a:lnSpc>
                <a:spcPct val="130000"/>
              </a:lnSpc>
              <a:buClr>
                <a:srgbClr val="FF0000"/>
              </a:buClr>
              <a:buFont typeface="Wingdings" pitchFamily="2" charset="2"/>
              <a:buChar char="v"/>
            </a:pPr>
            <a:r>
              <a:rPr lang="en-US" sz="2400" dirty="0" err="1">
                <a:latin typeface="Tahoma" panose="020B0604030504040204" pitchFamily="34" charset="0"/>
                <a:cs typeface="Tahoma" panose="020B0604030504040204" pitchFamily="34" charset="0"/>
              </a:rPr>
              <a:t>Người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bán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phải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làm</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chủ</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tình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hình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chủ</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động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trong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cuộc</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nói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chuyện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thương</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thảo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và</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đưa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ra</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lời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khuyên</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tốt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nhất</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cho</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mỗi</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khách</a:t>
            </a:r>
            <a:r>
              <a:rPr lang="en-US" sz="2400" dirty="0">
                <a:latin typeface="Tahoma" panose="020B0604030504040204" pitchFamily="34" charset="0"/>
                <a:cs typeface="Tahoma" panose="020B0604030504040204" pitchFamily="34" charset="0"/>
              </a:rPr>
              <a:t> </a:t>
            </a:r>
            <a:r>
              <a:rPr lang="en-US" sz="2400" dirty="0" err="1">
                <a:latin typeface="Tahoma" panose="020B0604030504040204" pitchFamily="34" charset="0"/>
                <a:cs typeface="Tahoma" panose="020B0604030504040204" pitchFamily="34" charset="0"/>
              </a:rPr>
              <a:t>hàng</a:t>
            </a:r>
            <a:endParaRPr lang="vi-VN" sz="24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1205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D45D083-928F-4373-B563-1A774A1D06B4}"/>
              </a:ext>
            </a:extLst>
          </p:cNvPr>
          <p:cNvSpPr>
            <a:spLocks noGrp="1" noChangeArrowheads="1"/>
          </p:cNvSpPr>
          <p:nvPr>
            <p:ph type="title"/>
          </p:nvPr>
        </p:nvSpPr>
        <p:spPr/>
        <p:txBody>
          <a:bodyPr>
            <a:normAutofit/>
          </a:bodyPr>
          <a:lstStyle/>
          <a:p>
            <a:pPr algn="ctr">
              <a:lnSpc>
                <a:spcPct val="100000"/>
              </a:lnSpc>
            </a:pPr>
            <a:r>
              <a:rPr lang="en-US" altLang="vi-VN" sz="2800" dirty="0">
                <a:solidFill>
                  <a:schemeClr val="tx1"/>
                </a:solidFill>
              </a:rPr>
              <a:t>8. </a:t>
            </a:r>
            <a:r>
              <a:rPr lang="en-US" altLang="vi-VN" sz="2800" dirty="0" err="1">
                <a:solidFill>
                  <a:schemeClr val="tx1"/>
                </a:solidFill>
              </a:rPr>
              <a:t>Những</a:t>
            </a:r>
            <a:r>
              <a:rPr lang="en-US" altLang="vi-VN" sz="2800" dirty="0">
                <a:solidFill>
                  <a:schemeClr val="tx1"/>
                </a:solidFill>
              </a:rPr>
              <a:t> </a:t>
            </a:r>
            <a:r>
              <a:rPr lang="en-US" altLang="vi-VN" sz="2800" dirty="0" err="1">
                <a:solidFill>
                  <a:schemeClr val="tx1"/>
                </a:solidFill>
              </a:rPr>
              <a:t>phẩm</a:t>
            </a:r>
            <a:r>
              <a:rPr lang="en-US" altLang="vi-VN" sz="2800" dirty="0">
                <a:solidFill>
                  <a:schemeClr val="tx1"/>
                </a:solidFill>
              </a:rPr>
              <a:t> </a:t>
            </a:r>
            <a:r>
              <a:rPr lang="en-US" altLang="vi-VN" sz="2800" dirty="0" err="1">
                <a:solidFill>
                  <a:schemeClr val="tx1"/>
                </a:solidFill>
              </a:rPr>
              <a:t>chất</a:t>
            </a:r>
            <a:r>
              <a:rPr lang="en-US" altLang="vi-VN" sz="2800" dirty="0">
                <a:solidFill>
                  <a:schemeClr val="tx1"/>
                </a:solidFill>
              </a:rPr>
              <a:t> </a:t>
            </a:r>
            <a:r>
              <a:rPr lang="en-US" altLang="vi-VN" sz="2800" dirty="0" err="1">
                <a:solidFill>
                  <a:schemeClr val="tx1"/>
                </a:solidFill>
              </a:rPr>
              <a:t>cần</a:t>
            </a:r>
            <a:r>
              <a:rPr lang="en-US" altLang="vi-VN" sz="2800" dirty="0">
                <a:solidFill>
                  <a:schemeClr val="tx1"/>
                </a:solidFill>
              </a:rPr>
              <a:t> </a:t>
            </a:r>
            <a:r>
              <a:rPr lang="en-US" altLang="vi-VN" sz="2800" dirty="0" err="1">
                <a:solidFill>
                  <a:schemeClr val="tx1"/>
                </a:solidFill>
              </a:rPr>
              <a:t>có</a:t>
            </a:r>
            <a:r>
              <a:rPr lang="en-US" altLang="vi-VN" sz="2800" dirty="0">
                <a:solidFill>
                  <a:schemeClr val="tx1"/>
                </a:solidFill>
              </a:rPr>
              <a:t> </a:t>
            </a:r>
            <a:r>
              <a:rPr lang="en-US" altLang="vi-VN" sz="2800" dirty="0" err="1">
                <a:solidFill>
                  <a:schemeClr val="tx1"/>
                </a:solidFill>
              </a:rPr>
              <a:t>của</a:t>
            </a:r>
            <a:r>
              <a:rPr lang="en-US" altLang="vi-VN" sz="2800" dirty="0">
                <a:solidFill>
                  <a:schemeClr val="tx1"/>
                </a:solidFill>
              </a:rPr>
              <a:t> </a:t>
            </a:r>
            <a:r>
              <a:rPr lang="en-US" altLang="vi-VN" sz="2800" dirty="0" err="1">
                <a:solidFill>
                  <a:schemeClr val="tx1"/>
                </a:solidFill>
              </a:rPr>
              <a:t>người</a:t>
            </a:r>
            <a:r>
              <a:rPr lang="en-US" altLang="vi-VN" sz="2800" dirty="0">
                <a:solidFill>
                  <a:schemeClr val="tx1"/>
                </a:solidFill>
              </a:rPr>
              <a:t> </a:t>
            </a:r>
            <a:r>
              <a:rPr lang="en-US" altLang="vi-VN" sz="2800" dirty="0" err="1">
                <a:solidFill>
                  <a:schemeClr val="tx1"/>
                </a:solidFill>
              </a:rPr>
              <a:t>bán</a:t>
            </a:r>
            <a:r>
              <a:rPr lang="en-US" altLang="vi-VN" sz="2800" dirty="0">
                <a:solidFill>
                  <a:schemeClr val="tx1"/>
                </a:solidFill>
              </a:rPr>
              <a:t> </a:t>
            </a:r>
            <a:r>
              <a:rPr lang="en-US" altLang="vi-VN" sz="2800" dirty="0" err="1">
                <a:solidFill>
                  <a:schemeClr val="tx1"/>
                </a:solidFill>
              </a:rPr>
              <a:t>hàng</a:t>
            </a:r>
            <a:r>
              <a:rPr lang="en-US" altLang="vi-VN" sz="2800" dirty="0">
                <a:solidFill>
                  <a:schemeClr val="tx1"/>
                </a:solidFill>
              </a:rPr>
              <a:t> </a:t>
            </a:r>
            <a:r>
              <a:rPr lang="en-US" altLang="vi-VN" sz="2800" dirty="0" err="1">
                <a:solidFill>
                  <a:schemeClr val="tx1"/>
                </a:solidFill>
              </a:rPr>
              <a:t>giỏi</a:t>
            </a:r>
            <a:endParaRPr lang="en-US" altLang="vi-VN" sz="2800" dirty="0">
              <a:solidFill>
                <a:schemeClr val="tx1"/>
              </a:solidFill>
            </a:endParaRPr>
          </a:p>
        </p:txBody>
      </p:sp>
      <p:sp>
        <p:nvSpPr>
          <p:cNvPr id="9219" name="Text Box 3">
            <a:extLst>
              <a:ext uri="{FF2B5EF4-FFF2-40B4-BE49-F238E27FC236}">
                <a16:creationId xmlns:a16="http://schemas.microsoft.com/office/drawing/2014/main" id="{452085A9-70C2-4819-A144-9234E90F6D08}"/>
              </a:ext>
            </a:extLst>
          </p:cNvPr>
          <p:cNvSpPr txBox="1">
            <a:spLocks noChangeArrowheads="1"/>
          </p:cNvSpPr>
          <p:nvPr/>
        </p:nvSpPr>
        <p:spPr bwMode="auto">
          <a:xfrm>
            <a:off x="659732" y="1273302"/>
            <a:ext cx="687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buClr>
                <a:srgbClr val="FF0000"/>
              </a:buClr>
              <a:buFont typeface="Wingdings" panose="05000000000000000000" pitchFamily="2" charset="2"/>
              <a:buChar char="v"/>
            </a:pPr>
            <a:r>
              <a:rPr lang="en-US" altLang="vi-VN" b="1" dirty="0">
                <a:latin typeface="Times New Roman" panose="02020603050405020304" pitchFamily="18" charset="0"/>
              </a:rPr>
              <a:t> </a:t>
            </a:r>
            <a:r>
              <a:rPr lang="en-US" altLang="vi-VN" b="1" dirty="0" err="1">
                <a:latin typeface="Times New Roman" panose="02020603050405020304" pitchFamily="18" charset="0"/>
              </a:rPr>
              <a:t>Từ</a:t>
            </a:r>
            <a:r>
              <a:rPr lang="en-US" altLang="vi-VN" b="1" dirty="0">
                <a:latin typeface="Times New Roman" panose="02020603050405020304" pitchFamily="18" charset="0"/>
              </a:rPr>
              <a:t> </a:t>
            </a:r>
            <a:r>
              <a:rPr lang="en-US" altLang="vi-VN" b="1" dirty="0" err="1">
                <a:latin typeface="Times New Roman" panose="02020603050405020304" pitchFamily="18" charset="0"/>
              </a:rPr>
              <a:t>góc</a:t>
            </a:r>
            <a:r>
              <a:rPr lang="en-US" altLang="vi-VN" b="1" dirty="0">
                <a:latin typeface="Times New Roman" panose="02020603050405020304" pitchFamily="18" charset="0"/>
              </a:rPr>
              <a:t> </a:t>
            </a:r>
            <a:r>
              <a:rPr lang="en-US" altLang="vi-VN" b="1" dirty="0" err="1">
                <a:latin typeface="Times New Roman" panose="02020603050405020304" pitchFamily="18" charset="0"/>
              </a:rPr>
              <a:t>độ</a:t>
            </a:r>
            <a:r>
              <a:rPr lang="en-US" altLang="vi-VN" b="1" dirty="0">
                <a:latin typeface="Times New Roman" panose="02020603050405020304" pitchFamily="18" charset="0"/>
              </a:rPr>
              <a:t> </a:t>
            </a:r>
            <a:r>
              <a:rPr lang="en-US" altLang="vi-VN" b="1" dirty="0" err="1">
                <a:latin typeface="Times New Roman" panose="02020603050405020304" pitchFamily="18" charset="0"/>
              </a:rPr>
              <a:t>của</a:t>
            </a:r>
            <a:r>
              <a:rPr lang="en-US" altLang="vi-VN" b="1" dirty="0">
                <a:latin typeface="Times New Roman" panose="02020603050405020304" pitchFamily="18" charset="0"/>
              </a:rPr>
              <a:t> </a:t>
            </a:r>
            <a:r>
              <a:rPr lang="en-US" altLang="vi-VN" b="1" dirty="0" err="1">
                <a:latin typeface="Times New Roman" panose="02020603050405020304" pitchFamily="18" charset="0"/>
              </a:rPr>
              <a:t>khách</a:t>
            </a:r>
            <a:r>
              <a:rPr lang="en-US" altLang="vi-VN" b="1" dirty="0">
                <a:latin typeface="Times New Roman" panose="02020603050405020304" pitchFamily="18" charset="0"/>
              </a:rPr>
              <a:t> </a:t>
            </a:r>
            <a:r>
              <a:rPr lang="en-US" altLang="vi-VN" b="1" dirty="0" err="1">
                <a:latin typeface="Times New Roman" panose="02020603050405020304" pitchFamily="18" charset="0"/>
              </a:rPr>
              <a:t>hàng</a:t>
            </a:r>
            <a:endParaRPr lang="en-US" altLang="vi-VN" b="1" dirty="0">
              <a:latin typeface="Times New Roman" panose="02020603050405020304" pitchFamily="18" charset="0"/>
            </a:endParaRPr>
          </a:p>
        </p:txBody>
      </p:sp>
      <p:grpSp>
        <p:nvGrpSpPr>
          <p:cNvPr id="9233" name="Group 17">
            <a:extLst>
              <a:ext uri="{FF2B5EF4-FFF2-40B4-BE49-F238E27FC236}">
                <a16:creationId xmlns:a16="http://schemas.microsoft.com/office/drawing/2014/main" id="{ED6EF107-7A83-4D34-9674-E13C08EFA01E}"/>
              </a:ext>
            </a:extLst>
          </p:cNvPr>
          <p:cNvGrpSpPr>
            <a:grpSpLocks/>
          </p:cNvGrpSpPr>
          <p:nvPr/>
        </p:nvGrpSpPr>
        <p:grpSpPr bwMode="auto">
          <a:xfrm>
            <a:off x="1141466" y="1651046"/>
            <a:ext cx="8096250" cy="819150"/>
            <a:chOff x="684" y="1332"/>
            <a:chExt cx="5100" cy="516"/>
          </a:xfrm>
        </p:grpSpPr>
        <p:sp>
          <p:nvSpPr>
            <p:cNvPr id="9220" name="Text Box 4">
              <a:extLst>
                <a:ext uri="{FF2B5EF4-FFF2-40B4-BE49-F238E27FC236}">
                  <a16:creationId xmlns:a16="http://schemas.microsoft.com/office/drawing/2014/main" id="{9FE84ED4-AB6E-4A46-AD24-A24876F394F3}"/>
                </a:ext>
              </a:extLst>
            </p:cNvPr>
            <p:cNvSpPr txBox="1">
              <a:spLocks noChangeArrowheads="1"/>
            </p:cNvSpPr>
            <p:nvPr/>
          </p:nvSpPr>
          <p:spPr bwMode="auto">
            <a:xfrm>
              <a:off x="684" y="1332"/>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dirty="0">
                  <a:latin typeface="Times New Roman" panose="02020603050405020304" pitchFamily="18" charset="0"/>
                </a:rPr>
                <a:t>- </a:t>
              </a:r>
              <a:r>
                <a:rPr lang="en-US" altLang="vi-VN" dirty="0" err="1">
                  <a:latin typeface="Times New Roman" panose="02020603050405020304" pitchFamily="18" charset="0"/>
                </a:rPr>
                <a:t>Trung</a:t>
              </a:r>
              <a:r>
                <a:rPr lang="en-US" altLang="vi-VN" dirty="0">
                  <a:latin typeface="Times New Roman" panose="02020603050405020304" pitchFamily="18" charset="0"/>
                </a:rPr>
                <a:t> </a:t>
              </a:r>
              <a:r>
                <a:rPr lang="en-US" altLang="vi-VN" dirty="0" err="1">
                  <a:latin typeface="Times New Roman" panose="02020603050405020304" pitchFamily="18" charset="0"/>
                </a:rPr>
                <a:t>thực</a:t>
              </a:r>
              <a:r>
                <a:rPr lang="en-US" altLang="vi-VN" dirty="0">
                  <a:latin typeface="Times New Roman" panose="02020603050405020304" pitchFamily="18" charset="0"/>
                </a:rPr>
                <a:t>, </a:t>
              </a:r>
              <a:r>
                <a:rPr lang="en-US" altLang="vi-VN" dirty="0" err="1">
                  <a:latin typeface="Times New Roman" panose="02020603050405020304" pitchFamily="18" charset="0"/>
                </a:rPr>
                <a:t>đáng</a:t>
              </a:r>
              <a:r>
                <a:rPr lang="en-US" altLang="vi-VN" dirty="0">
                  <a:latin typeface="Times New Roman" panose="02020603050405020304" pitchFamily="18" charset="0"/>
                </a:rPr>
                <a:t> tin </a:t>
              </a:r>
              <a:r>
                <a:rPr lang="en-US" altLang="vi-VN" dirty="0" err="1">
                  <a:latin typeface="Times New Roman" panose="02020603050405020304" pitchFamily="18" charset="0"/>
                </a:rPr>
                <a:t>cậy</a:t>
              </a:r>
              <a:r>
                <a:rPr lang="en-US" altLang="vi-VN" dirty="0">
                  <a:latin typeface="Times New Roman" panose="02020603050405020304" pitchFamily="18" charset="0"/>
                </a:rPr>
                <a:t>.</a:t>
              </a:r>
            </a:p>
          </p:txBody>
        </p:sp>
        <p:sp>
          <p:nvSpPr>
            <p:cNvPr id="9221" name="Text Box 5">
              <a:extLst>
                <a:ext uri="{FF2B5EF4-FFF2-40B4-BE49-F238E27FC236}">
                  <a16:creationId xmlns:a16="http://schemas.microsoft.com/office/drawing/2014/main" id="{D25C1865-718E-4890-B7C2-FE74DF3E7AE6}"/>
                </a:ext>
              </a:extLst>
            </p:cNvPr>
            <p:cNvSpPr txBox="1">
              <a:spLocks noChangeArrowheads="1"/>
            </p:cNvSpPr>
            <p:nvPr/>
          </p:nvSpPr>
          <p:spPr bwMode="auto">
            <a:xfrm>
              <a:off x="696" y="1560"/>
              <a:ext cx="50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dirty="0">
                  <a:latin typeface="Times New Roman" panose="02020603050405020304" pitchFamily="18" charset="0"/>
                </a:rPr>
                <a:t>- </a:t>
              </a:r>
              <a:r>
                <a:rPr lang="en-US" altLang="vi-VN" dirty="0" err="1">
                  <a:latin typeface="Times New Roman" panose="02020603050405020304" pitchFamily="18" charset="0"/>
                </a:rPr>
                <a:t>Hiểu</a:t>
              </a:r>
              <a:r>
                <a:rPr lang="en-US" altLang="vi-VN" dirty="0">
                  <a:latin typeface="Times New Roman" panose="02020603050405020304" pitchFamily="18" charset="0"/>
                </a:rPr>
                <a:t> </a:t>
              </a:r>
              <a:r>
                <a:rPr lang="en-US" altLang="vi-VN" dirty="0" err="1">
                  <a:latin typeface="Times New Roman" panose="02020603050405020304" pitchFamily="18" charset="0"/>
                </a:rPr>
                <a:t>biết</a:t>
              </a:r>
              <a:r>
                <a:rPr lang="en-US" altLang="vi-VN" dirty="0">
                  <a:latin typeface="Times New Roman" panose="02020603050405020304" pitchFamily="18" charset="0"/>
                </a:rPr>
                <a:t> </a:t>
              </a:r>
              <a:r>
                <a:rPr lang="en-US" altLang="vi-VN" dirty="0" err="1">
                  <a:latin typeface="Times New Roman" panose="02020603050405020304" pitchFamily="18" charset="0"/>
                </a:rPr>
                <a:t>nhiều</a:t>
              </a:r>
              <a:r>
                <a:rPr lang="en-US" altLang="vi-VN" dirty="0">
                  <a:latin typeface="Times New Roman" panose="02020603050405020304" pitchFamily="18" charset="0"/>
                </a:rPr>
                <a:t> </a:t>
              </a:r>
              <a:r>
                <a:rPr lang="en-US" altLang="vi-VN" dirty="0" err="1">
                  <a:latin typeface="Times New Roman" panose="02020603050405020304" pitchFamily="18" charset="0"/>
                </a:rPr>
                <a:t>và</a:t>
              </a:r>
              <a:r>
                <a:rPr lang="en-US" altLang="vi-VN" dirty="0">
                  <a:latin typeface="Times New Roman" panose="02020603050405020304" pitchFamily="18" charset="0"/>
                </a:rPr>
                <a:t> </a:t>
              </a:r>
              <a:r>
                <a:rPr lang="en-US" altLang="vi-VN" dirty="0" err="1">
                  <a:latin typeface="Times New Roman" panose="02020603050405020304" pitchFamily="18" charset="0"/>
                </a:rPr>
                <a:t>có</a:t>
              </a:r>
              <a:r>
                <a:rPr lang="en-US" altLang="vi-VN" dirty="0">
                  <a:latin typeface="Times New Roman" panose="02020603050405020304" pitchFamily="18" charset="0"/>
                </a:rPr>
                <a:t> </a:t>
              </a:r>
              <a:r>
                <a:rPr lang="en-US" altLang="vi-VN" dirty="0" err="1">
                  <a:latin typeface="Times New Roman" panose="02020603050405020304" pitchFamily="18" charset="0"/>
                </a:rPr>
                <a:t>thái</a:t>
              </a:r>
              <a:r>
                <a:rPr lang="en-US" altLang="vi-VN" dirty="0">
                  <a:latin typeface="Times New Roman" panose="02020603050405020304" pitchFamily="18" charset="0"/>
                </a:rPr>
                <a:t> </a:t>
              </a:r>
              <a:r>
                <a:rPr lang="en-US" altLang="vi-VN" dirty="0" err="1">
                  <a:latin typeface="Times New Roman" panose="02020603050405020304" pitchFamily="18" charset="0"/>
                </a:rPr>
                <a:t>độ</a:t>
              </a:r>
              <a:r>
                <a:rPr lang="en-US" altLang="vi-VN" dirty="0">
                  <a:latin typeface="Times New Roman" panose="02020603050405020304" pitchFamily="18" charset="0"/>
                </a:rPr>
                <a:t> </a:t>
              </a:r>
              <a:r>
                <a:rPr lang="en-US" altLang="vi-VN" dirty="0" err="1">
                  <a:latin typeface="Times New Roman" panose="02020603050405020304" pitchFamily="18" charset="0"/>
                </a:rPr>
                <a:t>ân</a:t>
              </a:r>
              <a:r>
                <a:rPr lang="en-US" altLang="vi-VN" dirty="0">
                  <a:latin typeface="Times New Roman" panose="02020603050405020304" pitchFamily="18" charset="0"/>
                </a:rPr>
                <a:t> </a:t>
              </a:r>
              <a:r>
                <a:rPr lang="en-US" altLang="vi-VN" dirty="0" err="1">
                  <a:latin typeface="Times New Roman" panose="02020603050405020304" pitchFamily="18" charset="0"/>
                </a:rPr>
                <a:t>cần</a:t>
              </a:r>
              <a:r>
                <a:rPr lang="en-US" altLang="vi-VN" dirty="0">
                  <a:latin typeface="Times New Roman" panose="02020603050405020304" pitchFamily="18" charset="0"/>
                </a:rPr>
                <a:t> </a:t>
              </a:r>
              <a:r>
                <a:rPr lang="en-US" altLang="vi-VN" dirty="0" err="1">
                  <a:latin typeface="Times New Roman" panose="02020603050405020304" pitchFamily="18" charset="0"/>
                </a:rPr>
                <a:t>thông</a:t>
              </a:r>
              <a:r>
                <a:rPr lang="en-US" altLang="vi-VN" dirty="0">
                  <a:latin typeface="Times New Roman" panose="02020603050405020304" pitchFamily="18" charset="0"/>
                </a:rPr>
                <a:t> </a:t>
              </a:r>
              <a:r>
                <a:rPr lang="en-US" altLang="vi-VN" dirty="0" err="1">
                  <a:latin typeface="Times New Roman" panose="02020603050405020304" pitchFamily="18" charset="0"/>
                </a:rPr>
                <a:t>cảm</a:t>
              </a:r>
              <a:r>
                <a:rPr lang="en-US" altLang="vi-VN" dirty="0">
                  <a:latin typeface="Times New Roman" panose="02020603050405020304" pitchFamily="18" charset="0"/>
                </a:rPr>
                <a:t> </a:t>
              </a:r>
              <a:r>
                <a:rPr lang="en-US" altLang="vi-VN" dirty="0" err="1">
                  <a:latin typeface="Times New Roman" panose="02020603050405020304" pitchFamily="18" charset="0"/>
                </a:rPr>
                <a:t>với</a:t>
              </a:r>
              <a:r>
                <a:rPr lang="en-US" altLang="vi-VN" dirty="0">
                  <a:latin typeface="Times New Roman" panose="02020603050405020304" pitchFamily="18" charset="0"/>
                </a:rPr>
                <a:t> </a:t>
              </a:r>
              <a:r>
                <a:rPr lang="en-US" altLang="vi-VN" dirty="0" err="1">
                  <a:latin typeface="Times New Roman" panose="02020603050405020304" pitchFamily="18" charset="0"/>
                </a:rPr>
                <a:t>khách</a:t>
              </a:r>
              <a:r>
                <a:rPr lang="en-US" altLang="vi-VN" dirty="0">
                  <a:latin typeface="Times New Roman" panose="02020603050405020304" pitchFamily="18" charset="0"/>
                </a:rPr>
                <a:t> </a:t>
              </a:r>
              <a:r>
                <a:rPr lang="en-US" altLang="vi-VN" dirty="0" err="1">
                  <a:latin typeface="Times New Roman" panose="02020603050405020304" pitchFamily="18" charset="0"/>
                </a:rPr>
                <a:t>hàng</a:t>
              </a:r>
              <a:endParaRPr lang="en-US" altLang="vi-VN" dirty="0">
                <a:latin typeface="Times New Roman" panose="02020603050405020304" pitchFamily="18" charset="0"/>
              </a:endParaRPr>
            </a:p>
          </p:txBody>
        </p:sp>
      </p:grpSp>
      <p:sp>
        <p:nvSpPr>
          <p:cNvPr id="9222" name="Text Box 6">
            <a:extLst>
              <a:ext uri="{FF2B5EF4-FFF2-40B4-BE49-F238E27FC236}">
                <a16:creationId xmlns:a16="http://schemas.microsoft.com/office/drawing/2014/main" id="{79534003-252C-4576-8BB4-B2E0BBCF258A}"/>
              </a:ext>
            </a:extLst>
          </p:cNvPr>
          <p:cNvSpPr txBox="1">
            <a:spLocks noChangeArrowheads="1"/>
          </p:cNvSpPr>
          <p:nvPr/>
        </p:nvSpPr>
        <p:spPr bwMode="auto">
          <a:xfrm>
            <a:off x="667753" y="2434901"/>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l">
              <a:buClr>
                <a:srgbClr val="FF0000"/>
              </a:buClr>
              <a:buFont typeface="Wingdings" panose="05000000000000000000" pitchFamily="2" charset="2"/>
              <a:buChar char="v"/>
            </a:pPr>
            <a:r>
              <a:rPr lang="en-US" altLang="vi-VN" b="1" dirty="0">
                <a:latin typeface="Times New Roman" panose="02020603050405020304" pitchFamily="18" charset="0"/>
              </a:rPr>
              <a:t> </a:t>
            </a:r>
            <a:r>
              <a:rPr lang="en-US" altLang="vi-VN" b="1" dirty="0" err="1">
                <a:latin typeface="Times New Roman" panose="02020603050405020304" pitchFamily="18" charset="0"/>
              </a:rPr>
              <a:t>Từ</a:t>
            </a:r>
            <a:r>
              <a:rPr lang="en-US" altLang="vi-VN" b="1" dirty="0">
                <a:latin typeface="Times New Roman" panose="02020603050405020304" pitchFamily="18" charset="0"/>
              </a:rPr>
              <a:t> </a:t>
            </a:r>
            <a:r>
              <a:rPr lang="en-US" altLang="vi-VN" b="1" dirty="0" err="1">
                <a:latin typeface="Times New Roman" panose="02020603050405020304" pitchFamily="18" charset="0"/>
              </a:rPr>
              <a:t>quan</a:t>
            </a:r>
            <a:r>
              <a:rPr lang="en-US" altLang="vi-VN" b="1" dirty="0">
                <a:latin typeface="Times New Roman" panose="02020603050405020304" pitchFamily="18" charset="0"/>
              </a:rPr>
              <a:t> </a:t>
            </a:r>
            <a:r>
              <a:rPr lang="en-US" altLang="vi-VN" b="1" dirty="0" err="1">
                <a:latin typeface="Times New Roman" panose="02020603050405020304" pitchFamily="18" charset="0"/>
              </a:rPr>
              <a:t>sát</a:t>
            </a:r>
            <a:r>
              <a:rPr lang="en-US" altLang="vi-VN" b="1" dirty="0">
                <a:latin typeface="Times New Roman" panose="02020603050405020304" pitchFamily="18" charset="0"/>
              </a:rPr>
              <a:t> </a:t>
            </a:r>
            <a:r>
              <a:rPr lang="en-US" altLang="vi-VN" b="1" dirty="0" err="1">
                <a:latin typeface="Times New Roman" panose="02020603050405020304" pitchFamily="18" charset="0"/>
              </a:rPr>
              <a:t>các</a:t>
            </a:r>
            <a:r>
              <a:rPr lang="en-US" altLang="vi-VN" b="1" dirty="0">
                <a:latin typeface="Times New Roman" panose="02020603050405020304" pitchFamily="18" charset="0"/>
              </a:rPr>
              <a:t> </a:t>
            </a:r>
            <a:r>
              <a:rPr lang="en-US" altLang="vi-VN" b="1" dirty="0" err="1">
                <a:latin typeface="Times New Roman" panose="02020603050405020304" pitchFamily="18" charset="0"/>
              </a:rPr>
              <a:t>nhân</a:t>
            </a:r>
            <a:r>
              <a:rPr lang="en-US" altLang="vi-VN" b="1" dirty="0">
                <a:latin typeface="Times New Roman" panose="02020603050405020304" pitchFamily="18" charset="0"/>
              </a:rPr>
              <a:t> </a:t>
            </a:r>
            <a:r>
              <a:rPr lang="en-US" altLang="vi-VN" b="1" dirty="0" err="1">
                <a:latin typeface="Times New Roman" panose="02020603050405020304" pitchFamily="18" charset="0"/>
              </a:rPr>
              <a:t>viên</a:t>
            </a:r>
            <a:r>
              <a:rPr lang="en-US" altLang="vi-VN" b="1" dirty="0">
                <a:latin typeface="Times New Roman" panose="02020603050405020304" pitchFamily="18" charset="0"/>
              </a:rPr>
              <a:t> </a:t>
            </a:r>
            <a:r>
              <a:rPr lang="en-US" altLang="vi-VN" b="1" dirty="0" err="1">
                <a:latin typeface="Times New Roman" panose="02020603050405020304" pitchFamily="18" charset="0"/>
              </a:rPr>
              <a:t>bán</a:t>
            </a:r>
            <a:r>
              <a:rPr lang="en-US" altLang="vi-VN" b="1" dirty="0">
                <a:latin typeface="Times New Roman" panose="02020603050405020304" pitchFamily="18" charset="0"/>
              </a:rPr>
              <a:t> </a:t>
            </a:r>
            <a:r>
              <a:rPr lang="en-US" altLang="vi-VN" b="1" dirty="0" err="1">
                <a:latin typeface="Times New Roman" panose="02020603050405020304" pitchFamily="18" charset="0"/>
              </a:rPr>
              <a:t>hàng</a:t>
            </a:r>
            <a:r>
              <a:rPr lang="en-US" altLang="vi-VN" b="1" dirty="0">
                <a:latin typeface="Times New Roman" panose="02020603050405020304" pitchFamily="18" charset="0"/>
              </a:rPr>
              <a:t> </a:t>
            </a:r>
            <a:r>
              <a:rPr lang="en-US" altLang="vi-VN" b="1" dirty="0" err="1">
                <a:latin typeface="Times New Roman" panose="02020603050405020304" pitchFamily="18" charset="0"/>
              </a:rPr>
              <a:t>giỏi</a:t>
            </a:r>
            <a:endParaRPr lang="en-US" altLang="vi-VN" b="1" dirty="0">
              <a:latin typeface="Times New Roman" panose="02020603050405020304" pitchFamily="18" charset="0"/>
            </a:endParaRPr>
          </a:p>
        </p:txBody>
      </p:sp>
      <p:grpSp>
        <p:nvGrpSpPr>
          <p:cNvPr id="9234" name="Group 18">
            <a:extLst>
              <a:ext uri="{FF2B5EF4-FFF2-40B4-BE49-F238E27FC236}">
                <a16:creationId xmlns:a16="http://schemas.microsoft.com/office/drawing/2014/main" id="{97FA248A-CC40-4FC7-A853-9F8F5A339E07}"/>
              </a:ext>
            </a:extLst>
          </p:cNvPr>
          <p:cNvGrpSpPr>
            <a:grpSpLocks/>
          </p:cNvGrpSpPr>
          <p:nvPr/>
        </p:nvGrpSpPr>
        <p:grpSpPr bwMode="auto">
          <a:xfrm>
            <a:off x="1102530" y="2881032"/>
            <a:ext cx="7061200" cy="3333750"/>
            <a:chOff x="736" y="2100"/>
            <a:chExt cx="4448" cy="2100"/>
          </a:xfrm>
        </p:grpSpPr>
        <p:sp>
          <p:nvSpPr>
            <p:cNvPr id="9223" name="Text Box 7">
              <a:extLst>
                <a:ext uri="{FF2B5EF4-FFF2-40B4-BE49-F238E27FC236}">
                  <a16:creationId xmlns:a16="http://schemas.microsoft.com/office/drawing/2014/main" id="{7BA0ECD1-A8EA-4832-82D0-7C593DE2B26C}"/>
                </a:ext>
              </a:extLst>
            </p:cNvPr>
            <p:cNvSpPr txBox="1">
              <a:spLocks noChangeArrowheads="1"/>
            </p:cNvSpPr>
            <p:nvPr/>
          </p:nvSpPr>
          <p:spPr bwMode="auto">
            <a:xfrm>
              <a:off x="746" y="2100"/>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a:latin typeface="Times New Roman" panose="02020603050405020304" pitchFamily="18" charset="0"/>
                </a:rPr>
                <a:t>- Chấp nhận rủi ro, mạnh dạn trong công việc.</a:t>
              </a:r>
            </a:p>
          </p:txBody>
        </p:sp>
        <p:sp>
          <p:nvSpPr>
            <p:cNvPr id="9224" name="Text Box 8">
              <a:extLst>
                <a:ext uri="{FF2B5EF4-FFF2-40B4-BE49-F238E27FC236}">
                  <a16:creationId xmlns:a16="http://schemas.microsoft.com/office/drawing/2014/main" id="{748A5905-DE7E-4439-84FF-4EBA0DBD1055}"/>
                </a:ext>
              </a:extLst>
            </p:cNvPr>
            <p:cNvSpPr txBox="1">
              <a:spLocks noChangeArrowheads="1"/>
            </p:cNvSpPr>
            <p:nvPr/>
          </p:nvSpPr>
          <p:spPr bwMode="auto">
            <a:xfrm>
              <a:off x="746" y="2328"/>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a:latin typeface="Times New Roman" panose="02020603050405020304" pitchFamily="18" charset="0"/>
                </a:rPr>
                <a:t>- Có tài thuyết phục bẩm sinh.</a:t>
              </a:r>
            </a:p>
          </p:txBody>
        </p:sp>
        <p:sp>
          <p:nvSpPr>
            <p:cNvPr id="9225" name="Text Box 9">
              <a:extLst>
                <a:ext uri="{FF2B5EF4-FFF2-40B4-BE49-F238E27FC236}">
                  <a16:creationId xmlns:a16="http://schemas.microsoft.com/office/drawing/2014/main" id="{C4A89A7D-2B0E-4C35-BB05-336E580DA125}"/>
                </a:ext>
              </a:extLst>
            </p:cNvPr>
            <p:cNvSpPr txBox="1">
              <a:spLocks noChangeArrowheads="1"/>
            </p:cNvSpPr>
            <p:nvPr/>
          </p:nvSpPr>
          <p:spPr bwMode="auto">
            <a:xfrm>
              <a:off x="758" y="2532"/>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dirty="0">
                  <a:latin typeface="Times New Roman" panose="02020603050405020304" pitchFamily="18" charset="0"/>
                </a:rPr>
                <a:t>- </a:t>
              </a:r>
              <a:r>
                <a:rPr lang="en-US" altLang="vi-VN" dirty="0" err="1">
                  <a:latin typeface="Times New Roman" panose="02020603050405020304" pitchFamily="18" charset="0"/>
                </a:rPr>
                <a:t>Năng</a:t>
              </a:r>
              <a:r>
                <a:rPr lang="en-US" altLang="vi-VN" dirty="0">
                  <a:latin typeface="Times New Roman" panose="02020603050405020304" pitchFamily="18" charset="0"/>
                </a:rPr>
                <a:t> </a:t>
              </a:r>
              <a:r>
                <a:rPr lang="en-US" altLang="vi-VN" dirty="0" err="1">
                  <a:latin typeface="Times New Roman" panose="02020603050405020304" pitchFamily="18" charset="0"/>
                </a:rPr>
                <a:t>động</a:t>
              </a:r>
              <a:r>
                <a:rPr lang="en-US" altLang="vi-VN" dirty="0">
                  <a:latin typeface="Times New Roman" panose="02020603050405020304" pitchFamily="18" charset="0"/>
                </a:rPr>
                <a:t>, </a:t>
              </a:r>
              <a:r>
                <a:rPr lang="en-US" altLang="vi-VN" dirty="0" err="1">
                  <a:latin typeface="Times New Roman" panose="02020603050405020304" pitchFamily="18" charset="0"/>
                </a:rPr>
                <a:t>tự</a:t>
              </a:r>
              <a:r>
                <a:rPr lang="en-US" altLang="vi-VN" dirty="0">
                  <a:latin typeface="Times New Roman" panose="02020603050405020304" pitchFamily="18" charset="0"/>
                </a:rPr>
                <a:t> tin.</a:t>
              </a:r>
            </a:p>
          </p:txBody>
        </p:sp>
        <p:sp>
          <p:nvSpPr>
            <p:cNvPr id="9226" name="Text Box 10">
              <a:extLst>
                <a:ext uri="{FF2B5EF4-FFF2-40B4-BE49-F238E27FC236}">
                  <a16:creationId xmlns:a16="http://schemas.microsoft.com/office/drawing/2014/main" id="{69BD5A2C-9EE9-43EA-9F0C-7A2BED547FF5}"/>
                </a:ext>
              </a:extLst>
            </p:cNvPr>
            <p:cNvSpPr txBox="1">
              <a:spLocks noChangeArrowheads="1"/>
            </p:cNvSpPr>
            <p:nvPr/>
          </p:nvSpPr>
          <p:spPr bwMode="auto">
            <a:xfrm>
              <a:off x="746" y="2760"/>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a:latin typeface="Times New Roman" panose="02020603050405020304" pitchFamily="18" charset="0"/>
                </a:rPr>
                <a:t>- Có sức khoẻ.</a:t>
              </a:r>
            </a:p>
          </p:txBody>
        </p:sp>
        <p:sp>
          <p:nvSpPr>
            <p:cNvPr id="9227" name="Text Box 11">
              <a:extLst>
                <a:ext uri="{FF2B5EF4-FFF2-40B4-BE49-F238E27FC236}">
                  <a16:creationId xmlns:a16="http://schemas.microsoft.com/office/drawing/2014/main" id="{E92E8913-0385-49B1-82AF-94C00E4E62BC}"/>
                </a:ext>
              </a:extLst>
            </p:cNvPr>
            <p:cNvSpPr txBox="1">
              <a:spLocks noChangeArrowheads="1"/>
            </p:cNvSpPr>
            <p:nvPr/>
          </p:nvSpPr>
          <p:spPr bwMode="auto">
            <a:xfrm>
              <a:off x="746" y="2988"/>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a:latin typeface="Times New Roman" panose="02020603050405020304" pitchFamily="18" charset="0"/>
                </a:rPr>
                <a:t>- Nhiệt tình, lắng nghe, tự chủ, mềm dẻo.</a:t>
              </a:r>
            </a:p>
          </p:txBody>
        </p:sp>
        <p:sp>
          <p:nvSpPr>
            <p:cNvPr id="9228" name="Text Box 12">
              <a:extLst>
                <a:ext uri="{FF2B5EF4-FFF2-40B4-BE49-F238E27FC236}">
                  <a16:creationId xmlns:a16="http://schemas.microsoft.com/office/drawing/2014/main" id="{4CAA0E57-8B2B-410C-85EA-AC0CFFCFDFF8}"/>
                </a:ext>
              </a:extLst>
            </p:cNvPr>
            <p:cNvSpPr txBox="1">
              <a:spLocks noChangeArrowheads="1"/>
            </p:cNvSpPr>
            <p:nvPr/>
          </p:nvSpPr>
          <p:spPr bwMode="auto">
            <a:xfrm>
              <a:off x="746" y="3216"/>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a:latin typeface="Times New Roman" panose="02020603050405020304" pitchFamily="18" charset="0"/>
                </a:rPr>
                <a:t>- Có lòng kiên trì.</a:t>
              </a:r>
            </a:p>
          </p:txBody>
        </p:sp>
        <p:sp>
          <p:nvSpPr>
            <p:cNvPr id="9229" name="Text Box 13">
              <a:extLst>
                <a:ext uri="{FF2B5EF4-FFF2-40B4-BE49-F238E27FC236}">
                  <a16:creationId xmlns:a16="http://schemas.microsoft.com/office/drawing/2014/main" id="{39B5000D-2026-4DDD-9876-D9B384B15E19}"/>
                </a:ext>
              </a:extLst>
            </p:cNvPr>
            <p:cNvSpPr txBox="1">
              <a:spLocks noChangeArrowheads="1"/>
            </p:cNvSpPr>
            <p:nvPr/>
          </p:nvSpPr>
          <p:spPr bwMode="auto">
            <a:xfrm>
              <a:off x="736" y="3444"/>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a:latin typeface="Times New Roman" panose="02020603050405020304" pitchFamily="18" charset="0"/>
                </a:rPr>
                <a:t>- Có diện mạo phong cách tốt.</a:t>
              </a:r>
            </a:p>
          </p:txBody>
        </p:sp>
        <p:sp>
          <p:nvSpPr>
            <p:cNvPr id="9230" name="Text Box 14">
              <a:extLst>
                <a:ext uri="{FF2B5EF4-FFF2-40B4-BE49-F238E27FC236}">
                  <a16:creationId xmlns:a16="http://schemas.microsoft.com/office/drawing/2014/main" id="{1CD73D1E-022C-474C-878F-702D4C63AFDF}"/>
                </a:ext>
              </a:extLst>
            </p:cNvPr>
            <p:cNvSpPr txBox="1">
              <a:spLocks noChangeArrowheads="1"/>
            </p:cNvSpPr>
            <p:nvPr/>
          </p:nvSpPr>
          <p:spPr bwMode="auto">
            <a:xfrm>
              <a:off x="758" y="3684"/>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a:latin typeface="Times New Roman" panose="02020603050405020304" pitchFamily="18" charset="0"/>
                </a:rPr>
                <a:t>- Kỷ luật tự giác.</a:t>
              </a:r>
            </a:p>
          </p:txBody>
        </p:sp>
        <p:sp>
          <p:nvSpPr>
            <p:cNvPr id="9231" name="Text Box 15">
              <a:extLst>
                <a:ext uri="{FF2B5EF4-FFF2-40B4-BE49-F238E27FC236}">
                  <a16:creationId xmlns:a16="http://schemas.microsoft.com/office/drawing/2014/main" id="{B6F59FEE-A2AA-40EE-B82F-951454AF5AA8}"/>
                </a:ext>
              </a:extLst>
            </p:cNvPr>
            <p:cNvSpPr txBox="1">
              <a:spLocks noChangeArrowheads="1"/>
            </p:cNvSpPr>
            <p:nvPr/>
          </p:nvSpPr>
          <p:spPr bwMode="auto">
            <a:xfrm>
              <a:off x="746" y="3912"/>
              <a:ext cx="4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None/>
              </a:pPr>
              <a:r>
                <a:rPr lang="en-US" altLang="vi-VN">
                  <a:latin typeface="Times New Roman" panose="02020603050405020304" pitchFamily="18" charset="0"/>
                </a:rPr>
                <a:t>- Trí nhớ và sự nhạy cảm.</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E91225C-1569-452B-809D-60B6B0166580}"/>
              </a:ext>
            </a:extLst>
          </p:cNvPr>
          <p:cNvSpPr>
            <a:spLocks noGrp="1" noChangeArrowheads="1"/>
          </p:cNvSpPr>
          <p:nvPr>
            <p:ph type="title"/>
          </p:nvPr>
        </p:nvSpPr>
        <p:spPr>
          <a:xfrm>
            <a:off x="48491" y="18390"/>
            <a:ext cx="9144000" cy="1143000"/>
          </a:xfrm>
        </p:spPr>
        <p:txBody>
          <a:bodyPr>
            <a:normAutofit/>
          </a:bodyPr>
          <a:lstStyle/>
          <a:p>
            <a:pPr algn="ctr">
              <a:lnSpc>
                <a:spcPct val="100000"/>
              </a:lnSpc>
            </a:pPr>
            <a:r>
              <a:rPr lang="en-US" altLang="vi-VN" sz="2800" dirty="0">
                <a:solidFill>
                  <a:schemeClr val="tx1"/>
                </a:solidFill>
              </a:rPr>
              <a:t>9. </a:t>
            </a:r>
            <a:r>
              <a:rPr lang="en-US" altLang="vi-VN" sz="2800" dirty="0" err="1">
                <a:solidFill>
                  <a:schemeClr val="tx1"/>
                </a:solidFill>
              </a:rPr>
              <a:t>Phân</a:t>
            </a:r>
            <a:r>
              <a:rPr lang="en-US" altLang="vi-VN" sz="2800" dirty="0">
                <a:solidFill>
                  <a:schemeClr val="tx1"/>
                </a:solidFill>
              </a:rPr>
              <a:t> </a:t>
            </a:r>
            <a:r>
              <a:rPr lang="en-US" altLang="vi-VN" sz="2800" dirty="0" err="1">
                <a:solidFill>
                  <a:schemeClr val="tx1"/>
                </a:solidFill>
              </a:rPr>
              <a:t>loại</a:t>
            </a:r>
            <a:r>
              <a:rPr lang="en-US" altLang="vi-VN" sz="2800" dirty="0">
                <a:solidFill>
                  <a:schemeClr val="tx1"/>
                </a:solidFill>
              </a:rPr>
              <a:t> </a:t>
            </a:r>
            <a:r>
              <a:rPr lang="en-US" altLang="vi-VN" sz="2800" dirty="0" err="1">
                <a:solidFill>
                  <a:schemeClr val="tx1"/>
                </a:solidFill>
              </a:rPr>
              <a:t>công</a:t>
            </a:r>
            <a:r>
              <a:rPr lang="en-US" altLang="vi-VN" sz="2800" dirty="0">
                <a:solidFill>
                  <a:schemeClr val="tx1"/>
                </a:solidFill>
              </a:rPr>
              <a:t> </a:t>
            </a:r>
            <a:r>
              <a:rPr lang="en-US" altLang="vi-VN" sz="2800" dirty="0" err="1">
                <a:solidFill>
                  <a:schemeClr val="tx1"/>
                </a:solidFill>
              </a:rPr>
              <a:t>việc</a:t>
            </a:r>
            <a:r>
              <a:rPr lang="en-US" altLang="vi-VN" sz="2800" dirty="0">
                <a:solidFill>
                  <a:schemeClr val="tx1"/>
                </a:solidFill>
              </a:rPr>
              <a:t> </a:t>
            </a:r>
            <a:r>
              <a:rPr lang="en-US" altLang="vi-VN" sz="2800" dirty="0" err="1">
                <a:solidFill>
                  <a:schemeClr val="tx1"/>
                </a:solidFill>
              </a:rPr>
              <a:t>Bán</a:t>
            </a:r>
            <a:r>
              <a:rPr lang="en-US" altLang="vi-VN" sz="2800" dirty="0">
                <a:solidFill>
                  <a:schemeClr val="tx1"/>
                </a:solidFill>
              </a:rPr>
              <a:t> </a:t>
            </a:r>
            <a:r>
              <a:rPr lang="en-US" altLang="vi-VN" sz="2800" dirty="0" err="1">
                <a:solidFill>
                  <a:schemeClr val="tx1"/>
                </a:solidFill>
              </a:rPr>
              <a:t>hàng</a:t>
            </a:r>
            <a:r>
              <a:rPr lang="en-US" altLang="vi-VN" sz="2800" dirty="0">
                <a:solidFill>
                  <a:schemeClr val="tx1"/>
                </a:solidFill>
              </a:rPr>
              <a:t> -</a:t>
            </a:r>
            <a:r>
              <a:rPr lang="en-US" altLang="vi-VN" sz="2800" dirty="0" err="1">
                <a:solidFill>
                  <a:schemeClr val="tx1"/>
                </a:solidFill>
              </a:rPr>
              <a:t>tiếp</a:t>
            </a:r>
            <a:r>
              <a:rPr lang="en-US" altLang="vi-VN" sz="2800" dirty="0">
                <a:solidFill>
                  <a:schemeClr val="tx1"/>
                </a:solidFill>
              </a:rPr>
              <a:t> </a:t>
            </a:r>
            <a:r>
              <a:rPr lang="en-US" altLang="vi-VN" sz="2800" dirty="0" err="1">
                <a:solidFill>
                  <a:schemeClr val="tx1"/>
                </a:solidFill>
              </a:rPr>
              <a:t>cận</a:t>
            </a:r>
            <a:r>
              <a:rPr lang="en-US" altLang="vi-VN" sz="2800" dirty="0">
                <a:solidFill>
                  <a:schemeClr val="tx1"/>
                </a:solidFill>
              </a:rPr>
              <a:t> </a:t>
            </a:r>
            <a:r>
              <a:rPr lang="en-US" altLang="vi-VN" sz="2800" dirty="0" err="1">
                <a:solidFill>
                  <a:schemeClr val="tx1"/>
                </a:solidFill>
              </a:rPr>
              <a:t>thứ</a:t>
            </a:r>
            <a:r>
              <a:rPr lang="en-US" altLang="vi-VN" sz="2800" dirty="0">
                <a:solidFill>
                  <a:schemeClr val="tx1"/>
                </a:solidFill>
              </a:rPr>
              <a:t> </a:t>
            </a:r>
            <a:r>
              <a:rPr lang="en-US" altLang="vi-VN" sz="2800" dirty="0" err="1">
                <a:solidFill>
                  <a:schemeClr val="tx1"/>
                </a:solidFill>
              </a:rPr>
              <a:t>nhất</a:t>
            </a:r>
            <a:endParaRPr lang="en-US" altLang="vi-VN" sz="2800" b="1" dirty="0">
              <a:solidFill>
                <a:schemeClr val="tx1"/>
              </a:solidFill>
            </a:endParaRPr>
          </a:p>
        </p:txBody>
      </p:sp>
      <p:grpSp>
        <p:nvGrpSpPr>
          <p:cNvPr id="8331" name="Group 139">
            <a:extLst>
              <a:ext uri="{FF2B5EF4-FFF2-40B4-BE49-F238E27FC236}">
                <a16:creationId xmlns:a16="http://schemas.microsoft.com/office/drawing/2014/main" id="{F526B4F3-FEA9-4E88-8949-08161AC06AAA}"/>
              </a:ext>
            </a:extLst>
          </p:cNvPr>
          <p:cNvGrpSpPr>
            <a:grpSpLocks/>
          </p:cNvGrpSpPr>
          <p:nvPr/>
        </p:nvGrpSpPr>
        <p:grpSpPr bwMode="auto">
          <a:xfrm>
            <a:off x="581891" y="1363158"/>
            <a:ext cx="8305800" cy="5029200"/>
            <a:chOff x="384" y="912"/>
            <a:chExt cx="5232" cy="3168"/>
          </a:xfrm>
        </p:grpSpPr>
        <p:sp>
          <p:nvSpPr>
            <p:cNvPr id="8216" name="Rectangle 24">
              <a:extLst>
                <a:ext uri="{FF2B5EF4-FFF2-40B4-BE49-F238E27FC236}">
                  <a16:creationId xmlns:a16="http://schemas.microsoft.com/office/drawing/2014/main" id="{D22EEFCD-3EFF-432A-92BB-3F3F44849C68}"/>
                </a:ext>
              </a:extLst>
            </p:cNvPr>
            <p:cNvSpPr>
              <a:spLocks noChangeArrowheads="1"/>
            </p:cNvSpPr>
            <p:nvPr/>
          </p:nvSpPr>
          <p:spPr bwMode="auto">
            <a:xfrm>
              <a:off x="2064" y="912"/>
              <a:ext cx="144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vi-VN" sz="2000" dirty="0" err="1">
                  <a:latin typeface="Times New Roman" panose="02020603050405020304" pitchFamily="18" charset="0"/>
                </a:rPr>
                <a:t>Bán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hàng</a:t>
              </a:r>
              <a:endParaRPr lang="en-US" altLang="vi-VN" sz="2000" dirty="0">
                <a:latin typeface="Times New Roman" panose="02020603050405020304" pitchFamily="18" charset="0"/>
              </a:endParaRPr>
            </a:p>
          </p:txBody>
        </p:sp>
        <p:sp>
          <p:nvSpPr>
            <p:cNvPr id="8217" name="Rectangle 25">
              <a:extLst>
                <a:ext uri="{FF2B5EF4-FFF2-40B4-BE49-F238E27FC236}">
                  <a16:creationId xmlns:a16="http://schemas.microsoft.com/office/drawing/2014/main" id="{6C86F45A-F414-45F2-85CB-82230E760E83}"/>
                </a:ext>
              </a:extLst>
            </p:cNvPr>
            <p:cNvSpPr>
              <a:spLocks noChangeArrowheads="1"/>
            </p:cNvSpPr>
            <p:nvPr/>
          </p:nvSpPr>
          <p:spPr bwMode="auto">
            <a:xfrm>
              <a:off x="384" y="1536"/>
              <a:ext cx="144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vi-VN" sz="2000" dirty="0" err="1">
                  <a:latin typeface="Times New Roman" panose="02020603050405020304" pitchFamily="18" charset="0"/>
                </a:rPr>
                <a:t>Bán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lẻ</a:t>
              </a:r>
              <a:endParaRPr lang="en-US" altLang="vi-VN" sz="2000" dirty="0">
                <a:latin typeface="Times New Roman" panose="02020603050405020304" pitchFamily="18" charset="0"/>
              </a:endParaRPr>
            </a:p>
          </p:txBody>
        </p:sp>
        <p:sp>
          <p:nvSpPr>
            <p:cNvPr id="8218" name="Rectangle 26">
              <a:extLst>
                <a:ext uri="{FF2B5EF4-FFF2-40B4-BE49-F238E27FC236}">
                  <a16:creationId xmlns:a16="http://schemas.microsoft.com/office/drawing/2014/main" id="{7359E141-BECC-4C3F-B534-55F12261867A}"/>
                </a:ext>
              </a:extLst>
            </p:cNvPr>
            <p:cNvSpPr>
              <a:spLocks noChangeArrowheads="1"/>
            </p:cNvSpPr>
            <p:nvPr/>
          </p:nvSpPr>
          <p:spPr bwMode="auto">
            <a:xfrm>
              <a:off x="3216" y="1536"/>
              <a:ext cx="144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vi-VN" sz="2000" dirty="0" err="1">
                  <a:latin typeface="Times New Roman" panose="02020603050405020304" pitchFamily="18" charset="0"/>
                </a:rPr>
                <a:t>Bán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buôn</a:t>
              </a:r>
              <a:endParaRPr lang="en-US" altLang="vi-VN" sz="2000" dirty="0">
                <a:latin typeface="Times New Roman" panose="02020603050405020304" pitchFamily="18" charset="0"/>
              </a:endParaRPr>
            </a:p>
          </p:txBody>
        </p:sp>
        <p:sp>
          <p:nvSpPr>
            <p:cNvPr id="8219" name="Rectangle 27">
              <a:extLst>
                <a:ext uri="{FF2B5EF4-FFF2-40B4-BE49-F238E27FC236}">
                  <a16:creationId xmlns:a16="http://schemas.microsoft.com/office/drawing/2014/main" id="{975314D4-53E8-45C5-A39A-6CFAB1170AE2}"/>
                </a:ext>
              </a:extLst>
            </p:cNvPr>
            <p:cNvSpPr>
              <a:spLocks noChangeArrowheads="1"/>
            </p:cNvSpPr>
            <p:nvPr/>
          </p:nvSpPr>
          <p:spPr bwMode="auto">
            <a:xfrm>
              <a:off x="432" y="2304"/>
              <a:ext cx="144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vi-VN" sz="2000" dirty="0" err="1">
                  <a:latin typeface="Times New Roman" panose="02020603050405020304" pitchFamily="18" charset="0"/>
                </a:rPr>
                <a:t>Đội</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ngũ</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bán</a:t>
              </a:r>
              <a:r>
                <a:rPr lang="en-US" altLang="vi-VN" sz="2000" dirty="0">
                  <a:latin typeface="Times New Roman" panose="02020603050405020304" pitchFamily="18" charset="0"/>
                </a:rPr>
                <a:t> </a:t>
              </a:r>
              <a:r>
                <a:rPr lang="en-US" altLang="vi-VN" sz="2000" dirty="0" err="1">
                  <a:latin typeface="Times New Roman" panose="02020603050405020304" pitchFamily="18" charset="0"/>
                </a:rPr>
                <a:t>lẻ</a:t>
              </a:r>
              <a:endParaRPr lang="en-US" altLang="vi-VN" sz="2000" dirty="0">
                <a:latin typeface="Times New Roman" panose="02020603050405020304" pitchFamily="18" charset="0"/>
              </a:endParaRPr>
            </a:p>
          </p:txBody>
        </p:sp>
        <p:sp>
          <p:nvSpPr>
            <p:cNvPr id="8243" name="Rectangle 51">
              <a:extLst>
                <a:ext uri="{FF2B5EF4-FFF2-40B4-BE49-F238E27FC236}">
                  <a16:creationId xmlns:a16="http://schemas.microsoft.com/office/drawing/2014/main" id="{9503CEEA-5892-4FD0-AB40-58F6F78EEB67}"/>
                </a:ext>
              </a:extLst>
            </p:cNvPr>
            <p:cNvSpPr>
              <a:spLocks noChangeArrowheads="1"/>
            </p:cNvSpPr>
            <p:nvPr/>
          </p:nvSpPr>
          <p:spPr bwMode="auto">
            <a:xfrm>
              <a:off x="4609" y="2361"/>
              <a:ext cx="1007"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2800">
                  <a:solidFill>
                    <a:schemeClr val="tx1"/>
                  </a:solidFill>
                  <a:latin typeface="Times New Roman" panose="02020603050405020304" pitchFamily="18" charset="0"/>
                </a:defRPr>
              </a:lvl1pPr>
              <a:lvl2pPr algn="l" eaLnBrk="0" hangingPunct="0">
                <a:spcBef>
                  <a:spcPct val="20000"/>
                </a:spcBef>
                <a:buChar char="–"/>
                <a:defRPr sz="2400">
                  <a:solidFill>
                    <a:schemeClr val="tx1"/>
                  </a:solidFill>
                  <a:latin typeface="Times New Roman" panose="02020603050405020304" pitchFamily="18" charset="0"/>
                </a:defRPr>
              </a:lvl2pPr>
              <a:lvl3pPr algn="l" eaLnBrk="0" hangingPunct="0">
                <a:spcBef>
                  <a:spcPct val="20000"/>
                </a:spcBef>
                <a:buChar char="•"/>
                <a:defRPr sz="2000">
                  <a:solidFill>
                    <a:schemeClr val="tx1"/>
                  </a:solidFill>
                  <a:latin typeface="Times New Roman" panose="02020603050405020304" pitchFamily="18" charset="0"/>
                </a:defRPr>
              </a:lvl3pPr>
              <a:lvl4pPr algn="l" eaLnBrk="0" hangingPunct="0">
                <a:spcBef>
                  <a:spcPct val="20000"/>
                </a:spcBef>
                <a:buChar char="–"/>
                <a:defRPr>
                  <a:solidFill>
                    <a:schemeClr val="tx1"/>
                  </a:solidFill>
                  <a:latin typeface="Times New Roman" panose="02020603050405020304" pitchFamily="18" charset="0"/>
                </a:defRPr>
              </a:lvl4pPr>
              <a:lvl5pPr algn="l" eaLnBrk="0" hangingPunct="0">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vi-VN" sz="1800"/>
                <a:t>Người chào hàng mẫu hàng chuyên dùng</a:t>
              </a:r>
            </a:p>
          </p:txBody>
        </p:sp>
        <p:sp>
          <p:nvSpPr>
            <p:cNvPr id="8241" name="Rectangle 49">
              <a:extLst>
                <a:ext uri="{FF2B5EF4-FFF2-40B4-BE49-F238E27FC236}">
                  <a16:creationId xmlns:a16="http://schemas.microsoft.com/office/drawing/2014/main" id="{17F42E9C-6DBB-4CB7-BF9B-615F4D8E932C}"/>
                </a:ext>
              </a:extLst>
            </p:cNvPr>
            <p:cNvSpPr>
              <a:spLocks noChangeArrowheads="1"/>
            </p:cNvSpPr>
            <p:nvPr/>
          </p:nvSpPr>
          <p:spPr bwMode="auto">
            <a:xfrm>
              <a:off x="3707" y="2361"/>
              <a:ext cx="902"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2800">
                  <a:solidFill>
                    <a:schemeClr val="tx1"/>
                  </a:solidFill>
                  <a:latin typeface="Times New Roman" panose="02020603050405020304" pitchFamily="18" charset="0"/>
                </a:defRPr>
              </a:lvl1pPr>
              <a:lvl2pPr algn="l" eaLnBrk="0" hangingPunct="0">
                <a:spcBef>
                  <a:spcPct val="20000"/>
                </a:spcBef>
                <a:buChar char="–"/>
                <a:defRPr sz="2400">
                  <a:solidFill>
                    <a:schemeClr val="tx1"/>
                  </a:solidFill>
                  <a:latin typeface="Times New Roman" panose="02020603050405020304" pitchFamily="18" charset="0"/>
                </a:defRPr>
              </a:lvl2pPr>
              <a:lvl3pPr algn="l" eaLnBrk="0" hangingPunct="0">
                <a:spcBef>
                  <a:spcPct val="20000"/>
                </a:spcBef>
                <a:buChar char="•"/>
                <a:defRPr sz="2000">
                  <a:solidFill>
                    <a:schemeClr val="tx1"/>
                  </a:solidFill>
                  <a:latin typeface="Times New Roman" panose="02020603050405020304" pitchFamily="18" charset="0"/>
                </a:defRPr>
              </a:lvl3pPr>
              <a:lvl4pPr algn="l" eaLnBrk="0" hangingPunct="0">
                <a:spcBef>
                  <a:spcPct val="20000"/>
                </a:spcBef>
                <a:buChar char="–"/>
                <a:defRPr>
                  <a:solidFill>
                    <a:schemeClr val="tx1"/>
                  </a:solidFill>
                  <a:latin typeface="Times New Roman" panose="02020603050405020304" pitchFamily="18" charset="0"/>
                </a:defRPr>
              </a:lvl4pPr>
              <a:lvl5pPr algn="l" eaLnBrk="0" hangingPunct="0">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vi-VN" sz="1800"/>
                <a:t>Người chào hàng quảng cáo t.mại</a:t>
              </a:r>
            </a:p>
          </p:txBody>
        </p:sp>
        <p:sp>
          <p:nvSpPr>
            <p:cNvPr id="8239" name="Rectangle 47">
              <a:extLst>
                <a:ext uri="{FF2B5EF4-FFF2-40B4-BE49-F238E27FC236}">
                  <a16:creationId xmlns:a16="http://schemas.microsoft.com/office/drawing/2014/main" id="{CDCC4B54-2C13-4A8F-8E1C-B682FC8F57E8}"/>
                </a:ext>
              </a:extLst>
            </p:cNvPr>
            <p:cNvSpPr>
              <a:spLocks noChangeArrowheads="1"/>
            </p:cNvSpPr>
            <p:nvPr/>
          </p:nvSpPr>
          <p:spPr bwMode="auto">
            <a:xfrm>
              <a:off x="2806" y="2361"/>
              <a:ext cx="901"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2800">
                  <a:solidFill>
                    <a:schemeClr val="tx1"/>
                  </a:solidFill>
                  <a:latin typeface="Times New Roman" panose="02020603050405020304" pitchFamily="18" charset="0"/>
                </a:defRPr>
              </a:lvl1pPr>
              <a:lvl2pPr algn="l" eaLnBrk="0" hangingPunct="0">
                <a:spcBef>
                  <a:spcPct val="20000"/>
                </a:spcBef>
                <a:buChar char="–"/>
                <a:defRPr sz="2400">
                  <a:solidFill>
                    <a:schemeClr val="tx1"/>
                  </a:solidFill>
                  <a:latin typeface="Times New Roman" panose="02020603050405020304" pitchFamily="18" charset="0"/>
                </a:defRPr>
              </a:lvl2pPr>
              <a:lvl3pPr algn="l" eaLnBrk="0" hangingPunct="0">
                <a:spcBef>
                  <a:spcPct val="20000"/>
                </a:spcBef>
                <a:buChar char="•"/>
                <a:defRPr sz="2000">
                  <a:solidFill>
                    <a:schemeClr val="tx1"/>
                  </a:solidFill>
                  <a:latin typeface="Times New Roman" panose="02020603050405020304" pitchFamily="18" charset="0"/>
                </a:defRPr>
              </a:lvl3pPr>
              <a:lvl4pPr algn="l" eaLnBrk="0" hangingPunct="0">
                <a:spcBef>
                  <a:spcPct val="20000"/>
                </a:spcBef>
                <a:buChar char="–"/>
                <a:defRPr>
                  <a:solidFill>
                    <a:schemeClr val="tx1"/>
                  </a:solidFill>
                  <a:latin typeface="Times New Roman" panose="02020603050405020304" pitchFamily="18" charset="0"/>
                </a:defRPr>
              </a:lvl4pPr>
              <a:lvl5pPr algn="l" eaLnBrk="0" hangingPunct="0">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vi-VN" sz="1800"/>
                <a:t>Người cung ứng dịch vụ thương mại</a:t>
              </a:r>
            </a:p>
          </p:txBody>
        </p:sp>
        <p:sp>
          <p:nvSpPr>
            <p:cNvPr id="8237" name="Rectangle 45">
              <a:extLst>
                <a:ext uri="{FF2B5EF4-FFF2-40B4-BE49-F238E27FC236}">
                  <a16:creationId xmlns:a16="http://schemas.microsoft.com/office/drawing/2014/main" id="{D4AC1BE8-E7B3-4258-B920-4457532F1393}"/>
                </a:ext>
              </a:extLst>
            </p:cNvPr>
            <p:cNvSpPr>
              <a:spLocks noChangeArrowheads="1"/>
            </p:cNvSpPr>
            <p:nvPr/>
          </p:nvSpPr>
          <p:spPr bwMode="auto">
            <a:xfrm>
              <a:off x="2064" y="2361"/>
              <a:ext cx="742"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2800">
                  <a:solidFill>
                    <a:schemeClr val="tx1"/>
                  </a:solidFill>
                  <a:latin typeface="Times New Roman" panose="02020603050405020304" pitchFamily="18" charset="0"/>
                </a:defRPr>
              </a:lvl1pPr>
              <a:lvl2pPr algn="l" eaLnBrk="0" hangingPunct="0">
                <a:spcBef>
                  <a:spcPct val="20000"/>
                </a:spcBef>
                <a:buChar char="–"/>
                <a:defRPr sz="2400">
                  <a:solidFill>
                    <a:schemeClr val="tx1"/>
                  </a:solidFill>
                  <a:latin typeface="Times New Roman" panose="02020603050405020304" pitchFamily="18" charset="0"/>
                </a:defRPr>
              </a:lvl2pPr>
              <a:lvl3pPr algn="l" eaLnBrk="0" hangingPunct="0">
                <a:spcBef>
                  <a:spcPct val="20000"/>
                </a:spcBef>
                <a:buChar char="•"/>
                <a:defRPr sz="2000">
                  <a:solidFill>
                    <a:schemeClr val="tx1"/>
                  </a:solidFill>
                  <a:latin typeface="Times New Roman" panose="02020603050405020304" pitchFamily="18" charset="0"/>
                </a:defRPr>
              </a:lvl3pPr>
              <a:lvl4pPr algn="l" eaLnBrk="0" hangingPunct="0">
                <a:spcBef>
                  <a:spcPct val="20000"/>
                </a:spcBef>
                <a:buChar char="–"/>
                <a:defRPr>
                  <a:solidFill>
                    <a:schemeClr val="tx1"/>
                  </a:solidFill>
                  <a:latin typeface="Times New Roman" panose="02020603050405020304" pitchFamily="18" charset="0"/>
                </a:defRPr>
              </a:lvl4pPr>
              <a:lvl5pPr algn="l" eaLnBrk="0" hangingPunct="0">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vi-VN" sz="1800"/>
                <a:t>Ngưòi tạo đơn hàng</a:t>
              </a:r>
            </a:p>
          </p:txBody>
        </p:sp>
        <p:sp>
          <p:nvSpPr>
            <p:cNvPr id="8221" name="Rectangle 29">
              <a:extLst>
                <a:ext uri="{FF2B5EF4-FFF2-40B4-BE49-F238E27FC236}">
                  <a16:creationId xmlns:a16="http://schemas.microsoft.com/office/drawing/2014/main" id="{96C47384-6F1E-49B8-B403-A17FA90D06DE}"/>
                </a:ext>
              </a:extLst>
            </p:cNvPr>
            <p:cNvSpPr>
              <a:spLocks noChangeArrowheads="1"/>
            </p:cNvSpPr>
            <p:nvPr/>
          </p:nvSpPr>
          <p:spPr bwMode="auto">
            <a:xfrm>
              <a:off x="2064" y="2112"/>
              <a:ext cx="3552" cy="2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2800">
                  <a:solidFill>
                    <a:schemeClr val="tx1"/>
                  </a:solidFill>
                  <a:latin typeface="Times New Roman" panose="02020603050405020304" pitchFamily="18" charset="0"/>
                </a:defRPr>
              </a:lvl1pPr>
              <a:lvl2pPr algn="l" eaLnBrk="0" hangingPunct="0">
                <a:spcBef>
                  <a:spcPct val="20000"/>
                </a:spcBef>
                <a:buChar char="–"/>
                <a:defRPr sz="2400">
                  <a:solidFill>
                    <a:schemeClr val="tx1"/>
                  </a:solidFill>
                  <a:latin typeface="Times New Roman" panose="02020603050405020304" pitchFamily="18" charset="0"/>
                </a:defRPr>
              </a:lvl2pPr>
              <a:lvl3pPr algn="l" eaLnBrk="0" hangingPunct="0">
                <a:spcBef>
                  <a:spcPct val="20000"/>
                </a:spcBef>
                <a:buChar char="•"/>
                <a:defRPr sz="2000">
                  <a:solidFill>
                    <a:schemeClr val="tx1"/>
                  </a:solidFill>
                  <a:latin typeface="Times New Roman" panose="02020603050405020304" pitchFamily="18" charset="0"/>
                </a:defRPr>
              </a:lvl3pPr>
              <a:lvl4pPr algn="l" eaLnBrk="0" hangingPunct="0">
                <a:spcBef>
                  <a:spcPct val="20000"/>
                </a:spcBef>
                <a:buChar char="–"/>
                <a:defRPr>
                  <a:solidFill>
                    <a:schemeClr val="tx1"/>
                  </a:solidFill>
                  <a:latin typeface="Times New Roman" panose="02020603050405020304" pitchFamily="18" charset="0"/>
                </a:defRPr>
              </a:lvl4pPr>
              <a:lvl5pPr algn="l" eaLnBrk="0" hangingPunct="0">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vi-VN" sz="2000"/>
                <a:t>Đội ngũ chào hàng (ĐDBH)</a:t>
              </a:r>
            </a:p>
          </p:txBody>
        </p:sp>
        <p:sp>
          <p:nvSpPr>
            <p:cNvPr id="8225" name="Line 33">
              <a:extLst>
                <a:ext uri="{FF2B5EF4-FFF2-40B4-BE49-F238E27FC236}">
                  <a16:creationId xmlns:a16="http://schemas.microsoft.com/office/drawing/2014/main" id="{BA415718-F844-4944-A755-BAF21746AFE8}"/>
                </a:ext>
              </a:extLst>
            </p:cNvPr>
            <p:cNvSpPr>
              <a:spLocks noChangeShapeType="1"/>
            </p:cNvSpPr>
            <p:nvPr/>
          </p:nvSpPr>
          <p:spPr bwMode="auto">
            <a:xfrm>
              <a:off x="2064" y="2112"/>
              <a:ext cx="355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26" name="Line 34">
              <a:extLst>
                <a:ext uri="{FF2B5EF4-FFF2-40B4-BE49-F238E27FC236}">
                  <a16:creationId xmlns:a16="http://schemas.microsoft.com/office/drawing/2014/main" id="{C2753957-9489-4E79-BF6B-F47DFC80AC5C}"/>
                </a:ext>
              </a:extLst>
            </p:cNvPr>
            <p:cNvSpPr>
              <a:spLocks noChangeShapeType="1"/>
            </p:cNvSpPr>
            <p:nvPr/>
          </p:nvSpPr>
          <p:spPr bwMode="auto">
            <a:xfrm>
              <a:off x="2064" y="2937"/>
              <a:ext cx="3552"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27" name="Line 35">
              <a:extLst>
                <a:ext uri="{FF2B5EF4-FFF2-40B4-BE49-F238E27FC236}">
                  <a16:creationId xmlns:a16="http://schemas.microsoft.com/office/drawing/2014/main" id="{26C994D2-574B-436D-ABA1-B459A3F15AAF}"/>
                </a:ext>
              </a:extLst>
            </p:cNvPr>
            <p:cNvSpPr>
              <a:spLocks noChangeShapeType="1"/>
            </p:cNvSpPr>
            <p:nvPr/>
          </p:nvSpPr>
          <p:spPr bwMode="auto">
            <a:xfrm>
              <a:off x="2064" y="2112"/>
              <a:ext cx="0" cy="82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1" name="Line 39">
              <a:extLst>
                <a:ext uri="{FF2B5EF4-FFF2-40B4-BE49-F238E27FC236}">
                  <a16:creationId xmlns:a16="http://schemas.microsoft.com/office/drawing/2014/main" id="{0F688033-B102-4556-849E-A0716229AF6E}"/>
                </a:ext>
              </a:extLst>
            </p:cNvPr>
            <p:cNvSpPr>
              <a:spLocks noChangeShapeType="1"/>
            </p:cNvSpPr>
            <p:nvPr/>
          </p:nvSpPr>
          <p:spPr bwMode="auto">
            <a:xfrm>
              <a:off x="5616" y="2112"/>
              <a:ext cx="0" cy="825"/>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38" name="Line 46">
              <a:extLst>
                <a:ext uri="{FF2B5EF4-FFF2-40B4-BE49-F238E27FC236}">
                  <a16:creationId xmlns:a16="http://schemas.microsoft.com/office/drawing/2014/main" id="{94FEBCA9-57B6-4D6E-947F-035DFAB6E4B4}"/>
                </a:ext>
              </a:extLst>
            </p:cNvPr>
            <p:cNvSpPr>
              <a:spLocks noChangeShapeType="1"/>
            </p:cNvSpPr>
            <p:nvPr/>
          </p:nvSpPr>
          <p:spPr bwMode="auto">
            <a:xfrm>
              <a:off x="2064" y="2361"/>
              <a:ext cx="355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46" name="Line 54">
              <a:extLst>
                <a:ext uri="{FF2B5EF4-FFF2-40B4-BE49-F238E27FC236}">
                  <a16:creationId xmlns:a16="http://schemas.microsoft.com/office/drawing/2014/main" id="{C9BFDC82-35B4-4A4A-93E1-02AE10665258}"/>
                </a:ext>
              </a:extLst>
            </p:cNvPr>
            <p:cNvSpPr>
              <a:spLocks noChangeShapeType="1"/>
            </p:cNvSpPr>
            <p:nvPr/>
          </p:nvSpPr>
          <p:spPr bwMode="auto">
            <a:xfrm>
              <a:off x="2806" y="2361"/>
              <a:ext cx="0" cy="5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47" name="Line 55">
              <a:extLst>
                <a:ext uri="{FF2B5EF4-FFF2-40B4-BE49-F238E27FC236}">
                  <a16:creationId xmlns:a16="http://schemas.microsoft.com/office/drawing/2014/main" id="{114D889F-90EE-41E2-B363-F6500579D430}"/>
                </a:ext>
              </a:extLst>
            </p:cNvPr>
            <p:cNvSpPr>
              <a:spLocks noChangeShapeType="1"/>
            </p:cNvSpPr>
            <p:nvPr/>
          </p:nvSpPr>
          <p:spPr bwMode="auto">
            <a:xfrm>
              <a:off x="3707" y="2361"/>
              <a:ext cx="0" cy="5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48" name="Line 56">
              <a:extLst>
                <a:ext uri="{FF2B5EF4-FFF2-40B4-BE49-F238E27FC236}">
                  <a16:creationId xmlns:a16="http://schemas.microsoft.com/office/drawing/2014/main" id="{F8CD8645-297D-4207-9C4A-F75F5A49A493}"/>
                </a:ext>
              </a:extLst>
            </p:cNvPr>
            <p:cNvSpPr>
              <a:spLocks noChangeShapeType="1"/>
            </p:cNvSpPr>
            <p:nvPr/>
          </p:nvSpPr>
          <p:spPr bwMode="auto">
            <a:xfrm>
              <a:off x="4609" y="2361"/>
              <a:ext cx="0" cy="57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91" name="Rectangle 99">
              <a:extLst>
                <a:ext uri="{FF2B5EF4-FFF2-40B4-BE49-F238E27FC236}">
                  <a16:creationId xmlns:a16="http://schemas.microsoft.com/office/drawing/2014/main" id="{31BCC5B4-8DB6-4C6B-86DE-90C77F661ADB}"/>
                </a:ext>
              </a:extLst>
            </p:cNvPr>
            <p:cNvSpPr>
              <a:spLocks noChangeArrowheads="1"/>
            </p:cNvSpPr>
            <p:nvPr/>
          </p:nvSpPr>
          <p:spPr bwMode="auto">
            <a:xfrm>
              <a:off x="2340" y="3850"/>
              <a:ext cx="3120" cy="2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2800">
                  <a:solidFill>
                    <a:schemeClr val="tx1"/>
                  </a:solidFill>
                  <a:latin typeface="Times New Roman" panose="02020603050405020304" pitchFamily="18" charset="0"/>
                </a:defRPr>
              </a:lvl1pPr>
              <a:lvl2pPr algn="l" eaLnBrk="0" hangingPunct="0">
                <a:spcBef>
                  <a:spcPct val="20000"/>
                </a:spcBef>
                <a:buChar char="–"/>
                <a:defRPr sz="2400">
                  <a:solidFill>
                    <a:schemeClr val="tx1"/>
                  </a:solidFill>
                  <a:latin typeface="Times New Roman" panose="02020603050405020304" pitchFamily="18" charset="0"/>
                </a:defRPr>
              </a:lvl2pPr>
              <a:lvl3pPr algn="l" eaLnBrk="0" hangingPunct="0">
                <a:spcBef>
                  <a:spcPct val="20000"/>
                </a:spcBef>
                <a:buChar char="•"/>
                <a:defRPr sz="2000">
                  <a:solidFill>
                    <a:schemeClr val="tx1"/>
                  </a:solidFill>
                  <a:latin typeface="Times New Roman" panose="02020603050405020304" pitchFamily="18" charset="0"/>
                </a:defRPr>
              </a:lvl3pPr>
              <a:lvl4pPr algn="l" eaLnBrk="0" hangingPunct="0">
                <a:spcBef>
                  <a:spcPct val="20000"/>
                </a:spcBef>
                <a:buChar char="–"/>
                <a:defRPr>
                  <a:solidFill>
                    <a:schemeClr val="tx1"/>
                  </a:solidFill>
                  <a:latin typeface="Times New Roman" panose="02020603050405020304" pitchFamily="18" charset="0"/>
                </a:defRPr>
              </a:lvl4pPr>
              <a:lvl5pPr algn="l" eaLnBrk="0" hangingPunct="0">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vi-VN" sz="1800"/>
                <a:t>Người mua - tổ chức</a:t>
              </a:r>
            </a:p>
          </p:txBody>
        </p:sp>
        <p:sp>
          <p:nvSpPr>
            <p:cNvPr id="8281" name="Rectangle 89">
              <a:extLst>
                <a:ext uri="{FF2B5EF4-FFF2-40B4-BE49-F238E27FC236}">
                  <a16:creationId xmlns:a16="http://schemas.microsoft.com/office/drawing/2014/main" id="{A8EC5B04-0B4C-444C-94B8-BC7CE4C2B402}"/>
                </a:ext>
              </a:extLst>
            </p:cNvPr>
            <p:cNvSpPr>
              <a:spLocks noChangeArrowheads="1"/>
            </p:cNvSpPr>
            <p:nvPr/>
          </p:nvSpPr>
          <p:spPr bwMode="auto">
            <a:xfrm>
              <a:off x="4308" y="3447"/>
              <a:ext cx="1152" cy="4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2800">
                  <a:solidFill>
                    <a:schemeClr val="tx1"/>
                  </a:solidFill>
                  <a:latin typeface="Times New Roman" panose="02020603050405020304" pitchFamily="18" charset="0"/>
                </a:defRPr>
              </a:lvl1pPr>
              <a:lvl2pPr algn="l" eaLnBrk="0" hangingPunct="0">
                <a:spcBef>
                  <a:spcPct val="20000"/>
                </a:spcBef>
                <a:buChar char="–"/>
                <a:defRPr sz="2400">
                  <a:solidFill>
                    <a:schemeClr val="tx1"/>
                  </a:solidFill>
                  <a:latin typeface="Times New Roman" panose="02020603050405020304" pitchFamily="18" charset="0"/>
                </a:defRPr>
              </a:lvl2pPr>
              <a:lvl3pPr algn="l" eaLnBrk="0" hangingPunct="0">
                <a:spcBef>
                  <a:spcPct val="20000"/>
                </a:spcBef>
                <a:buChar char="•"/>
                <a:defRPr sz="2000">
                  <a:solidFill>
                    <a:schemeClr val="tx1"/>
                  </a:solidFill>
                  <a:latin typeface="Times New Roman" panose="02020603050405020304" pitchFamily="18" charset="0"/>
                </a:defRPr>
              </a:lvl3pPr>
              <a:lvl4pPr algn="l" eaLnBrk="0" hangingPunct="0">
                <a:spcBef>
                  <a:spcPct val="20000"/>
                </a:spcBef>
                <a:buChar char="–"/>
                <a:defRPr>
                  <a:solidFill>
                    <a:schemeClr val="tx1"/>
                  </a:solidFill>
                  <a:latin typeface="Times New Roman" panose="02020603050405020304" pitchFamily="18" charset="0"/>
                </a:defRPr>
              </a:lvl4pPr>
              <a:lvl5pPr algn="l" eaLnBrk="0" hangingPunct="0">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vi-VN" sz="1800"/>
                <a:t>Các cơ quan chính phủ</a:t>
              </a:r>
            </a:p>
          </p:txBody>
        </p:sp>
        <p:sp>
          <p:nvSpPr>
            <p:cNvPr id="8280" name="Rectangle 88">
              <a:extLst>
                <a:ext uri="{FF2B5EF4-FFF2-40B4-BE49-F238E27FC236}">
                  <a16:creationId xmlns:a16="http://schemas.microsoft.com/office/drawing/2014/main" id="{03C47192-F4A4-4AC0-A577-61BEDF3D592B}"/>
                </a:ext>
              </a:extLst>
            </p:cNvPr>
            <p:cNvSpPr>
              <a:spLocks noChangeArrowheads="1"/>
            </p:cNvSpPr>
            <p:nvPr/>
          </p:nvSpPr>
          <p:spPr bwMode="auto">
            <a:xfrm>
              <a:off x="3412" y="3447"/>
              <a:ext cx="896" cy="4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2800">
                  <a:solidFill>
                    <a:schemeClr val="tx1"/>
                  </a:solidFill>
                  <a:latin typeface="Times New Roman" panose="02020603050405020304" pitchFamily="18" charset="0"/>
                </a:defRPr>
              </a:lvl1pPr>
              <a:lvl2pPr algn="l" eaLnBrk="0" hangingPunct="0">
                <a:spcBef>
                  <a:spcPct val="20000"/>
                </a:spcBef>
                <a:buChar char="–"/>
                <a:defRPr sz="2400">
                  <a:solidFill>
                    <a:schemeClr val="tx1"/>
                  </a:solidFill>
                  <a:latin typeface="Times New Roman" panose="02020603050405020304" pitchFamily="18" charset="0"/>
                </a:defRPr>
              </a:lvl2pPr>
              <a:lvl3pPr algn="l" eaLnBrk="0" hangingPunct="0">
                <a:spcBef>
                  <a:spcPct val="20000"/>
                </a:spcBef>
                <a:buChar char="•"/>
                <a:defRPr sz="2000">
                  <a:solidFill>
                    <a:schemeClr val="tx1"/>
                  </a:solidFill>
                  <a:latin typeface="Times New Roman" panose="02020603050405020304" pitchFamily="18" charset="0"/>
                </a:defRPr>
              </a:lvl3pPr>
              <a:lvl4pPr algn="l" eaLnBrk="0" hangingPunct="0">
                <a:spcBef>
                  <a:spcPct val="20000"/>
                </a:spcBef>
                <a:buChar char="–"/>
                <a:defRPr>
                  <a:solidFill>
                    <a:schemeClr val="tx1"/>
                  </a:solidFill>
                  <a:latin typeface="Times New Roman" panose="02020603050405020304" pitchFamily="18" charset="0"/>
                </a:defRPr>
              </a:lvl4pPr>
              <a:lvl5pPr algn="l" eaLnBrk="0" hangingPunct="0">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vi-VN" sz="1800"/>
                <a:t>Các hãng phân phối</a:t>
              </a:r>
            </a:p>
          </p:txBody>
        </p:sp>
        <p:sp>
          <p:nvSpPr>
            <p:cNvPr id="8279" name="Rectangle 87">
              <a:extLst>
                <a:ext uri="{FF2B5EF4-FFF2-40B4-BE49-F238E27FC236}">
                  <a16:creationId xmlns:a16="http://schemas.microsoft.com/office/drawing/2014/main" id="{24DD5AD7-A22A-4386-9042-507430599BAC}"/>
                </a:ext>
              </a:extLst>
            </p:cNvPr>
            <p:cNvSpPr>
              <a:spLocks noChangeArrowheads="1"/>
            </p:cNvSpPr>
            <p:nvPr/>
          </p:nvSpPr>
          <p:spPr bwMode="auto">
            <a:xfrm>
              <a:off x="2340" y="3447"/>
              <a:ext cx="1072" cy="4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2800">
                  <a:solidFill>
                    <a:schemeClr val="tx1"/>
                  </a:solidFill>
                  <a:latin typeface="Times New Roman" panose="02020603050405020304" pitchFamily="18" charset="0"/>
                </a:defRPr>
              </a:lvl1pPr>
              <a:lvl2pPr algn="l" eaLnBrk="0" hangingPunct="0">
                <a:spcBef>
                  <a:spcPct val="20000"/>
                </a:spcBef>
                <a:buChar char="–"/>
                <a:defRPr sz="2400">
                  <a:solidFill>
                    <a:schemeClr val="tx1"/>
                  </a:solidFill>
                  <a:latin typeface="Times New Roman" panose="02020603050405020304" pitchFamily="18" charset="0"/>
                </a:defRPr>
              </a:lvl2pPr>
              <a:lvl3pPr algn="l" eaLnBrk="0" hangingPunct="0">
                <a:spcBef>
                  <a:spcPct val="20000"/>
                </a:spcBef>
                <a:buChar char="•"/>
                <a:defRPr sz="2000">
                  <a:solidFill>
                    <a:schemeClr val="tx1"/>
                  </a:solidFill>
                  <a:latin typeface="Times New Roman" panose="02020603050405020304" pitchFamily="18" charset="0"/>
                </a:defRPr>
              </a:lvl3pPr>
              <a:lvl4pPr algn="l" eaLnBrk="0" hangingPunct="0">
                <a:spcBef>
                  <a:spcPct val="20000"/>
                </a:spcBef>
                <a:buChar char="–"/>
                <a:defRPr>
                  <a:solidFill>
                    <a:schemeClr val="tx1"/>
                  </a:solidFill>
                  <a:latin typeface="Times New Roman" panose="02020603050405020304" pitchFamily="18" charset="0"/>
                </a:defRPr>
              </a:lvl4pPr>
              <a:lvl5pPr algn="l" eaLnBrk="0" hangingPunct="0">
                <a:spcBef>
                  <a:spcPct val="20000"/>
                </a:spcBef>
                <a:buChar char="»"/>
                <a:defRPr>
                  <a:solidFill>
                    <a:schemeClr val="tx1"/>
                  </a:solidFill>
                  <a:latin typeface="Times New Roman" panose="02020603050405020304" pitchFamily="18" charset="0"/>
                </a:defRPr>
              </a:lvl5pPr>
              <a:lvl6pPr eaLnBrk="0" fontAlgn="base" hangingPunct="0">
                <a:spcBef>
                  <a:spcPct val="20000"/>
                </a:spcBef>
                <a:spcAft>
                  <a:spcPct val="0"/>
                </a:spcAft>
                <a:buChar char="»"/>
                <a:defRPr>
                  <a:solidFill>
                    <a:schemeClr val="tx1"/>
                  </a:solidFill>
                  <a:latin typeface="Times New Roman" panose="02020603050405020304" pitchFamily="18" charset="0"/>
                </a:defRPr>
              </a:lvl6pPr>
              <a:lvl7pPr eaLnBrk="0" fontAlgn="base" hangingPunct="0">
                <a:spcBef>
                  <a:spcPct val="20000"/>
                </a:spcBef>
                <a:spcAft>
                  <a:spcPct val="0"/>
                </a:spcAft>
                <a:buChar char="»"/>
                <a:defRPr>
                  <a:solidFill>
                    <a:schemeClr val="tx1"/>
                  </a:solidFill>
                  <a:latin typeface="Times New Roman" panose="02020603050405020304" pitchFamily="18" charset="0"/>
                </a:defRPr>
              </a:lvl7pPr>
              <a:lvl8pPr eaLnBrk="0" fontAlgn="base" hangingPunct="0">
                <a:spcBef>
                  <a:spcPct val="20000"/>
                </a:spcBef>
                <a:spcAft>
                  <a:spcPct val="0"/>
                </a:spcAft>
                <a:buChar char="»"/>
                <a:defRPr>
                  <a:solidFill>
                    <a:schemeClr val="tx1"/>
                  </a:solidFill>
                  <a:latin typeface="Times New Roman" panose="02020603050405020304" pitchFamily="18" charset="0"/>
                </a:defRPr>
              </a:lvl8pPr>
              <a:lvl9pPr eaLnBrk="0" fontAlgn="base" hangingPunct="0">
                <a:spcBef>
                  <a:spcPct val="20000"/>
                </a:spcBef>
                <a:spcAft>
                  <a:spcPct val="0"/>
                </a:spcAft>
                <a:buChar char="»"/>
                <a:defRPr>
                  <a:solidFill>
                    <a:schemeClr val="tx1"/>
                  </a:solidFill>
                  <a:latin typeface="Times New Roman" panose="02020603050405020304" pitchFamily="18" charset="0"/>
                </a:defRPr>
              </a:lvl9pPr>
            </a:lstStyle>
            <a:p>
              <a:pPr algn="ctr">
                <a:buFontTx/>
                <a:buNone/>
              </a:pPr>
              <a:r>
                <a:rPr lang="en-US" altLang="vi-VN" sz="1800"/>
                <a:t>Các xí nghiệp sản xuất</a:t>
              </a:r>
            </a:p>
          </p:txBody>
        </p:sp>
        <p:sp>
          <p:nvSpPr>
            <p:cNvPr id="8282" name="Line 90">
              <a:extLst>
                <a:ext uri="{FF2B5EF4-FFF2-40B4-BE49-F238E27FC236}">
                  <a16:creationId xmlns:a16="http://schemas.microsoft.com/office/drawing/2014/main" id="{8B8213D4-00F5-4189-8B89-4851F70ED128}"/>
                </a:ext>
              </a:extLst>
            </p:cNvPr>
            <p:cNvSpPr>
              <a:spLocks noChangeShapeType="1"/>
            </p:cNvSpPr>
            <p:nvPr/>
          </p:nvSpPr>
          <p:spPr bwMode="auto">
            <a:xfrm>
              <a:off x="2340" y="3447"/>
              <a:ext cx="312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3" name="Line 91">
              <a:extLst>
                <a:ext uri="{FF2B5EF4-FFF2-40B4-BE49-F238E27FC236}">
                  <a16:creationId xmlns:a16="http://schemas.microsoft.com/office/drawing/2014/main" id="{0F503226-5F20-41F6-B0EA-E9786144593E}"/>
                </a:ext>
              </a:extLst>
            </p:cNvPr>
            <p:cNvSpPr>
              <a:spLocks noChangeShapeType="1"/>
            </p:cNvSpPr>
            <p:nvPr/>
          </p:nvSpPr>
          <p:spPr bwMode="auto">
            <a:xfrm>
              <a:off x="2340" y="4080"/>
              <a:ext cx="312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4" name="Line 92">
              <a:extLst>
                <a:ext uri="{FF2B5EF4-FFF2-40B4-BE49-F238E27FC236}">
                  <a16:creationId xmlns:a16="http://schemas.microsoft.com/office/drawing/2014/main" id="{D7DA494B-60D8-4353-9ED1-57BD5D4C66C7}"/>
                </a:ext>
              </a:extLst>
            </p:cNvPr>
            <p:cNvSpPr>
              <a:spLocks noChangeShapeType="1"/>
            </p:cNvSpPr>
            <p:nvPr/>
          </p:nvSpPr>
          <p:spPr bwMode="auto">
            <a:xfrm>
              <a:off x="2340" y="3447"/>
              <a:ext cx="0" cy="63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5" name="Line 93">
              <a:extLst>
                <a:ext uri="{FF2B5EF4-FFF2-40B4-BE49-F238E27FC236}">
                  <a16:creationId xmlns:a16="http://schemas.microsoft.com/office/drawing/2014/main" id="{7147BEB1-2D81-4990-8FE4-657465C463C7}"/>
                </a:ext>
              </a:extLst>
            </p:cNvPr>
            <p:cNvSpPr>
              <a:spLocks noChangeShapeType="1"/>
            </p:cNvSpPr>
            <p:nvPr/>
          </p:nvSpPr>
          <p:spPr bwMode="auto">
            <a:xfrm>
              <a:off x="3412" y="3447"/>
              <a:ext cx="0" cy="40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6" name="Line 94">
              <a:extLst>
                <a:ext uri="{FF2B5EF4-FFF2-40B4-BE49-F238E27FC236}">
                  <a16:creationId xmlns:a16="http://schemas.microsoft.com/office/drawing/2014/main" id="{FB5AD0EE-A59E-4C09-9F75-8998FDEFDBD6}"/>
                </a:ext>
              </a:extLst>
            </p:cNvPr>
            <p:cNvSpPr>
              <a:spLocks noChangeShapeType="1"/>
            </p:cNvSpPr>
            <p:nvPr/>
          </p:nvSpPr>
          <p:spPr bwMode="auto">
            <a:xfrm>
              <a:off x="4308" y="3447"/>
              <a:ext cx="0" cy="40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87" name="Line 95">
              <a:extLst>
                <a:ext uri="{FF2B5EF4-FFF2-40B4-BE49-F238E27FC236}">
                  <a16:creationId xmlns:a16="http://schemas.microsoft.com/office/drawing/2014/main" id="{86E56587-8B0E-4084-B203-1398573D97A9}"/>
                </a:ext>
              </a:extLst>
            </p:cNvPr>
            <p:cNvSpPr>
              <a:spLocks noChangeShapeType="1"/>
            </p:cNvSpPr>
            <p:nvPr/>
          </p:nvSpPr>
          <p:spPr bwMode="auto">
            <a:xfrm>
              <a:off x="5460" y="3447"/>
              <a:ext cx="0" cy="63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92" name="Line 100">
              <a:extLst>
                <a:ext uri="{FF2B5EF4-FFF2-40B4-BE49-F238E27FC236}">
                  <a16:creationId xmlns:a16="http://schemas.microsoft.com/office/drawing/2014/main" id="{5D2FA02F-034D-4522-8A3D-9024CB44D9C1}"/>
                </a:ext>
              </a:extLst>
            </p:cNvPr>
            <p:cNvSpPr>
              <a:spLocks noChangeShapeType="1"/>
            </p:cNvSpPr>
            <p:nvPr/>
          </p:nvSpPr>
          <p:spPr bwMode="auto">
            <a:xfrm>
              <a:off x="2340" y="3850"/>
              <a:ext cx="31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1" name="Line 119">
              <a:extLst>
                <a:ext uri="{FF2B5EF4-FFF2-40B4-BE49-F238E27FC236}">
                  <a16:creationId xmlns:a16="http://schemas.microsoft.com/office/drawing/2014/main" id="{C9BF8AD1-A849-4E83-BE87-066044736DF0}"/>
                </a:ext>
              </a:extLst>
            </p:cNvPr>
            <p:cNvSpPr>
              <a:spLocks noChangeShapeType="1"/>
            </p:cNvSpPr>
            <p:nvPr/>
          </p:nvSpPr>
          <p:spPr bwMode="auto">
            <a:xfrm>
              <a:off x="2496" y="3096"/>
              <a:ext cx="25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2" name="Line 120">
              <a:extLst>
                <a:ext uri="{FF2B5EF4-FFF2-40B4-BE49-F238E27FC236}">
                  <a16:creationId xmlns:a16="http://schemas.microsoft.com/office/drawing/2014/main" id="{615EA791-D9AA-4073-B89F-6499CED3CFE4}"/>
                </a:ext>
              </a:extLst>
            </p:cNvPr>
            <p:cNvSpPr>
              <a:spLocks noChangeShapeType="1"/>
            </p:cNvSpPr>
            <p:nvPr/>
          </p:nvSpPr>
          <p:spPr bwMode="auto">
            <a:xfrm>
              <a:off x="2928" y="3264"/>
              <a:ext cx="20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17" name="Line 125">
              <a:extLst>
                <a:ext uri="{FF2B5EF4-FFF2-40B4-BE49-F238E27FC236}">
                  <a16:creationId xmlns:a16="http://schemas.microsoft.com/office/drawing/2014/main" id="{4BD17D54-720D-4C21-A710-2695AFB587C7}"/>
                </a:ext>
              </a:extLst>
            </p:cNvPr>
            <p:cNvSpPr>
              <a:spLocks noChangeShapeType="1"/>
            </p:cNvSpPr>
            <p:nvPr/>
          </p:nvSpPr>
          <p:spPr bwMode="auto">
            <a:xfrm>
              <a:off x="3888" y="3096"/>
              <a:ext cx="0" cy="3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1" name="Line 129">
              <a:extLst>
                <a:ext uri="{FF2B5EF4-FFF2-40B4-BE49-F238E27FC236}">
                  <a16:creationId xmlns:a16="http://schemas.microsoft.com/office/drawing/2014/main" id="{386C50E2-49BB-45E7-B89E-67A8CF11A8BA}"/>
                </a:ext>
              </a:extLst>
            </p:cNvPr>
            <p:cNvSpPr>
              <a:spLocks noChangeShapeType="1"/>
            </p:cNvSpPr>
            <p:nvPr/>
          </p:nvSpPr>
          <p:spPr bwMode="auto">
            <a:xfrm>
              <a:off x="2928" y="326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2" name="Line 130">
              <a:extLst>
                <a:ext uri="{FF2B5EF4-FFF2-40B4-BE49-F238E27FC236}">
                  <a16:creationId xmlns:a16="http://schemas.microsoft.com/office/drawing/2014/main" id="{43FA1F4E-E235-45CE-A816-9C4677830D4C}"/>
                </a:ext>
              </a:extLst>
            </p:cNvPr>
            <p:cNvSpPr>
              <a:spLocks noChangeShapeType="1"/>
            </p:cNvSpPr>
            <p:nvPr/>
          </p:nvSpPr>
          <p:spPr bwMode="auto">
            <a:xfrm>
              <a:off x="4932" y="3264"/>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3" name="Line 131">
              <a:extLst>
                <a:ext uri="{FF2B5EF4-FFF2-40B4-BE49-F238E27FC236}">
                  <a16:creationId xmlns:a16="http://schemas.microsoft.com/office/drawing/2014/main" id="{256BF198-F4BC-4D98-9877-6E87D16B2AEA}"/>
                </a:ext>
              </a:extLst>
            </p:cNvPr>
            <p:cNvSpPr>
              <a:spLocks noChangeShapeType="1"/>
            </p:cNvSpPr>
            <p:nvPr/>
          </p:nvSpPr>
          <p:spPr bwMode="auto">
            <a:xfrm>
              <a:off x="1152" y="1056"/>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4" name="Line 132">
              <a:extLst>
                <a:ext uri="{FF2B5EF4-FFF2-40B4-BE49-F238E27FC236}">
                  <a16:creationId xmlns:a16="http://schemas.microsoft.com/office/drawing/2014/main" id="{79E55752-1BDA-4126-8C56-69FA0573C19E}"/>
                </a:ext>
              </a:extLst>
            </p:cNvPr>
            <p:cNvSpPr>
              <a:spLocks noChangeShapeType="1"/>
            </p:cNvSpPr>
            <p:nvPr/>
          </p:nvSpPr>
          <p:spPr bwMode="auto">
            <a:xfrm>
              <a:off x="3504" y="1056"/>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5" name="Line 133">
              <a:extLst>
                <a:ext uri="{FF2B5EF4-FFF2-40B4-BE49-F238E27FC236}">
                  <a16:creationId xmlns:a16="http://schemas.microsoft.com/office/drawing/2014/main" id="{4332DCD8-3E4E-426C-8941-D7A38781B0FE}"/>
                </a:ext>
              </a:extLst>
            </p:cNvPr>
            <p:cNvSpPr>
              <a:spLocks noChangeShapeType="1"/>
            </p:cNvSpPr>
            <p:nvPr/>
          </p:nvSpPr>
          <p:spPr bwMode="auto">
            <a:xfrm>
              <a:off x="1152" y="1056"/>
              <a:ext cx="0"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6" name="Line 134">
              <a:extLst>
                <a:ext uri="{FF2B5EF4-FFF2-40B4-BE49-F238E27FC236}">
                  <a16:creationId xmlns:a16="http://schemas.microsoft.com/office/drawing/2014/main" id="{CAA1FF38-9A3B-45DB-A163-C219BE554E4E}"/>
                </a:ext>
              </a:extLst>
            </p:cNvPr>
            <p:cNvSpPr>
              <a:spLocks noChangeShapeType="1"/>
            </p:cNvSpPr>
            <p:nvPr/>
          </p:nvSpPr>
          <p:spPr bwMode="auto">
            <a:xfrm>
              <a:off x="1152" y="1824"/>
              <a:ext cx="0"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7" name="Line 135">
              <a:extLst>
                <a:ext uri="{FF2B5EF4-FFF2-40B4-BE49-F238E27FC236}">
                  <a16:creationId xmlns:a16="http://schemas.microsoft.com/office/drawing/2014/main" id="{6B30CA30-4D3B-40BC-91F7-083DE25D52AC}"/>
                </a:ext>
              </a:extLst>
            </p:cNvPr>
            <p:cNvSpPr>
              <a:spLocks noChangeShapeType="1"/>
            </p:cNvSpPr>
            <p:nvPr/>
          </p:nvSpPr>
          <p:spPr bwMode="auto">
            <a:xfrm>
              <a:off x="3924" y="1056"/>
              <a:ext cx="0" cy="4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28" name="Line 136">
              <a:extLst>
                <a:ext uri="{FF2B5EF4-FFF2-40B4-BE49-F238E27FC236}">
                  <a16:creationId xmlns:a16="http://schemas.microsoft.com/office/drawing/2014/main" id="{D6679B3E-E92D-41BD-B341-47B1BD03FECE}"/>
                </a:ext>
              </a:extLst>
            </p:cNvPr>
            <p:cNvSpPr>
              <a:spLocks noChangeShapeType="1"/>
            </p:cNvSpPr>
            <p:nvPr/>
          </p:nvSpPr>
          <p:spPr bwMode="auto">
            <a:xfrm>
              <a:off x="3912" y="1824"/>
              <a:ext cx="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8333" name="Rectangle 141">
            <a:extLst>
              <a:ext uri="{FF2B5EF4-FFF2-40B4-BE49-F238E27FC236}">
                <a16:creationId xmlns:a16="http://schemas.microsoft.com/office/drawing/2014/main" id="{C8F0A7E3-42C1-4F97-AD32-7A87949772BA}"/>
              </a:ext>
            </a:extLst>
          </p:cNvPr>
          <p:cNvSpPr>
            <a:spLocks noChangeArrowheads="1"/>
          </p:cNvSpPr>
          <p:nvPr/>
        </p:nvSpPr>
        <p:spPr bwMode="auto">
          <a:xfrm>
            <a:off x="609600" y="5638800"/>
            <a:ext cx="213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vi-VN"/>
          </a:p>
        </p:txBody>
      </p:sp>
      <p:cxnSp>
        <p:nvCxnSpPr>
          <p:cNvPr id="3" name="Đường kết nối Mũi tên Thẳng 2">
            <a:extLst>
              <a:ext uri="{FF2B5EF4-FFF2-40B4-BE49-F238E27FC236}">
                <a16:creationId xmlns:a16="http://schemas.microsoft.com/office/drawing/2014/main" id="{7B2B47F5-4A55-4DF2-96D1-937F88A642CE}"/>
              </a:ext>
            </a:extLst>
          </p:cNvPr>
          <p:cNvCxnSpPr>
            <a:cxnSpLocks/>
          </p:cNvCxnSpPr>
          <p:nvPr/>
        </p:nvCxnSpPr>
        <p:spPr>
          <a:xfrm>
            <a:off x="1801091" y="4042498"/>
            <a:ext cx="0" cy="14439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24">
            <a:extLst>
              <a:ext uri="{FF2B5EF4-FFF2-40B4-BE49-F238E27FC236}">
                <a16:creationId xmlns:a16="http://schemas.microsoft.com/office/drawing/2014/main" id="{36080F10-1787-46A2-AF3F-12BC5F26AE7F}"/>
              </a:ext>
            </a:extLst>
          </p:cNvPr>
          <p:cNvSpPr>
            <a:spLocks noChangeArrowheads="1"/>
          </p:cNvSpPr>
          <p:nvPr/>
        </p:nvSpPr>
        <p:spPr bwMode="auto">
          <a:xfrm>
            <a:off x="630382" y="5486400"/>
            <a:ext cx="2286000" cy="64769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altLang="vi-VN" sz="2000" dirty="0" err="1"/>
              <a:t>Người</a:t>
            </a:r>
            <a:r>
              <a:rPr lang="en-US" altLang="vi-VN" sz="2000" dirty="0"/>
              <a:t> </a:t>
            </a:r>
            <a:r>
              <a:rPr lang="en-US" altLang="vi-VN" sz="2000" dirty="0" err="1"/>
              <a:t>tiêu</a:t>
            </a:r>
            <a:r>
              <a:rPr lang="en-US" altLang="vi-VN" sz="2000" dirty="0"/>
              <a:t> </a:t>
            </a:r>
            <a:r>
              <a:rPr lang="en-US" altLang="vi-VN" sz="2000" dirty="0" err="1"/>
              <a:t>dùng</a:t>
            </a:r>
            <a:r>
              <a:rPr lang="en-US" altLang="vi-VN" sz="2000" dirty="0"/>
              <a:t> </a:t>
            </a:r>
          </a:p>
          <a:p>
            <a:pPr algn="ctr">
              <a:spcBef>
                <a:spcPct val="0"/>
              </a:spcBef>
            </a:pPr>
            <a:r>
              <a:rPr lang="en-US" altLang="vi-VN" sz="2000" dirty="0" err="1"/>
              <a:t>cá</a:t>
            </a:r>
            <a:r>
              <a:rPr lang="en-US" altLang="vi-VN" sz="2000" dirty="0"/>
              <a:t> </a:t>
            </a:r>
            <a:r>
              <a:rPr lang="en-US" altLang="vi-VN" sz="2000" dirty="0" err="1"/>
              <a:t>nhân</a:t>
            </a:r>
            <a:endParaRPr lang="en-US" altLang="vi-VN" sz="2000" dirty="0">
              <a:latin typeface="Times New Roman" panose="02020603050405020304" pitchFamily="18" charset="0"/>
            </a:endParaRPr>
          </a:p>
        </p:txBody>
      </p:sp>
      <p:sp>
        <p:nvSpPr>
          <p:cNvPr id="53" name="Line 136">
            <a:extLst>
              <a:ext uri="{FF2B5EF4-FFF2-40B4-BE49-F238E27FC236}">
                <a16:creationId xmlns:a16="http://schemas.microsoft.com/office/drawing/2014/main" id="{21B05A2C-32C8-47D8-9856-DE64C296E2CA}"/>
              </a:ext>
            </a:extLst>
          </p:cNvPr>
          <p:cNvSpPr>
            <a:spLocks noChangeShapeType="1"/>
          </p:cNvSpPr>
          <p:nvPr/>
        </p:nvSpPr>
        <p:spPr bwMode="auto">
          <a:xfrm>
            <a:off x="3910993" y="4577844"/>
            <a:ext cx="0" cy="2524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7" name="Line 136">
            <a:extLst>
              <a:ext uri="{FF2B5EF4-FFF2-40B4-BE49-F238E27FC236}">
                <a16:creationId xmlns:a16="http://schemas.microsoft.com/office/drawing/2014/main" id="{242E6117-9EA3-4D6C-85C6-A4B2D9D7C4E3}"/>
              </a:ext>
            </a:extLst>
          </p:cNvPr>
          <p:cNvSpPr>
            <a:spLocks noChangeShapeType="1"/>
          </p:cNvSpPr>
          <p:nvPr/>
        </p:nvSpPr>
        <p:spPr bwMode="auto">
          <a:xfrm>
            <a:off x="5181600" y="4601658"/>
            <a:ext cx="0" cy="22859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8" name="Line 136">
            <a:extLst>
              <a:ext uri="{FF2B5EF4-FFF2-40B4-BE49-F238E27FC236}">
                <a16:creationId xmlns:a16="http://schemas.microsoft.com/office/drawing/2014/main" id="{CC776A95-049D-45D5-9F1D-C818474F7598}"/>
              </a:ext>
            </a:extLst>
          </p:cNvPr>
          <p:cNvSpPr>
            <a:spLocks noChangeShapeType="1"/>
          </p:cNvSpPr>
          <p:nvPr/>
        </p:nvSpPr>
        <p:spPr bwMode="auto">
          <a:xfrm>
            <a:off x="6477000" y="4577844"/>
            <a:ext cx="0" cy="25241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9" name="Line 136">
            <a:extLst>
              <a:ext uri="{FF2B5EF4-FFF2-40B4-BE49-F238E27FC236}">
                <a16:creationId xmlns:a16="http://schemas.microsoft.com/office/drawing/2014/main" id="{FDC3AAA7-F4C3-4E4B-9374-16E9B44BD37E}"/>
              </a:ext>
            </a:extLst>
          </p:cNvPr>
          <p:cNvSpPr>
            <a:spLocks noChangeShapeType="1"/>
          </p:cNvSpPr>
          <p:nvPr/>
        </p:nvSpPr>
        <p:spPr bwMode="auto">
          <a:xfrm>
            <a:off x="8049491" y="4577844"/>
            <a:ext cx="0" cy="25241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96637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534400" cy="758952"/>
          </a:xfrm>
        </p:spPr>
        <p:txBody>
          <a:bodyPr>
            <a:noAutofit/>
          </a:bodyPr>
          <a:lstStyle/>
          <a:p>
            <a:pPr algn="ctr">
              <a:lnSpc>
                <a:spcPct val="100000"/>
              </a:lnSpc>
            </a:pPr>
            <a:r>
              <a:rPr lang="vi-VN" sz="2800" dirty="0">
                <a:solidFill>
                  <a:schemeClr val="tx1"/>
                </a:solidFill>
              </a:rPr>
              <a:t>10. </a:t>
            </a:r>
            <a:r>
              <a:rPr lang="vi-VN" sz="2800" dirty="0" err="1">
                <a:solidFill>
                  <a:schemeClr val="tx1"/>
                </a:solidFill>
              </a:rPr>
              <a:t>Tiếp</a:t>
            </a:r>
            <a:r>
              <a:rPr lang="vi-VN" sz="2800" dirty="0">
                <a:solidFill>
                  <a:schemeClr val="tx1"/>
                </a:solidFill>
              </a:rPr>
              <a:t> </a:t>
            </a:r>
            <a:r>
              <a:rPr lang="vi-VN" sz="2800" dirty="0" err="1">
                <a:solidFill>
                  <a:schemeClr val="tx1"/>
                </a:solidFill>
              </a:rPr>
              <a:t>cận</a:t>
            </a:r>
            <a:r>
              <a:rPr lang="vi-VN" sz="2800" dirty="0">
                <a:solidFill>
                  <a:schemeClr val="tx1"/>
                </a:solidFill>
              </a:rPr>
              <a:t> </a:t>
            </a:r>
            <a:r>
              <a:rPr lang="vi-VN" sz="2800" dirty="0" err="1">
                <a:solidFill>
                  <a:schemeClr val="tx1"/>
                </a:solidFill>
              </a:rPr>
              <a:t>thứ</a:t>
            </a:r>
            <a:r>
              <a:rPr lang="vi-VN" sz="2800" dirty="0">
                <a:solidFill>
                  <a:schemeClr val="tx1"/>
                </a:solidFill>
              </a:rPr>
              <a:t> hai: Ba nhóm công </a:t>
            </a:r>
            <a:r>
              <a:rPr lang="vi-VN" sz="2800" dirty="0" err="1">
                <a:solidFill>
                  <a:schemeClr val="tx1"/>
                </a:solidFill>
              </a:rPr>
              <a:t>việc</a:t>
            </a:r>
            <a:r>
              <a:rPr lang="vi-VN" sz="2800" dirty="0">
                <a:solidFill>
                  <a:schemeClr val="tx1"/>
                </a:solidFill>
              </a:rPr>
              <a:t> </a:t>
            </a:r>
            <a:r>
              <a:rPr lang="vi-VN" sz="2800" dirty="0" err="1">
                <a:solidFill>
                  <a:schemeClr val="tx1"/>
                </a:solidFill>
              </a:rPr>
              <a:t>BH</a:t>
            </a:r>
            <a:r>
              <a:rPr lang="vi-VN" sz="2800" dirty="0">
                <a:solidFill>
                  <a:schemeClr val="tx1"/>
                </a:solidFill>
              </a:rPr>
              <a:t> cơ bản</a:t>
            </a: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46</a:t>
            </a:fld>
            <a:endParaRPr lang="en-US"/>
          </a:p>
        </p:txBody>
      </p:sp>
      <p:graphicFrame>
        <p:nvGraphicFramePr>
          <p:cNvPr id="5" name="Table 4"/>
          <p:cNvGraphicFramePr>
            <a:graphicFrameLocks noGrp="1"/>
          </p:cNvGraphicFramePr>
          <p:nvPr/>
        </p:nvGraphicFramePr>
        <p:xfrm>
          <a:off x="381000" y="1219200"/>
          <a:ext cx="8458200" cy="5140883"/>
        </p:xfrm>
        <a:graphic>
          <a:graphicData uri="http://schemas.openxmlformats.org/drawingml/2006/table">
            <a:tbl>
              <a:tblPr firstRow="1" firstCol="1" bandRow="1">
                <a:tableStyleId>{5C22544A-7EE6-4342-B048-85BDC9FD1C3A}</a:tableStyleId>
              </a:tblPr>
              <a:tblGrid>
                <a:gridCol w="3505201">
                  <a:extLst>
                    <a:ext uri="{9D8B030D-6E8A-4147-A177-3AD203B41FA5}">
                      <a16:colId xmlns:a16="http://schemas.microsoft.com/office/drawing/2014/main" val="20000"/>
                    </a:ext>
                  </a:extLst>
                </a:gridCol>
                <a:gridCol w="4952999">
                  <a:extLst>
                    <a:ext uri="{9D8B030D-6E8A-4147-A177-3AD203B41FA5}">
                      <a16:colId xmlns:a16="http://schemas.microsoft.com/office/drawing/2014/main" val="20001"/>
                    </a:ext>
                  </a:extLst>
                </a:gridCol>
              </a:tblGrid>
              <a:tr h="362256">
                <a:tc>
                  <a:txBody>
                    <a:bodyPr/>
                    <a:lstStyle/>
                    <a:p>
                      <a:pPr algn="just">
                        <a:lnSpc>
                          <a:spcPct val="115000"/>
                        </a:lnSpc>
                        <a:spcBef>
                          <a:spcPts val="300"/>
                        </a:spcBef>
                        <a:spcAft>
                          <a:spcPts val="200"/>
                        </a:spcAft>
                      </a:pPr>
                      <a:r>
                        <a:rPr lang="en-US" sz="2000" dirty="0">
                          <a:effectLst/>
                          <a:latin typeface="+mn-lt"/>
                          <a:ea typeface="+mn-ea"/>
                          <a:cs typeface="+mn-cs"/>
                        </a:rPr>
                        <a:t>         </a:t>
                      </a:r>
                      <a:r>
                        <a:rPr lang="en-US" sz="2000" dirty="0" err="1">
                          <a:effectLst/>
                          <a:latin typeface="+mn-lt"/>
                          <a:ea typeface="+mn-ea"/>
                          <a:cs typeface="+mn-cs"/>
                        </a:rPr>
                        <a:t>Nhóm</a:t>
                      </a:r>
                      <a:r>
                        <a:rPr lang="en-US" sz="2000" baseline="0" dirty="0">
                          <a:effectLst/>
                          <a:latin typeface="+mn-lt"/>
                          <a:ea typeface="+mn-ea"/>
                          <a:cs typeface="+mn-cs"/>
                        </a:rPr>
                        <a:t> </a:t>
                      </a:r>
                      <a:r>
                        <a:rPr lang="en-US" sz="2000" baseline="0" dirty="0" err="1">
                          <a:effectLst/>
                          <a:latin typeface="+mn-lt"/>
                          <a:ea typeface="+mn-ea"/>
                          <a:cs typeface="+mn-cs"/>
                        </a:rPr>
                        <a:t>công</a:t>
                      </a:r>
                      <a:r>
                        <a:rPr lang="en-US" sz="2000" baseline="0" dirty="0">
                          <a:effectLst/>
                          <a:latin typeface="+mn-lt"/>
                          <a:ea typeface="+mn-ea"/>
                          <a:cs typeface="+mn-cs"/>
                        </a:rPr>
                        <a:t> </a:t>
                      </a:r>
                      <a:r>
                        <a:rPr lang="en-US" sz="2000" baseline="0" dirty="0" err="1">
                          <a:effectLst/>
                          <a:latin typeface="+mn-lt"/>
                          <a:ea typeface="+mn-ea"/>
                          <a:cs typeface="+mn-cs"/>
                        </a:rPr>
                        <a:t>việc</a:t>
                      </a:r>
                      <a:endParaRPr lang="vi-VN" sz="2000" dirty="0">
                        <a:effectLst/>
                        <a:latin typeface="Times New Roman"/>
                        <a:ea typeface="Calibri"/>
                        <a:cs typeface="Times New Roman"/>
                      </a:endParaRPr>
                    </a:p>
                  </a:txBody>
                  <a:tcPr marL="68580" marR="68580" marT="0" marB="0"/>
                </a:tc>
                <a:tc>
                  <a:txBody>
                    <a:bodyPr/>
                    <a:lstStyle/>
                    <a:p>
                      <a:pPr algn="just">
                        <a:lnSpc>
                          <a:spcPct val="115000"/>
                        </a:lnSpc>
                        <a:spcBef>
                          <a:spcPts val="300"/>
                        </a:spcBef>
                        <a:spcAft>
                          <a:spcPts val="200"/>
                        </a:spcAft>
                      </a:pPr>
                      <a:r>
                        <a:rPr lang="en-US" sz="2000" dirty="0">
                          <a:effectLst/>
                          <a:latin typeface="Times New Roman"/>
                          <a:ea typeface="Calibri"/>
                          <a:cs typeface="Times New Roman"/>
                        </a:rPr>
                        <a:t>                        </a:t>
                      </a:r>
                      <a:r>
                        <a:rPr lang="en-US" sz="2000" dirty="0" err="1">
                          <a:effectLst/>
                          <a:latin typeface="Times New Roman"/>
                          <a:ea typeface="Calibri"/>
                          <a:cs typeface="Times New Roman"/>
                        </a:rPr>
                        <a:t>Đặc</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điểm</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987596">
                <a:tc>
                  <a:txBody>
                    <a:bodyPr/>
                    <a:lstStyle/>
                    <a:p>
                      <a:pPr algn="ctr">
                        <a:lnSpc>
                          <a:spcPct val="115000"/>
                        </a:lnSpc>
                        <a:spcAft>
                          <a:spcPts val="0"/>
                        </a:spcAft>
                      </a:pPr>
                      <a:endParaRPr lang="en-US" sz="2000" dirty="0">
                        <a:effectLst/>
                        <a:latin typeface="Times New Roman"/>
                        <a:ea typeface="Calibri"/>
                        <a:cs typeface="Times New Roman"/>
                      </a:endParaRPr>
                    </a:p>
                    <a:p>
                      <a:pPr algn="ctr">
                        <a:lnSpc>
                          <a:spcPct val="115000"/>
                        </a:lnSpc>
                        <a:spcAft>
                          <a:spcPts val="0"/>
                        </a:spcAft>
                      </a:pPr>
                      <a:r>
                        <a:rPr lang="en-US" sz="2000" dirty="0" err="1">
                          <a:effectLst/>
                          <a:latin typeface="Times New Roman"/>
                          <a:ea typeface="Calibri"/>
                          <a:cs typeface="Times New Roman"/>
                        </a:rPr>
                        <a:t>Bán</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hàng</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tại</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điểm</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bán</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lẻ</a:t>
                      </a:r>
                      <a:endParaRPr lang="vi-VN" sz="20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kumimoji="0" lang="en-US" sz="1800" kern="1200" dirty="0" err="1">
                          <a:solidFill>
                            <a:schemeClr val="dk1"/>
                          </a:solidFill>
                          <a:effectLst/>
                          <a:latin typeface="+mn-lt"/>
                          <a:ea typeface="+mn-ea"/>
                          <a:cs typeface="+mn-cs"/>
                        </a:rPr>
                        <a:t>Có</a:t>
                      </a:r>
                      <a:r>
                        <a:rPr kumimoji="0" lang="en-US" sz="1800" kern="1200" dirty="0">
                          <a:solidFill>
                            <a:schemeClr val="dk1"/>
                          </a:solidFill>
                          <a:effectLst/>
                          <a:latin typeface="+mn-lt"/>
                          <a:ea typeface="+mn-ea"/>
                          <a:cs typeface="+mn-cs"/>
                        </a:rPr>
                        <a:t> 3 </a:t>
                      </a:r>
                      <a:r>
                        <a:rPr kumimoji="0" lang="en-US" sz="1800" kern="1200" dirty="0" err="1">
                          <a:solidFill>
                            <a:schemeClr val="dk1"/>
                          </a:solidFill>
                          <a:effectLst/>
                          <a:latin typeface="+mn-lt"/>
                          <a:ea typeface="+mn-ea"/>
                          <a:cs typeface="+mn-cs"/>
                        </a:rPr>
                        <a:t>loại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nhân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viên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tại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điểm</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lẻ</a:t>
                      </a:r>
                      <a:r>
                        <a:rPr kumimoji="0" lang="en-US" sz="1800" kern="1200" dirty="0">
                          <a:solidFill>
                            <a:schemeClr val="dk1"/>
                          </a:solidFill>
                          <a:effectLst/>
                          <a:latin typeface="+mn-lt"/>
                          <a:ea typeface="+mn-ea"/>
                          <a:cs typeface="+mn-cs"/>
                        </a:rPr>
                        <a:t> </a:t>
                      </a:r>
                      <a:r>
                        <a:rPr kumimoji="0" lang="en-US" sz="1800" kern="1200" dirty="0">
                          <a:solidFill>
                            <a:schemeClr val="dk1"/>
                          </a:solidFill>
                          <a:effectLst/>
                          <a:latin typeface="+mn-lt"/>
                          <a:ea typeface="+mn-ea"/>
                          <a:cs typeface="+mn-cs"/>
                          <a:sym typeface="Wingdings" pitchFamily="2" charset="2"/>
                        </a:rPr>
                        <a:t>(</a:t>
                      </a:r>
                      <a:r>
                        <a:rPr kumimoji="0" lang="en-US" sz="1800" kern="1200" dirty="0" err="1">
                          <a:solidFill>
                            <a:schemeClr val="dk1"/>
                          </a:solidFill>
                          <a:effectLst/>
                          <a:latin typeface="+mn-lt"/>
                          <a:ea typeface="+mn-ea"/>
                          <a:cs typeface="+mn-cs"/>
                          <a:sym typeface="Wingdings" pitchFamily="2" charset="2"/>
                        </a:rPr>
                        <a:t>i</a:t>
                      </a:r>
                      <a:r>
                        <a:rPr kumimoji="0" lang="en-US" sz="1800" kern="1200" dirty="0">
                          <a:solidFill>
                            <a:schemeClr val="dk1"/>
                          </a:solidFill>
                          <a:effectLst/>
                          <a:latin typeface="+mn-lt"/>
                          <a:ea typeface="+mn-ea"/>
                          <a:cs typeface="+mn-cs"/>
                          <a:sym typeface="Wingdings" pitchFamily="2" charset="2"/>
                        </a:rPr>
                        <a:t>)</a:t>
                      </a:r>
                      <a:r>
                        <a:rPr kumimoji="0" lang="en-US" sz="1800" kern="1200" dirty="0" err="1">
                          <a:solidFill>
                            <a:schemeClr val="dk1"/>
                          </a:solidFill>
                          <a:effectLst/>
                          <a:latin typeface="+mn-lt"/>
                          <a:ea typeface="+mn-ea"/>
                          <a:cs typeface="+mn-cs"/>
                          <a:sym typeface="Wingdings" pitchFamily="2" charset="2"/>
                        </a:rPr>
                        <a:t>B</a:t>
                      </a:r>
                      <a:r>
                        <a:rPr kumimoji="0" lang="en-US" sz="1800" kern="1200" dirty="0" err="1">
                          <a:solidFill>
                            <a:schemeClr val="dk1"/>
                          </a:solidFill>
                          <a:effectLst/>
                          <a:latin typeface="+mn-lt"/>
                          <a:ea typeface="+mn-ea"/>
                          <a:cs typeface="+mn-cs"/>
                        </a:rPr>
                        <a:t>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trong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cửa</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(ii)</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đến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tận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nhà</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khách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(iii)</a:t>
                      </a:r>
                      <a:r>
                        <a:rPr kumimoji="0" lang="en-US" sz="1800" kern="1200" baseline="0" dirty="0">
                          <a:solidFill>
                            <a:schemeClr val="dk1"/>
                          </a:solidFill>
                          <a:effectLst/>
                          <a:latin typeface="+mn-lt"/>
                          <a:ea typeface="+mn-ea"/>
                          <a:cs typeface="+mn-cs"/>
                        </a:rPr>
                        <a:t> </a:t>
                      </a:r>
                      <a:r>
                        <a:rPr kumimoji="0" lang="en-US" sz="1800" kern="1200" baseline="0" dirty="0" err="1">
                          <a:solidFill>
                            <a:schemeClr val="dk1"/>
                          </a:solidFill>
                          <a:effectLst/>
                          <a:latin typeface="+mn-lt"/>
                          <a:ea typeface="+mn-ea"/>
                          <a:cs typeface="+mn-cs"/>
                        </a:rPr>
                        <a:t>B</a:t>
                      </a:r>
                      <a:r>
                        <a:rPr kumimoji="0" lang="en-US" sz="1800" kern="1200" dirty="0" err="1">
                          <a:solidFill>
                            <a:schemeClr val="dk1"/>
                          </a:solidFill>
                          <a:effectLst/>
                          <a:latin typeface="+mn-lt"/>
                          <a:ea typeface="+mn-ea"/>
                          <a:cs typeface="+mn-cs"/>
                        </a:rPr>
                        <a:t>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từ</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xa</a:t>
                      </a:r>
                      <a:r>
                        <a:rPr kumimoji="0" lang="en-US" sz="1800" kern="1200" dirty="0">
                          <a:solidFill>
                            <a:schemeClr val="dk1"/>
                          </a:solidFill>
                          <a:effectLst/>
                          <a:latin typeface="+mn-lt"/>
                          <a:ea typeface="+mn-ea"/>
                          <a:cs typeface="+mn-cs"/>
                        </a:rPr>
                        <a:t>.</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944897">
                <a:tc>
                  <a:txBody>
                    <a:bodyPr/>
                    <a:lstStyle/>
                    <a:p>
                      <a:pPr algn="ctr">
                        <a:lnSpc>
                          <a:spcPct val="115000"/>
                        </a:lnSpc>
                        <a:spcAft>
                          <a:spcPts val="0"/>
                        </a:spcAft>
                      </a:pPr>
                      <a:endParaRPr lang="en-US" sz="2000" dirty="0">
                        <a:effectLst/>
                        <a:latin typeface="Times New Roman"/>
                        <a:ea typeface="Calibri"/>
                        <a:cs typeface="Times New Roman"/>
                      </a:endParaRPr>
                    </a:p>
                    <a:p>
                      <a:pPr algn="ctr">
                        <a:lnSpc>
                          <a:spcPct val="115000"/>
                        </a:lnSpc>
                        <a:spcAft>
                          <a:spcPts val="0"/>
                        </a:spcAft>
                      </a:pPr>
                      <a:r>
                        <a:rPr lang="en-US" sz="2000" dirty="0" err="1">
                          <a:effectLst/>
                          <a:latin typeface="Times New Roman"/>
                          <a:ea typeface="Calibri"/>
                          <a:cs typeface="Times New Roman"/>
                        </a:rPr>
                        <a:t>Bán</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hàng</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cho</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nhà</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bán</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buôn</a:t>
                      </a:r>
                      <a:endParaRPr lang="vi-VN" sz="20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kumimoji="0" lang="en-US" sz="1800" kern="1200" dirty="0" err="1">
                          <a:solidFill>
                            <a:schemeClr val="dk1"/>
                          </a:solidFill>
                          <a:effectLst/>
                          <a:latin typeface="+mn-lt"/>
                          <a:ea typeface="+mn-ea"/>
                          <a:cs typeface="+mn-cs"/>
                        </a:rPr>
                        <a:t>Người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buôn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mua</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sản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phẩm</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từ</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nhà</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sản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xuất</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và</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các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nhà</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buôn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khác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rồi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lại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cho</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các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tổ</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chức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cho</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nhà</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lẻ</a:t>
                      </a:r>
                      <a:r>
                        <a:rPr kumimoji="0" lang="en-US" sz="1800" kern="1200" dirty="0">
                          <a:solidFill>
                            <a:schemeClr val="dk1"/>
                          </a:solidFill>
                          <a:effectLst/>
                          <a:latin typeface="+mn-lt"/>
                          <a:ea typeface="+mn-ea"/>
                          <a:cs typeface="+mn-cs"/>
                        </a:rPr>
                        <a:t>. </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2617534">
                <a:tc>
                  <a:txBody>
                    <a:bodyPr/>
                    <a:lstStyle/>
                    <a:p>
                      <a:pPr algn="ctr">
                        <a:lnSpc>
                          <a:spcPct val="115000"/>
                        </a:lnSpc>
                        <a:spcAft>
                          <a:spcPts val="0"/>
                        </a:spcAft>
                      </a:pPr>
                      <a:endParaRPr lang="en-US" sz="2000" dirty="0">
                        <a:effectLst/>
                        <a:latin typeface="Times New Roman"/>
                        <a:ea typeface="Calibri"/>
                        <a:cs typeface="Times New Roman"/>
                      </a:endParaRPr>
                    </a:p>
                    <a:p>
                      <a:pPr algn="ctr">
                        <a:lnSpc>
                          <a:spcPct val="115000"/>
                        </a:lnSpc>
                        <a:spcAft>
                          <a:spcPts val="0"/>
                        </a:spcAft>
                      </a:pPr>
                      <a:endParaRPr lang="en-US" sz="2000" dirty="0">
                        <a:effectLst/>
                        <a:latin typeface="Times New Roman"/>
                        <a:ea typeface="Calibri"/>
                        <a:cs typeface="Times New Roman"/>
                      </a:endParaRPr>
                    </a:p>
                    <a:p>
                      <a:pPr algn="ctr">
                        <a:lnSpc>
                          <a:spcPct val="115000"/>
                        </a:lnSpc>
                        <a:spcAft>
                          <a:spcPts val="0"/>
                        </a:spcAft>
                      </a:pPr>
                      <a:endParaRPr lang="en-US" sz="2000" dirty="0">
                        <a:effectLst/>
                        <a:latin typeface="Times New Roman"/>
                        <a:ea typeface="Calibri"/>
                        <a:cs typeface="Times New Roman"/>
                      </a:endParaRPr>
                    </a:p>
                    <a:p>
                      <a:pPr algn="ctr">
                        <a:lnSpc>
                          <a:spcPct val="115000"/>
                        </a:lnSpc>
                        <a:spcAft>
                          <a:spcPts val="0"/>
                        </a:spcAft>
                      </a:pPr>
                      <a:r>
                        <a:rPr lang="en-US" sz="2000" dirty="0" err="1">
                          <a:effectLst/>
                          <a:latin typeface="Times New Roman"/>
                          <a:ea typeface="Calibri"/>
                          <a:cs typeface="Times New Roman"/>
                        </a:rPr>
                        <a:t>Bán</a:t>
                      </a:r>
                      <a:r>
                        <a:rPr lang="en-US" sz="2000" dirty="0">
                          <a:effectLst/>
                          <a:latin typeface="Times New Roman"/>
                          <a:ea typeface="Calibri"/>
                          <a:cs typeface="Times New Roman"/>
                        </a:rPr>
                        <a:t> </a:t>
                      </a:r>
                      <a:r>
                        <a:rPr lang="en-US" sz="2000" dirty="0" err="1">
                          <a:effectLst/>
                          <a:latin typeface="Times New Roman"/>
                          <a:ea typeface="Calibri"/>
                          <a:cs typeface="Times New Roman"/>
                        </a:rPr>
                        <a:t>hàng</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cho</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nhà</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sản</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xuất</a:t>
                      </a:r>
                      <a:endParaRPr lang="vi-VN" sz="2000" dirty="0">
                        <a:effectLst/>
                        <a:latin typeface="Times New Roman"/>
                        <a:ea typeface="Calibri"/>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kumimoji="0" lang="en-US" sz="1800" kern="1200" dirty="0" err="1">
                          <a:solidFill>
                            <a:schemeClr val="dk1"/>
                          </a:solidFill>
                          <a:effectLst/>
                          <a:latin typeface="+mn-lt"/>
                          <a:ea typeface="+mn-ea"/>
                          <a:cs typeface="+mn-cs"/>
                        </a:rPr>
                        <a:t>Có</a:t>
                      </a:r>
                      <a:r>
                        <a:rPr kumimoji="0" lang="en-US" sz="1800" kern="1200" dirty="0">
                          <a:solidFill>
                            <a:schemeClr val="dk1"/>
                          </a:solidFill>
                          <a:effectLst/>
                          <a:latin typeface="+mn-lt"/>
                          <a:ea typeface="+mn-ea"/>
                          <a:cs typeface="+mn-cs"/>
                        </a:rPr>
                        <a:t> 5 </a:t>
                      </a:r>
                      <a:r>
                        <a:rPr kumimoji="0" lang="en-US" sz="1800" kern="1200" dirty="0" err="1">
                          <a:solidFill>
                            <a:schemeClr val="dk1"/>
                          </a:solidFill>
                          <a:effectLst/>
                          <a:latin typeface="+mn-lt"/>
                          <a:ea typeface="+mn-ea"/>
                          <a:cs typeface="+mn-cs"/>
                        </a:rPr>
                        <a:t>dạng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người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của</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nhà</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sản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xuất</a:t>
                      </a:r>
                      <a:r>
                        <a:rPr kumimoji="0" lang="en-US" sz="1800" kern="1200" dirty="0">
                          <a:solidFill>
                            <a:schemeClr val="dk1"/>
                          </a:solidFill>
                          <a:effectLst/>
                          <a:latin typeface="+mn-lt"/>
                          <a:ea typeface="+mn-ea"/>
                          <a:cs typeface="+mn-cs"/>
                        </a:rPr>
                        <a:t>:(</a:t>
                      </a:r>
                      <a:r>
                        <a:rPr kumimoji="0" lang="en-US" sz="1800" kern="1200" dirty="0" err="1">
                          <a:solidFill>
                            <a:schemeClr val="dk1"/>
                          </a:solidFill>
                          <a:effectLst/>
                          <a:latin typeface="+mn-lt"/>
                          <a:ea typeface="+mn-ea"/>
                          <a:cs typeface="+mn-cs"/>
                        </a:rPr>
                        <a:t>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Đại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diện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cho</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những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nhóm</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khách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lớn</a:t>
                      </a:r>
                      <a:r>
                        <a:rPr kumimoji="0" lang="en-US" sz="1800" kern="1200" dirty="0">
                          <a:solidFill>
                            <a:schemeClr val="dk1"/>
                          </a:solidFill>
                          <a:effectLst/>
                          <a:latin typeface="+mn-lt"/>
                          <a:ea typeface="+mn-ea"/>
                          <a:cs typeface="+mn-cs"/>
                        </a:rPr>
                        <a:t> (ii) </a:t>
                      </a:r>
                      <a:r>
                        <a:rPr kumimoji="0" lang="en-US" sz="1800" kern="1200" dirty="0" err="1">
                          <a:solidFill>
                            <a:schemeClr val="dk1"/>
                          </a:solidFill>
                          <a:effectLst/>
                          <a:latin typeface="+mn-lt"/>
                          <a:ea typeface="+mn-ea"/>
                          <a:cs typeface="+mn-cs"/>
                        </a:rPr>
                        <a:t>Người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cụ</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thể</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tập</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trung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vào</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thực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thi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các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hoạt</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động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xúc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tiến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khuếch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trương</a:t>
                      </a:r>
                      <a:r>
                        <a:rPr kumimoji="0" lang="en-US" sz="1800" kern="1200" dirty="0">
                          <a:solidFill>
                            <a:schemeClr val="dk1"/>
                          </a:solidFill>
                          <a:effectLst/>
                          <a:latin typeface="+mn-lt"/>
                          <a:ea typeface="+mn-ea"/>
                          <a:cs typeface="+mn-cs"/>
                        </a:rPr>
                        <a:t> (iii) </a:t>
                      </a:r>
                      <a:r>
                        <a:rPr kumimoji="0" lang="en-US" sz="1800" kern="1200" dirty="0" err="1">
                          <a:solidFill>
                            <a:schemeClr val="dk1"/>
                          </a:solidFill>
                          <a:effectLst/>
                          <a:latin typeface="+mn-lt"/>
                          <a:ea typeface="+mn-ea"/>
                          <a:cs typeface="+mn-cs"/>
                        </a:rPr>
                        <a:t>Các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kỹ</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sư</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những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sản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phẩm</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về</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công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nghệ</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kỹ</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thuật</a:t>
                      </a:r>
                      <a:r>
                        <a:rPr kumimoji="0" lang="en-US" sz="1800" kern="1200" dirty="0">
                          <a:solidFill>
                            <a:schemeClr val="dk1"/>
                          </a:solidFill>
                          <a:effectLst/>
                          <a:latin typeface="+mn-lt"/>
                          <a:ea typeface="+mn-ea"/>
                          <a:cs typeface="+mn-cs"/>
                        </a:rPr>
                        <a:t> (iv) </a:t>
                      </a:r>
                      <a:r>
                        <a:rPr kumimoji="0" lang="en-US" sz="1800" kern="1200" dirty="0" err="1">
                          <a:solidFill>
                            <a:schemeClr val="dk1"/>
                          </a:solidFill>
                          <a:effectLst/>
                          <a:latin typeface="+mn-lt"/>
                          <a:ea typeface="+mn-ea"/>
                          <a:cs typeface="+mn-cs"/>
                        </a:rPr>
                        <a:t>Những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người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sản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phẩm</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công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nghiệp</a:t>
                      </a:r>
                      <a:r>
                        <a:rPr kumimoji="0" lang="en-US" sz="1800" kern="1200" dirty="0">
                          <a:solidFill>
                            <a:schemeClr val="dk1"/>
                          </a:solidFill>
                          <a:effectLst/>
                          <a:latin typeface="+mn-lt"/>
                          <a:ea typeface="+mn-ea"/>
                          <a:cs typeface="+mn-cs"/>
                        </a:rPr>
                        <a:t> phi </a:t>
                      </a:r>
                      <a:r>
                        <a:rPr kumimoji="0" lang="en-US" sz="1800" kern="1200" dirty="0" err="1">
                          <a:solidFill>
                            <a:schemeClr val="dk1"/>
                          </a:solidFill>
                          <a:effectLst/>
                          <a:latin typeface="+mn-lt"/>
                          <a:ea typeface="+mn-ea"/>
                          <a:cs typeface="+mn-cs"/>
                        </a:rPr>
                        <a:t>kỹ</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thuật</a:t>
                      </a:r>
                      <a:r>
                        <a:rPr kumimoji="0" lang="en-US" sz="1800" kern="1200" dirty="0">
                          <a:solidFill>
                            <a:schemeClr val="dk1"/>
                          </a:solidFill>
                          <a:effectLst/>
                          <a:latin typeface="+mn-lt"/>
                          <a:ea typeface="+mn-ea"/>
                          <a:cs typeface="+mn-cs"/>
                        </a:rPr>
                        <a:t>, (v) </a:t>
                      </a:r>
                      <a:r>
                        <a:rPr kumimoji="0" lang="en-US" sz="1800" kern="1200" dirty="0" err="1">
                          <a:solidFill>
                            <a:schemeClr val="dk1"/>
                          </a:solidFill>
                          <a:effectLst/>
                          <a:latin typeface="+mn-lt"/>
                          <a:ea typeface="+mn-ea"/>
                          <a:cs typeface="+mn-cs"/>
                        </a:rPr>
                        <a:t>Những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người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dịch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vụ</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không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giống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như</a:t>
                      </a:r>
                      <a:r>
                        <a:rPr kumimoji="0" lang="en-US" sz="1800" kern="1200" dirty="0">
                          <a:solidFill>
                            <a:schemeClr val="dk1"/>
                          </a:solidFill>
                          <a:effectLst/>
                          <a:latin typeface="+mn-lt"/>
                          <a:ea typeface="+mn-ea"/>
                          <a:cs typeface="+mn-cs"/>
                        </a:rPr>
                        <a:t> 4 </a:t>
                      </a:r>
                      <a:r>
                        <a:rPr kumimoji="0" lang="en-US" sz="1800" kern="1200" dirty="0" err="1">
                          <a:solidFill>
                            <a:schemeClr val="dk1"/>
                          </a:solidFill>
                          <a:effectLst/>
                          <a:latin typeface="+mn-lt"/>
                          <a:ea typeface="+mn-ea"/>
                          <a:cs typeface="+mn-cs"/>
                        </a:rPr>
                        <a:t>loại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trên</a:t>
                      </a:r>
                      <a:r>
                        <a:rPr kumimoji="0" lang="en-US" sz="1800" kern="1200" dirty="0">
                          <a:solidFill>
                            <a:schemeClr val="dk1"/>
                          </a:solidFill>
                          <a:effectLst/>
                          <a:latin typeface="+mn-lt"/>
                          <a:ea typeface="+mn-ea"/>
                          <a:cs typeface="+mn-cs"/>
                        </a:rPr>
                        <a:t>, </a:t>
                      </a:r>
                      <a:endParaRPr kumimoji="0" lang="vi-VN" sz="1800" kern="1200" dirty="0">
                        <a:solidFill>
                          <a:schemeClr val="dk1"/>
                        </a:solidFill>
                        <a:effectLst/>
                        <a:latin typeface="+mn-lt"/>
                        <a:ea typeface="+mn-ea"/>
                        <a:cs typeface="+mn-cs"/>
                      </a:endParaRPr>
                    </a:p>
                    <a:p>
                      <a:pPr algn="just">
                        <a:lnSpc>
                          <a:spcPct val="115000"/>
                        </a:lnSpc>
                        <a:spcAft>
                          <a:spcPts val="0"/>
                        </a:spcAft>
                      </a:pP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71534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solidFill>
                  <a:schemeClr val="tx1"/>
                </a:solidFill>
              </a:rPr>
              <a:t>11. Phân </a:t>
            </a:r>
            <a:r>
              <a:rPr lang="vi-VN" sz="2800" dirty="0" err="1">
                <a:solidFill>
                  <a:schemeClr val="tx1"/>
                </a:solidFill>
              </a:rPr>
              <a:t>loại</a:t>
            </a:r>
            <a:r>
              <a:rPr lang="vi-VN" sz="2800" dirty="0">
                <a:solidFill>
                  <a:schemeClr val="tx1"/>
                </a:solidFill>
              </a:rPr>
              <a:t> công </a:t>
            </a:r>
            <a:r>
              <a:rPr lang="vi-VN" sz="2800" dirty="0" err="1">
                <a:solidFill>
                  <a:schemeClr val="tx1"/>
                </a:solidFill>
              </a:rPr>
              <a:t>việc</a:t>
            </a:r>
            <a:r>
              <a:rPr lang="vi-VN" sz="2800" dirty="0">
                <a:solidFill>
                  <a:schemeClr val="tx1"/>
                </a:solidFill>
              </a:rPr>
              <a:t> </a:t>
            </a:r>
            <a:r>
              <a:rPr lang="vi-VN" sz="2800" dirty="0" err="1">
                <a:solidFill>
                  <a:schemeClr val="tx1"/>
                </a:solidFill>
              </a:rPr>
              <a:t>Bán</a:t>
            </a:r>
            <a:r>
              <a:rPr lang="vi-VN" sz="2800" dirty="0">
                <a:solidFill>
                  <a:schemeClr val="tx1"/>
                </a:solidFill>
              </a:rPr>
              <a:t> </a:t>
            </a:r>
            <a:r>
              <a:rPr lang="vi-VN" sz="2800" dirty="0" err="1">
                <a:solidFill>
                  <a:schemeClr val="tx1"/>
                </a:solidFill>
              </a:rPr>
              <a:t>hàng</a:t>
            </a:r>
            <a:r>
              <a:rPr lang="vi-VN" sz="2800" dirty="0">
                <a:solidFill>
                  <a:schemeClr val="tx1"/>
                </a:solidFill>
              </a:rPr>
              <a:t> -</a:t>
            </a:r>
            <a:r>
              <a:rPr lang="vi-VN" sz="2800" dirty="0" err="1">
                <a:solidFill>
                  <a:schemeClr val="tx1"/>
                </a:solidFill>
              </a:rPr>
              <a:t>tiếp</a:t>
            </a:r>
            <a:r>
              <a:rPr lang="vi-VN" sz="2800" dirty="0">
                <a:solidFill>
                  <a:schemeClr val="tx1"/>
                </a:solidFill>
              </a:rPr>
              <a:t> cận </a:t>
            </a:r>
            <a:r>
              <a:rPr lang="vi-VN" sz="2800" dirty="0" err="1">
                <a:solidFill>
                  <a:schemeClr val="tx1"/>
                </a:solidFill>
              </a:rPr>
              <a:t>thứ</a:t>
            </a:r>
            <a:r>
              <a:rPr lang="vi-VN" sz="2800" dirty="0">
                <a:solidFill>
                  <a:schemeClr val="tx1"/>
                </a:solidFill>
              </a:rPr>
              <a:t> ba</a:t>
            </a: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47</a:t>
            </a:fld>
            <a:endParaRPr lang="en-US"/>
          </a:p>
        </p:txBody>
      </p:sp>
      <p:pic>
        <p:nvPicPr>
          <p:cNvPr id="4" name="Picture 3"/>
          <p:cNvPicPr/>
          <p:nvPr/>
        </p:nvPicPr>
        <p:blipFill>
          <a:blip r:embed="rId2" cstate="print"/>
          <a:stretch>
            <a:fillRect/>
          </a:stretch>
        </p:blipFill>
        <p:spPr>
          <a:xfrm>
            <a:off x="640080" y="1600200"/>
            <a:ext cx="7924800" cy="4267200"/>
          </a:xfrm>
          <a:prstGeom prst="rect">
            <a:avLst/>
          </a:prstGeom>
        </p:spPr>
      </p:pic>
    </p:spTree>
    <p:extLst>
      <p:ext uri="{BB962C8B-B14F-4D97-AF65-F5344CB8AC3E}">
        <p14:creationId xmlns:p14="http://schemas.microsoft.com/office/powerpoint/2010/main" val="2900351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vi-VN" sz="2800" dirty="0">
                <a:solidFill>
                  <a:schemeClr val="tx1"/>
                </a:solidFill>
              </a:rPr>
              <a:t>12. Phân </a:t>
            </a:r>
            <a:r>
              <a:rPr lang="vi-VN" sz="2800" dirty="0" err="1">
                <a:solidFill>
                  <a:schemeClr val="tx1"/>
                </a:solidFill>
              </a:rPr>
              <a:t>loại</a:t>
            </a:r>
            <a:r>
              <a:rPr lang="vi-VN" sz="2800" dirty="0">
                <a:solidFill>
                  <a:schemeClr val="tx1"/>
                </a:solidFill>
              </a:rPr>
              <a:t> công </a:t>
            </a:r>
            <a:r>
              <a:rPr lang="vi-VN" sz="2800" dirty="0" err="1">
                <a:solidFill>
                  <a:schemeClr val="tx1"/>
                </a:solidFill>
              </a:rPr>
              <a:t>việc</a:t>
            </a:r>
            <a:r>
              <a:rPr lang="vi-VN" sz="2800" dirty="0">
                <a:solidFill>
                  <a:schemeClr val="tx1"/>
                </a:solidFill>
              </a:rPr>
              <a:t> </a:t>
            </a:r>
            <a:r>
              <a:rPr lang="vi-VN" sz="2800" dirty="0" err="1">
                <a:solidFill>
                  <a:schemeClr val="tx1"/>
                </a:solidFill>
              </a:rPr>
              <a:t>Bán</a:t>
            </a:r>
            <a:r>
              <a:rPr lang="vi-VN" sz="2800" dirty="0">
                <a:solidFill>
                  <a:schemeClr val="tx1"/>
                </a:solidFill>
              </a:rPr>
              <a:t> </a:t>
            </a:r>
            <a:r>
              <a:rPr lang="vi-VN" sz="2800" dirty="0" err="1">
                <a:solidFill>
                  <a:schemeClr val="tx1"/>
                </a:solidFill>
              </a:rPr>
              <a:t>hàng</a:t>
            </a:r>
            <a:r>
              <a:rPr lang="vi-VN" sz="2800" dirty="0">
                <a:solidFill>
                  <a:schemeClr val="tx1"/>
                </a:solidFill>
              </a:rPr>
              <a:t> -</a:t>
            </a:r>
            <a:r>
              <a:rPr lang="vi-VN" sz="2800" dirty="0" err="1">
                <a:solidFill>
                  <a:schemeClr val="tx1"/>
                </a:solidFill>
              </a:rPr>
              <a:t>tiếp</a:t>
            </a:r>
            <a:r>
              <a:rPr lang="vi-VN" sz="2800" dirty="0">
                <a:solidFill>
                  <a:schemeClr val="tx1"/>
                </a:solidFill>
              </a:rPr>
              <a:t> </a:t>
            </a:r>
            <a:r>
              <a:rPr lang="vi-VN" sz="2800" dirty="0" err="1">
                <a:solidFill>
                  <a:schemeClr val="tx1"/>
                </a:solidFill>
              </a:rPr>
              <a:t>cận</a:t>
            </a:r>
            <a:r>
              <a:rPr lang="vi-VN" sz="2800" dirty="0">
                <a:solidFill>
                  <a:schemeClr val="tx1"/>
                </a:solidFill>
              </a:rPr>
              <a:t> </a:t>
            </a:r>
            <a:r>
              <a:rPr lang="vi-VN" sz="2800" dirty="0" err="1">
                <a:solidFill>
                  <a:schemeClr val="tx1"/>
                </a:solidFill>
              </a:rPr>
              <a:t>thứ</a:t>
            </a:r>
            <a:r>
              <a:rPr lang="vi-VN" sz="2800" dirty="0">
                <a:solidFill>
                  <a:schemeClr val="tx1"/>
                </a:solidFill>
              </a:rPr>
              <a:t> tư</a:t>
            </a: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48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72242369"/>
              </p:ext>
            </p:extLst>
          </p:nvPr>
        </p:nvGraphicFramePr>
        <p:xfrm>
          <a:off x="366932" y="1348346"/>
          <a:ext cx="8458200" cy="3666029"/>
        </p:xfrm>
        <a:graphic>
          <a:graphicData uri="http://schemas.openxmlformats.org/drawingml/2006/table">
            <a:tbl>
              <a:tblPr firstRow="1" firstCol="1" bandRow="1">
                <a:tableStyleId>{5C22544A-7EE6-4342-B048-85BDC9FD1C3A}</a:tableStyleId>
              </a:tblPr>
              <a:tblGrid>
                <a:gridCol w="32766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362256">
                <a:tc>
                  <a:txBody>
                    <a:bodyPr/>
                    <a:lstStyle/>
                    <a:p>
                      <a:pPr algn="just">
                        <a:lnSpc>
                          <a:spcPct val="115000"/>
                        </a:lnSpc>
                        <a:spcBef>
                          <a:spcPts val="300"/>
                        </a:spcBef>
                        <a:spcAft>
                          <a:spcPts val="200"/>
                        </a:spcAft>
                      </a:pPr>
                      <a:r>
                        <a:rPr lang="en-US" sz="2000" dirty="0">
                          <a:effectLst/>
                          <a:latin typeface="+mn-lt"/>
                          <a:ea typeface="+mn-ea"/>
                          <a:cs typeface="+mn-cs"/>
                        </a:rPr>
                        <a:t>         </a:t>
                      </a:r>
                      <a:r>
                        <a:rPr lang="en-US" sz="2000" dirty="0" err="1">
                          <a:effectLst/>
                          <a:latin typeface="+mn-lt"/>
                          <a:ea typeface="+mn-ea"/>
                          <a:cs typeface="+mn-cs"/>
                        </a:rPr>
                        <a:t>Nhóm</a:t>
                      </a:r>
                      <a:r>
                        <a:rPr lang="en-US" sz="2000" baseline="0" dirty="0">
                          <a:effectLst/>
                          <a:latin typeface="+mn-lt"/>
                          <a:ea typeface="+mn-ea"/>
                          <a:cs typeface="+mn-cs"/>
                        </a:rPr>
                        <a:t> </a:t>
                      </a:r>
                      <a:r>
                        <a:rPr lang="en-US" sz="2000" baseline="0" dirty="0" err="1">
                          <a:effectLst/>
                          <a:latin typeface="+mn-lt"/>
                          <a:ea typeface="+mn-ea"/>
                          <a:cs typeface="+mn-cs"/>
                        </a:rPr>
                        <a:t>công</a:t>
                      </a:r>
                      <a:r>
                        <a:rPr lang="en-US" sz="2000" baseline="0" dirty="0">
                          <a:effectLst/>
                          <a:latin typeface="+mn-lt"/>
                          <a:ea typeface="+mn-ea"/>
                          <a:cs typeface="+mn-cs"/>
                        </a:rPr>
                        <a:t> </a:t>
                      </a:r>
                      <a:r>
                        <a:rPr lang="en-US" sz="2000" baseline="0" dirty="0" err="1">
                          <a:effectLst/>
                          <a:latin typeface="+mn-lt"/>
                          <a:ea typeface="+mn-ea"/>
                          <a:cs typeface="+mn-cs"/>
                        </a:rPr>
                        <a:t>việc</a:t>
                      </a:r>
                      <a:endParaRPr lang="vi-VN" sz="2000" dirty="0">
                        <a:effectLst/>
                        <a:latin typeface="Times New Roman"/>
                        <a:ea typeface="Calibri"/>
                        <a:cs typeface="Times New Roman"/>
                      </a:endParaRPr>
                    </a:p>
                  </a:txBody>
                  <a:tcPr marL="68580" marR="68580" marT="0" marB="0"/>
                </a:tc>
                <a:tc>
                  <a:txBody>
                    <a:bodyPr/>
                    <a:lstStyle/>
                    <a:p>
                      <a:pPr algn="just">
                        <a:lnSpc>
                          <a:spcPct val="115000"/>
                        </a:lnSpc>
                        <a:spcBef>
                          <a:spcPts val="300"/>
                        </a:spcBef>
                        <a:spcAft>
                          <a:spcPts val="200"/>
                        </a:spcAft>
                      </a:pPr>
                      <a:r>
                        <a:rPr lang="en-US" sz="2000" dirty="0">
                          <a:effectLst/>
                          <a:latin typeface="Times New Roman"/>
                          <a:ea typeface="Calibri"/>
                          <a:cs typeface="Times New Roman"/>
                        </a:rPr>
                        <a:t>                        </a:t>
                      </a:r>
                      <a:r>
                        <a:rPr lang="en-US" sz="2000" dirty="0" err="1">
                          <a:effectLst/>
                          <a:latin typeface="Times New Roman"/>
                          <a:ea typeface="Calibri"/>
                          <a:cs typeface="Times New Roman"/>
                        </a:rPr>
                        <a:t>Đặc</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điểm</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987596">
                <a:tc>
                  <a:txBody>
                    <a:bodyPr/>
                    <a:lstStyle/>
                    <a:p>
                      <a:pPr algn="ctr">
                        <a:lnSpc>
                          <a:spcPct val="115000"/>
                        </a:lnSpc>
                        <a:spcAft>
                          <a:spcPts val="0"/>
                        </a:spcAft>
                      </a:pPr>
                      <a:endParaRPr lang="en-US" sz="2000" dirty="0">
                        <a:effectLst/>
                        <a:latin typeface="Times New Roman"/>
                        <a:ea typeface="Calibri"/>
                        <a:cs typeface="Times New Roman"/>
                      </a:endParaRPr>
                    </a:p>
                    <a:p>
                      <a:pPr algn="ctr">
                        <a:lnSpc>
                          <a:spcPct val="115000"/>
                        </a:lnSpc>
                        <a:spcAft>
                          <a:spcPts val="0"/>
                        </a:spcAft>
                      </a:pPr>
                      <a:r>
                        <a:rPr lang="en-US" sz="2000" dirty="0" err="1">
                          <a:effectLst/>
                          <a:latin typeface="Times New Roman"/>
                          <a:ea typeface="Calibri"/>
                          <a:cs typeface="Times New Roman"/>
                        </a:rPr>
                        <a:t>Bán</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sản</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phẩm</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mới</a:t>
                      </a:r>
                      <a:endParaRPr lang="en-US" sz="20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Có</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nhiệm</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vụ</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cần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đạt</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được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đơn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mới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bằng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cách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xác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định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và</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bán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cho</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khách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tiềm</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năng</a:t>
                      </a:r>
                      <a:r>
                        <a:rPr kumimoji="0" lang="en-US" sz="1800" kern="1200" dirty="0">
                          <a:solidFill>
                            <a:schemeClr val="dk1"/>
                          </a:solidFill>
                          <a:effectLst/>
                          <a:latin typeface="+mn-lt"/>
                          <a:ea typeface="+mn-ea"/>
                          <a:cs typeface="+mn-cs"/>
                        </a:rPr>
                        <a:t> </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944897">
                <a:tc>
                  <a:txBody>
                    <a:bodyPr/>
                    <a:lstStyle/>
                    <a:p>
                      <a:pPr algn="ctr">
                        <a:lnSpc>
                          <a:spcPct val="115000"/>
                        </a:lnSpc>
                        <a:spcAft>
                          <a:spcPts val="0"/>
                        </a:spcAft>
                      </a:pPr>
                      <a:endParaRPr lang="en-US" sz="2000" dirty="0">
                        <a:effectLst/>
                        <a:latin typeface="Times New Roman"/>
                        <a:ea typeface="Calibri"/>
                        <a:cs typeface="Times New Roman"/>
                      </a:endParaRPr>
                    </a:p>
                    <a:p>
                      <a:pPr algn="ctr">
                        <a:lnSpc>
                          <a:spcPct val="115000"/>
                        </a:lnSpc>
                        <a:spcAft>
                          <a:spcPts val="0"/>
                        </a:spcAft>
                      </a:pPr>
                      <a:r>
                        <a:rPr lang="en-US" sz="2000" dirty="0" err="1">
                          <a:effectLst/>
                          <a:latin typeface="Times New Roman"/>
                          <a:ea typeface="Calibri"/>
                          <a:cs typeface="Times New Roman"/>
                        </a:rPr>
                        <a:t>Bán</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hàng</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cho</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các</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tổ</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chức</a:t>
                      </a:r>
                      <a:endParaRPr lang="vi-VN" sz="20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Có</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nhiệm</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vụ</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duy</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trì</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chặt</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chẽ</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quan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hệ</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lâu</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dài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với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khách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tổ</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chức</a:t>
                      </a:r>
                      <a:r>
                        <a:rPr kumimoji="0" lang="en-US" sz="1800" kern="1200" dirty="0">
                          <a:solidFill>
                            <a:schemeClr val="dk1"/>
                          </a:solidFill>
                          <a:effectLst/>
                          <a:latin typeface="+mn-lt"/>
                          <a:ea typeface="+mn-ea"/>
                          <a:cs typeface="+mn-cs"/>
                        </a:rPr>
                        <a:t> </a:t>
                      </a:r>
                    </a:p>
                    <a:p>
                      <a:pPr algn="just">
                        <a:lnSpc>
                          <a:spcPct val="115000"/>
                        </a:lnSpc>
                        <a:spcAft>
                          <a:spcPts val="0"/>
                        </a:spcAft>
                      </a:pP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1362851">
                <a:tc>
                  <a:txBody>
                    <a:bodyPr/>
                    <a:lstStyle/>
                    <a:p>
                      <a:pPr algn="ctr">
                        <a:lnSpc>
                          <a:spcPct val="115000"/>
                        </a:lnSpc>
                        <a:spcAft>
                          <a:spcPts val="0"/>
                        </a:spcAft>
                      </a:pPr>
                      <a:endParaRPr lang="en-US" sz="2000" dirty="0">
                        <a:effectLst/>
                        <a:latin typeface="Times New Roman"/>
                        <a:ea typeface="Calibri"/>
                        <a:cs typeface="Times New Roman"/>
                      </a:endParaRPr>
                    </a:p>
                    <a:p>
                      <a:pPr algn="ctr">
                        <a:lnSpc>
                          <a:spcPct val="115000"/>
                        </a:lnSpc>
                        <a:spcAft>
                          <a:spcPts val="0"/>
                        </a:spcAft>
                      </a:pPr>
                      <a:r>
                        <a:rPr lang="en-US" sz="2000" dirty="0" err="1">
                          <a:effectLst/>
                          <a:latin typeface="Times New Roman"/>
                          <a:ea typeface="Calibri"/>
                          <a:cs typeface="Times New Roman"/>
                        </a:rPr>
                        <a:t>Bán</a:t>
                      </a:r>
                      <a:r>
                        <a:rPr lang="en-US" sz="2000" dirty="0">
                          <a:effectLst/>
                          <a:latin typeface="Times New Roman"/>
                          <a:ea typeface="Calibri"/>
                          <a:cs typeface="Times New Roman"/>
                        </a:rPr>
                        <a:t> </a:t>
                      </a:r>
                      <a:r>
                        <a:rPr lang="en-US" sz="2000" dirty="0" err="1">
                          <a:effectLst/>
                          <a:latin typeface="Times New Roman"/>
                          <a:ea typeface="Calibri"/>
                          <a:cs typeface="Times New Roman"/>
                        </a:rPr>
                        <a:t>hàng</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trợ</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giúp</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kỹ</a:t>
                      </a:r>
                      <a:r>
                        <a:rPr lang="en-US" sz="2000" baseline="0" dirty="0">
                          <a:effectLst/>
                          <a:latin typeface="Times New Roman"/>
                          <a:ea typeface="Calibri"/>
                          <a:cs typeface="Times New Roman"/>
                        </a:rPr>
                        <a:t> </a:t>
                      </a:r>
                      <a:r>
                        <a:rPr lang="en-US" sz="2000" baseline="0" dirty="0" err="1">
                          <a:effectLst/>
                          <a:latin typeface="Times New Roman"/>
                          <a:ea typeface="Calibri"/>
                          <a:cs typeface="Times New Roman"/>
                        </a:rPr>
                        <a:t>thuật</a:t>
                      </a:r>
                      <a:endParaRPr lang="vi-VN" sz="20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kumimoji="0" lang="en-US" sz="1800" kern="1200" dirty="0" err="1">
                          <a:solidFill>
                            <a:schemeClr val="dk1"/>
                          </a:solidFill>
                          <a:effectLst/>
                          <a:latin typeface="+mn-lt"/>
                          <a:ea typeface="+mn-ea"/>
                          <a:cs typeface="+mn-cs"/>
                        </a:rPr>
                        <a:t>Họ</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trợ</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giúp</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cho</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nhân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viên</a:t>
                      </a:r>
                      <a:r>
                        <a:rPr kumimoji="0" lang="en-US" sz="1800" kern="1200" dirty="0">
                          <a:solidFill>
                            <a:schemeClr val="dk1"/>
                          </a:solidFill>
                          <a:effectLst/>
                          <a:latin typeface="+mn-lt"/>
                          <a:ea typeface="+mn-ea"/>
                          <a:cs typeface="+mn-cs"/>
                        </a:rPr>
                        <a:t> ở </a:t>
                      </a:r>
                      <a:r>
                        <a:rPr kumimoji="0" lang="en-US" sz="1800" kern="1200" dirty="0" err="1">
                          <a:solidFill>
                            <a:schemeClr val="dk1"/>
                          </a:solidFill>
                          <a:effectLst/>
                          <a:latin typeface="+mn-lt"/>
                          <a:ea typeface="+mn-ea"/>
                          <a:cs typeface="+mn-cs"/>
                        </a:rPr>
                        <a:t>tuyến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đầu</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trong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giao</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dịch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trực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tiếp</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với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khách</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hàng</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khi</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mà</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sản</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phẩm</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phức</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tạp</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về</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mặt</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kỹ</a:t>
                      </a:r>
                      <a:r>
                        <a:rPr kumimoji="0" lang="en-US" sz="1800" kern="1200" dirty="0">
                          <a:solidFill>
                            <a:schemeClr val="dk1"/>
                          </a:solidFill>
                          <a:effectLst/>
                          <a:latin typeface="+mn-lt"/>
                          <a:ea typeface="+mn-ea"/>
                          <a:cs typeface="+mn-cs"/>
                        </a:rPr>
                        <a:t> </a:t>
                      </a:r>
                      <a:r>
                        <a:rPr kumimoji="0" lang="en-US" sz="1800" kern="1200" dirty="0" err="1">
                          <a:solidFill>
                            <a:schemeClr val="dk1"/>
                          </a:solidFill>
                          <a:effectLst/>
                          <a:latin typeface="+mn-lt"/>
                          <a:ea typeface="+mn-ea"/>
                          <a:cs typeface="+mn-cs"/>
                        </a:rPr>
                        <a:t>thuật</a:t>
                      </a:r>
                      <a:r>
                        <a:rPr kumimoji="0" lang="en-US" sz="1800" kern="1200" dirty="0">
                          <a:solidFill>
                            <a:schemeClr val="dk1"/>
                          </a:solidFill>
                          <a:effectLst/>
                          <a:latin typeface="+mn-lt"/>
                          <a:ea typeface="+mn-ea"/>
                          <a:cs typeface="+mn-cs"/>
                        </a:rPr>
                        <a:t> </a:t>
                      </a:r>
                      <a:endParaRPr lang="vi-VN" sz="20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5"/>
          <p:cNvSpPr/>
          <p:nvPr/>
        </p:nvSpPr>
        <p:spPr>
          <a:xfrm>
            <a:off x="365760" y="4876800"/>
            <a:ext cx="3276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Nhân</a:t>
            </a:r>
            <a:r>
              <a:rPr lang="en-US" sz="2000" dirty="0"/>
              <a:t> </a:t>
            </a:r>
            <a:r>
              <a:rPr lang="en-US" sz="2000" dirty="0" err="1"/>
              <a:t>viên</a:t>
            </a:r>
            <a:r>
              <a:rPr lang="en-US" sz="2000" dirty="0"/>
              <a:t> </a:t>
            </a:r>
            <a:r>
              <a:rPr lang="en-US" sz="2000" dirty="0" err="1"/>
              <a:t>tại</a:t>
            </a:r>
            <a:r>
              <a:rPr lang="en-US" sz="2000" dirty="0"/>
              <a:t> </a:t>
            </a:r>
            <a:r>
              <a:rPr lang="en-US" sz="2000" dirty="0" err="1"/>
              <a:t>kho</a:t>
            </a:r>
            <a:r>
              <a:rPr lang="en-US" sz="2000" dirty="0"/>
              <a:t> </a:t>
            </a:r>
            <a:r>
              <a:rPr lang="en-US" sz="2000" dirty="0" err="1"/>
              <a:t>hàng</a:t>
            </a:r>
            <a:endParaRPr lang="vi-VN" sz="2000" dirty="0"/>
          </a:p>
        </p:txBody>
      </p:sp>
      <p:sp>
        <p:nvSpPr>
          <p:cNvPr id="7" name="Rectangle 6"/>
          <p:cNvSpPr/>
          <p:nvPr/>
        </p:nvSpPr>
        <p:spPr>
          <a:xfrm>
            <a:off x="3657600" y="4876800"/>
            <a:ext cx="5181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err="1"/>
              <a:t>Những</a:t>
            </a:r>
            <a:r>
              <a:rPr lang="en-US" sz="1800" dirty="0"/>
              <a:t> </a:t>
            </a:r>
            <a:r>
              <a:rPr lang="en-US" sz="1800" dirty="0" err="1"/>
              <a:t>người</a:t>
            </a:r>
            <a:r>
              <a:rPr lang="en-US" sz="1800" dirty="0"/>
              <a:t> </a:t>
            </a:r>
            <a:r>
              <a:rPr lang="en-US" sz="1800" dirty="0" err="1"/>
              <a:t>này</a:t>
            </a:r>
            <a:r>
              <a:rPr lang="en-US" sz="1800" dirty="0"/>
              <a:t> </a:t>
            </a:r>
            <a:r>
              <a:rPr lang="en-US" sz="1800" dirty="0" err="1"/>
              <a:t>trợ</a:t>
            </a:r>
            <a:r>
              <a:rPr lang="en-US" sz="1800" dirty="0"/>
              <a:t> </a:t>
            </a:r>
            <a:r>
              <a:rPr lang="en-US" sz="1800" dirty="0" err="1"/>
              <a:t>giúp</a:t>
            </a:r>
            <a:r>
              <a:rPr lang="en-US" sz="1800" dirty="0"/>
              <a:t> </a:t>
            </a:r>
            <a:r>
              <a:rPr lang="en-US" sz="1800" dirty="0" err="1"/>
              <a:t>cho</a:t>
            </a:r>
            <a:r>
              <a:rPr lang="en-US" sz="1800" dirty="0"/>
              <a:t> </a:t>
            </a:r>
            <a:r>
              <a:rPr lang="en-US" sz="1800" dirty="0" err="1"/>
              <a:t>hoạt</a:t>
            </a:r>
            <a:r>
              <a:rPr lang="en-US" sz="1800" dirty="0"/>
              <a:t> </a:t>
            </a:r>
            <a:r>
              <a:rPr lang="en-US" sz="1800" dirty="0" err="1"/>
              <a:t>động</a:t>
            </a:r>
            <a:r>
              <a:rPr lang="en-US" sz="1800" dirty="0"/>
              <a:t> </a:t>
            </a:r>
            <a:r>
              <a:rPr lang="en-US" sz="1800" dirty="0" err="1"/>
              <a:t>bán</a:t>
            </a:r>
            <a:r>
              <a:rPr lang="en-US" sz="1800" dirty="0"/>
              <a:t> </a:t>
            </a:r>
            <a:r>
              <a:rPr lang="en-US" sz="1800" dirty="0" err="1"/>
              <a:t>hàng</a:t>
            </a:r>
            <a:r>
              <a:rPr lang="en-US" sz="1800" dirty="0"/>
              <a:t> </a:t>
            </a:r>
            <a:r>
              <a:rPr lang="en-US" sz="1800" dirty="0" err="1"/>
              <a:t>tại</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lẻ</a:t>
            </a:r>
            <a:r>
              <a:rPr lang="en-US" sz="1800" dirty="0"/>
              <a:t> </a:t>
            </a:r>
            <a:r>
              <a:rPr lang="en-US" sz="1800" dirty="0" err="1"/>
              <a:t>hoặc</a:t>
            </a:r>
            <a:r>
              <a:rPr lang="en-US" sz="1800" dirty="0"/>
              <a:t> </a:t>
            </a:r>
            <a:r>
              <a:rPr lang="en-US" sz="1800" dirty="0" err="1"/>
              <a:t>trong</a:t>
            </a:r>
            <a:r>
              <a:rPr lang="en-US" sz="1800" dirty="0"/>
              <a:t> </a:t>
            </a:r>
            <a:r>
              <a:rPr lang="en-US" sz="1800" dirty="0" err="1"/>
              <a:t>tình</a:t>
            </a:r>
            <a:r>
              <a:rPr lang="en-US" sz="1800" dirty="0"/>
              <a:t> </a:t>
            </a:r>
            <a:r>
              <a:rPr lang="en-US" sz="1800" dirty="0" err="1"/>
              <a:t>huống</a:t>
            </a:r>
            <a:r>
              <a:rPr lang="en-US" sz="1800" dirty="0"/>
              <a:t> </a:t>
            </a:r>
            <a:r>
              <a:rPr lang="en-US" sz="1800" dirty="0" err="1"/>
              <a:t>bán</a:t>
            </a:r>
            <a:r>
              <a:rPr lang="en-US" sz="1800" dirty="0"/>
              <a:t> </a:t>
            </a:r>
            <a:r>
              <a:rPr lang="en-US" sz="1800" dirty="0" err="1"/>
              <a:t>buôn</a:t>
            </a:r>
            <a:r>
              <a:rPr lang="en-US" sz="1800" dirty="0"/>
              <a:t>. </a:t>
            </a:r>
            <a:endParaRPr lang="vi-VN" sz="1800" dirty="0"/>
          </a:p>
        </p:txBody>
      </p:sp>
    </p:spTree>
    <p:extLst>
      <p:ext uri="{BB962C8B-B14F-4D97-AF65-F5344CB8AC3E}">
        <p14:creationId xmlns:p14="http://schemas.microsoft.com/office/powerpoint/2010/main" val="197828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13. </a:t>
            </a:r>
            <a:r>
              <a:rPr lang="en-US" sz="2800" dirty="0" err="1">
                <a:solidFill>
                  <a:schemeClr val="tx1"/>
                </a:solidFill>
              </a:rPr>
              <a:t>Quản</a:t>
            </a:r>
            <a:r>
              <a:rPr lang="en-US" sz="2800" dirty="0">
                <a:solidFill>
                  <a:schemeClr val="tx1"/>
                </a:solidFill>
              </a:rPr>
              <a:t> </a:t>
            </a:r>
            <a:r>
              <a:rPr lang="en-US" sz="2800" dirty="0" err="1">
                <a:solidFill>
                  <a:schemeClr val="tx1"/>
                </a:solidFill>
              </a:rPr>
              <a:t>trị</a:t>
            </a:r>
            <a:r>
              <a:rPr lang="en-US" sz="2800" dirty="0">
                <a:solidFill>
                  <a:schemeClr val="tx1"/>
                </a:solidFill>
              </a:rPr>
              <a:t> </a:t>
            </a:r>
            <a:r>
              <a:rPr lang="en-US" sz="2800" dirty="0" err="1">
                <a:solidFill>
                  <a:schemeClr val="tx1"/>
                </a:solidFill>
              </a:rPr>
              <a:t>chất</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đồng</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CSKH</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49</a:t>
            </a:fld>
            <a:endParaRPr lang="en-US"/>
          </a:p>
        </p:txBody>
      </p:sp>
      <p:sp>
        <p:nvSpPr>
          <p:cNvPr id="4" name="TextBox 3"/>
          <p:cNvSpPr txBox="1"/>
          <p:nvPr/>
        </p:nvSpPr>
        <p:spPr>
          <a:xfrm>
            <a:off x="476250" y="1524000"/>
            <a:ext cx="8382000" cy="4120680"/>
          </a:xfrm>
          <a:prstGeom prst="rect">
            <a:avLst/>
          </a:prstGeom>
          <a:noFill/>
        </p:spPr>
        <p:txBody>
          <a:bodyPr wrap="square" rtlCol="0">
            <a:spAutoFit/>
          </a:bodyPr>
          <a:lstStyle/>
          <a:p>
            <a:pPr marL="342900" indent="-342900">
              <a:lnSpc>
                <a:spcPct val="120000"/>
              </a:lnSpc>
              <a:buClr>
                <a:srgbClr val="FF0000"/>
              </a:buClr>
              <a:buFont typeface="Wingdings" panose="05000000000000000000" pitchFamily="2" charset="2"/>
              <a:buChar char="v"/>
            </a:pPr>
            <a:r>
              <a:rPr lang="en-US" sz="2000" b="1" dirty="0" err="1">
                <a:latin typeface="Tahoma" panose="020B0604030504040204" pitchFamily="34" charset="0"/>
                <a:cs typeface="Tahoma" panose="020B0604030504040204" pitchFamily="34" charset="0"/>
              </a:rPr>
              <a:t>Quan</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niệm</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hiện</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đại</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về</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chăm</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sóc</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khách</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hàng</a:t>
            </a:r>
            <a:r>
              <a:rPr lang="en-US" sz="2000" b="1" dirty="0">
                <a:latin typeface="Tahoma" panose="020B0604030504040204" pitchFamily="34" charset="0"/>
                <a:cs typeface="Tahoma" panose="020B0604030504040204" pitchFamily="34" charset="0"/>
              </a:rPr>
              <a:t>:</a:t>
            </a:r>
          </a:p>
          <a:p>
            <a:pPr algn="just">
              <a:lnSpc>
                <a:spcPct val="120000"/>
              </a:lnSpc>
            </a:pPr>
            <a:r>
              <a:rPr lang="en-US" sz="2000" dirty="0" err="1">
                <a:latin typeface="Tahoma" panose="020B0604030504040204" pitchFamily="34" charset="0"/>
                <a:cs typeface="Tahoma" panose="020B0604030504040204" pitchFamily="34" charset="0"/>
              </a:rPr>
              <a:t>Nhấn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mạnh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rằng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sản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phẩm</a:t>
            </a:r>
            <a:r>
              <a:rPr lang="en-US" sz="2000" dirty="0">
                <a:latin typeface="Tahoma" panose="020B0604030504040204" pitchFamily="34" charset="0"/>
                <a:cs typeface="Tahoma" panose="020B0604030504040204" pitchFamily="34" charset="0"/>
              </a:rPr>
              <a:t> hay </a:t>
            </a:r>
            <a:r>
              <a:rPr lang="en-US" sz="2000" dirty="0" err="1">
                <a:latin typeface="Tahoma" panose="020B0604030504040204" pitchFamily="34" charset="0"/>
                <a:cs typeface="Tahoma" panose="020B0604030504040204" pitchFamily="34" charset="0"/>
              </a:rPr>
              <a:t>dịch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vụ</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dịch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vụ</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sau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tạo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ra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chất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lượng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phục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vụ</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thỏa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mãn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cầu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khách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sao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vượt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sự</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kỳ</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vọng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của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họ</a:t>
            </a:r>
            <a:r>
              <a:rPr lang="en-US" sz="2000" dirty="0">
                <a:latin typeface="Tahoma" panose="020B0604030504040204" pitchFamily="34" charset="0"/>
                <a:cs typeface="Tahoma" panose="020B0604030504040204" pitchFamily="34" charset="0"/>
              </a:rPr>
              <a:t>.  </a:t>
            </a:r>
          </a:p>
          <a:p>
            <a:pPr marL="342900" indent="-342900" algn="just">
              <a:lnSpc>
                <a:spcPct val="120000"/>
              </a:lnSpc>
              <a:buClr>
                <a:srgbClr val="FF0000"/>
              </a:buClr>
              <a:buFont typeface="Wingdings" panose="05000000000000000000" pitchFamily="2" charset="2"/>
              <a:buChar char="v"/>
            </a:pPr>
            <a:r>
              <a:rPr lang="en-US" sz="2000" b="1" dirty="0" err="1">
                <a:latin typeface="Tahoma" panose="020B0604030504040204" pitchFamily="34" charset="0"/>
                <a:cs typeface="Tahoma" panose="020B0604030504040204" pitchFamily="34" charset="0"/>
              </a:rPr>
              <a:t>Tư</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tưởng</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về</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chất</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lượng</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sản</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phẩm</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đồng</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bộ</a:t>
            </a:r>
            <a:r>
              <a:rPr lang="en-US" sz="2000" b="1" dirty="0">
                <a:latin typeface="Tahoma" panose="020B0604030504040204" pitchFamily="34" charset="0"/>
                <a:cs typeface="Tahoma" panose="020B0604030504040204" pitchFamily="34" charset="0"/>
              </a:rPr>
              <a:t>:</a:t>
            </a:r>
          </a:p>
          <a:p>
            <a:pPr algn="just">
              <a:lnSpc>
                <a:spcPct val="120000"/>
              </a:lnSpc>
            </a:pPr>
            <a:r>
              <a:rPr lang="en-US" sz="2000" dirty="0">
                <a:latin typeface="Tahoma" panose="020B0604030504040204" pitchFamily="34" charset="0"/>
                <a:cs typeface="Tahoma" panose="020B0604030504040204" pitchFamily="34" charset="0"/>
              </a:rPr>
              <a:t>Cho </a:t>
            </a:r>
            <a:r>
              <a:rPr lang="en-US" sz="2000" dirty="0" err="1">
                <a:latin typeface="Tahoma" panose="020B0604030504040204" pitchFamily="34" charset="0"/>
                <a:cs typeface="Tahoma" panose="020B0604030504040204" pitchFamily="34" charset="0"/>
              </a:rPr>
              <a:t>rằng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có</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mối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quan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hệ</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mật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thiết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giữa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sản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xuất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khi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ứng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dụng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phương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thức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định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hướng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trường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quản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chất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lượng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đồng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bộ</a:t>
            </a:r>
            <a:r>
              <a:rPr lang="en-US" sz="2000" dirty="0">
                <a:latin typeface="Tahoma" panose="020B0604030504040204" pitchFamily="34" charset="0"/>
                <a:cs typeface="Tahoma" panose="020B0604030504040204" pitchFamily="34" charset="0"/>
              </a:rPr>
              <a:t>.  </a:t>
            </a:r>
          </a:p>
          <a:p>
            <a:pPr marL="342900" indent="-342900" algn="just">
              <a:lnSpc>
                <a:spcPct val="120000"/>
              </a:lnSpc>
              <a:buClr>
                <a:srgbClr val="FF0000"/>
              </a:buClr>
              <a:buFont typeface="Wingdings" pitchFamily="2" charset="2"/>
              <a:buChar char="v"/>
            </a:pPr>
            <a:r>
              <a:rPr lang="en-US" sz="2000" b="1" dirty="0" err="1">
                <a:latin typeface="Tahoma" panose="020B0604030504040204" pitchFamily="34" charset="0"/>
                <a:cs typeface="Tahoma" panose="020B0604030504040204" pitchFamily="34" charset="0"/>
              </a:rPr>
              <a:t>Quản</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trị</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chất</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lượng</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đồng</a:t>
            </a:r>
            <a:r>
              <a:rPr lang="en-US" sz="2000" b="1" dirty="0">
                <a:latin typeface="Tahoma" panose="020B0604030504040204" pitchFamily="34" charset="0"/>
                <a:cs typeface="Tahoma" panose="020B0604030504040204" pitchFamily="34" charset="0"/>
              </a:rPr>
              <a:t> </a:t>
            </a:r>
            <a:r>
              <a:rPr lang="en-US" sz="2000" b="1" dirty="0" err="1">
                <a:latin typeface="Tahoma" panose="020B0604030504040204" pitchFamily="34" charset="0"/>
                <a:cs typeface="Tahoma" panose="020B0604030504040204" pitchFamily="34" charset="0"/>
              </a:rPr>
              <a:t>bộ</a:t>
            </a:r>
            <a:r>
              <a:rPr lang="en-US" sz="2000" b="1" dirty="0">
                <a:latin typeface="Tahoma" panose="020B0604030504040204" pitchFamily="34" charset="0"/>
                <a:cs typeface="Tahoma" panose="020B0604030504040204" pitchFamily="34" charset="0"/>
              </a:rPr>
              <a:t>:</a:t>
            </a:r>
          </a:p>
          <a:p>
            <a:pPr algn="just">
              <a:lnSpc>
                <a:spcPct val="120000"/>
              </a:lnSpc>
            </a:pPr>
            <a:r>
              <a:rPr lang="en-US" sz="2000" dirty="0" err="1">
                <a:latin typeface="Tahoma" panose="020B0604030504040204" pitchFamily="34" charset="0"/>
                <a:cs typeface="Tahoma" panose="020B0604030504040204" pitchFamily="34" charset="0"/>
              </a:rPr>
              <a:t>Định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hướng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trường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sự</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phát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triển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của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chất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lượng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sản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phẩm</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đồng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bộ</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đối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với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các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doanh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nghiệp</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sản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xuất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những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tư</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tưởng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động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các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công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ty</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phải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đặt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trọng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tâm</a:t>
            </a:r>
            <a:r>
              <a:rPr lang="en-US" dirty="0"/>
              <a:t>. </a:t>
            </a:r>
            <a:endParaRPr lang="vi-VN" dirty="0"/>
          </a:p>
        </p:txBody>
      </p:sp>
    </p:spTree>
    <p:extLst>
      <p:ext uri="{BB962C8B-B14F-4D97-AF65-F5344CB8AC3E}">
        <p14:creationId xmlns:p14="http://schemas.microsoft.com/office/powerpoint/2010/main" val="29845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D2C374-7270-4DD9-891D-C5881B482A0B}"/>
              </a:ext>
            </a:extLst>
          </p:cNvPr>
          <p:cNvSpPr>
            <a:spLocks noGrp="1"/>
          </p:cNvSpPr>
          <p:nvPr>
            <p:ph type="title"/>
          </p:nvPr>
        </p:nvSpPr>
        <p:spPr/>
        <p:txBody>
          <a:bodyPr>
            <a:normAutofit/>
          </a:bodyPr>
          <a:lstStyle/>
          <a:p>
            <a:pPr algn="ctr"/>
            <a:r>
              <a:rPr lang="en-US" sz="2800" dirty="0" err="1"/>
              <a:t>PHÂN</a:t>
            </a:r>
            <a:r>
              <a:rPr lang="en-US" sz="2800" dirty="0"/>
              <a:t> </a:t>
            </a:r>
            <a:r>
              <a:rPr lang="en-US" sz="2800" dirty="0" err="1"/>
              <a:t>BỔ</a:t>
            </a:r>
            <a:r>
              <a:rPr lang="en-US" sz="2800" dirty="0"/>
              <a:t> </a:t>
            </a:r>
            <a:r>
              <a:rPr lang="en-US" sz="2800" dirty="0" err="1"/>
              <a:t>THỜI</a:t>
            </a:r>
            <a:r>
              <a:rPr lang="en-US" sz="2800" dirty="0"/>
              <a:t> GIAN</a:t>
            </a:r>
            <a:endParaRPr lang="vi-VN" sz="2800" dirty="0"/>
          </a:p>
        </p:txBody>
      </p:sp>
      <p:sp>
        <p:nvSpPr>
          <p:cNvPr id="3" name="Chỗ dành sẵn cho Số hiệu Bản chiếu 2">
            <a:extLst>
              <a:ext uri="{FF2B5EF4-FFF2-40B4-BE49-F238E27FC236}">
                <a16:creationId xmlns:a16="http://schemas.microsoft.com/office/drawing/2014/main" id="{DAE6083C-99A2-4CBD-BC4F-44F7CA144136}"/>
              </a:ext>
            </a:extLst>
          </p:cNvPr>
          <p:cNvSpPr>
            <a:spLocks noGrp="1"/>
          </p:cNvSpPr>
          <p:nvPr>
            <p:ph type="sldNum" sz="quarter" idx="12"/>
          </p:nvPr>
        </p:nvSpPr>
        <p:spPr/>
        <p:txBody>
          <a:bodyPr/>
          <a:lstStyle/>
          <a:p>
            <a:fld id="{91974DF9-AD47-4691-BA21-BBFCE3637A9A}" type="slidenum">
              <a:rPr lang="en-US" smtClean="0"/>
              <a:pPr/>
              <a:t>5</a:t>
            </a:fld>
            <a:endParaRPr lang="en-US"/>
          </a:p>
        </p:txBody>
      </p:sp>
      <p:graphicFrame>
        <p:nvGraphicFramePr>
          <p:cNvPr id="5" name="Bảng 4">
            <a:extLst>
              <a:ext uri="{FF2B5EF4-FFF2-40B4-BE49-F238E27FC236}">
                <a16:creationId xmlns:a16="http://schemas.microsoft.com/office/drawing/2014/main" id="{611FD893-F101-47FA-B551-3CD182B40284}"/>
              </a:ext>
            </a:extLst>
          </p:cNvPr>
          <p:cNvGraphicFramePr>
            <a:graphicFrameLocks noGrp="1"/>
          </p:cNvGraphicFramePr>
          <p:nvPr>
            <p:extLst>
              <p:ext uri="{D42A27DB-BD31-4B8C-83A1-F6EECF244321}">
                <p14:modId xmlns:p14="http://schemas.microsoft.com/office/powerpoint/2010/main" val="2640279758"/>
              </p:ext>
            </p:extLst>
          </p:nvPr>
        </p:nvGraphicFramePr>
        <p:xfrm>
          <a:off x="441070" y="1066800"/>
          <a:ext cx="8417180" cy="5155986"/>
        </p:xfrm>
        <a:graphic>
          <a:graphicData uri="http://schemas.openxmlformats.org/drawingml/2006/table">
            <a:tbl>
              <a:tblPr firstRow="1" firstCol="1" lastRow="1" lastCol="1" bandRow="1" bandCol="1">
                <a:tableStyleId>{5C22544A-7EE6-4342-B048-85BDC9FD1C3A}</a:tableStyleId>
              </a:tblPr>
              <a:tblGrid>
                <a:gridCol w="1187913">
                  <a:extLst>
                    <a:ext uri="{9D8B030D-6E8A-4147-A177-3AD203B41FA5}">
                      <a16:colId xmlns:a16="http://schemas.microsoft.com/office/drawing/2014/main" val="3475518505"/>
                    </a:ext>
                  </a:extLst>
                </a:gridCol>
                <a:gridCol w="2714417">
                  <a:extLst>
                    <a:ext uri="{9D8B030D-6E8A-4147-A177-3AD203B41FA5}">
                      <a16:colId xmlns:a16="http://schemas.microsoft.com/office/drawing/2014/main" val="1675987580"/>
                    </a:ext>
                  </a:extLst>
                </a:gridCol>
                <a:gridCol w="1600200">
                  <a:extLst>
                    <a:ext uri="{9D8B030D-6E8A-4147-A177-3AD203B41FA5}">
                      <a16:colId xmlns:a16="http://schemas.microsoft.com/office/drawing/2014/main" val="1850660970"/>
                    </a:ext>
                  </a:extLst>
                </a:gridCol>
                <a:gridCol w="1638006">
                  <a:extLst>
                    <a:ext uri="{9D8B030D-6E8A-4147-A177-3AD203B41FA5}">
                      <a16:colId xmlns:a16="http://schemas.microsoft.com/office/drawing/2014/main" val="4065024468"/>
                    </a:ext>
                  </a:extLst>
                </a:gridCol>
                <a:gridCol w="1276644">
                  <a:extLst>
                    <a:ext uri="{9D8B030D-6E8A-4147-A177-3AD203B41FA5}">
                      <a16:colId xmlns:a16="http://schemas.microsoft.com/office/drawing/2014/main" val="332824978"/>
                    </a:ext>
                  </a:extLst>
                </a:gridCol>
              </a:tblGrid>
              <a:tr h="304253">
                <a:tc rowSpan="2">
                  <a:txBody>
                    <a:bodyPr/>
                    <a:lstStyle/>
                    <a:p>
                      <a:pPr algn="ctr">
                        <a:lnSpc>
                          <a:spcPct val="80000"/>
                        </a:lnSpc>
                        <a:spcBef>
                          <a:spcPts val="240"/>
                        </a:spcBef>
                        <a:spcAft>
                          <a:spcPts val="240"/>
                        </a:spcAft>
                      </a:pPr>
                      <a:r>
                        <a:rPr lang="pt-BR" sz="1600" dirty="0">
                          <a:solidFill>
                            <a:schemeClr val="tx1"/>
                          </a:solidFill>
                          <a:effectLst/>
                        </a:rPr>
                        <a:t>STT</a:t>
                      </a:r>
                      <a:endParaRPr lang="vi-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tc rowSpan="2">
                  <a:txBody>
                    <a:bodyPr/>
                    <a:lstStyle/>
                    <a:p>
                      <a:pPr algn="ctr">
                        <a:lnSpc>
                          <a:spcPct val="80000"/>
                        </a:lnSpc>
                        <a:spcBef>
                          <a:spcPts val="240"/>
                        </a:spcBef>
                        <a:spcAft>
                          <a:spcPts val="240"/>
                        </a:spcAft>
                      </a:pPr>
                      <a:r>
                        <a:rPr lang="pt-BR" sz="1600">
                          <a:solidFill>
                            <a:schemeClr val="tx1"/>
                          </a:solidFill>
                          <a:effectLst/>
                        </a:rPr>
                        <a:t>Nội dung</a:t>
                      </a:r>
                      <a:endParaRPr lang="vi-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tc rowSpan="2">
                  <a:txBody>
                    <a:bodyPr/>
                    <a:lstStyle/>
                    <a:p>
                      <a:pPr algn="ctr">
                        <a:lnSpc>
                          <a:spcPct val="80000"/>
                        </a:lnSpc>
                        <a:spcBef>
                          <a:spcPts val="240"/>
                        </a:spcBef>
                        <a:spcAft>
                          <a:spcPts val="240"/>
                        </a:spcAft>
                      </a:pPr>
                      <a:r>
                        <a:rPr lang="pt-BR" sz="1600" dirty="0">
                          <a:solidFill>
                            <a:schemeClr val="tx1"/>
                          </a:solidFill>
                          <a:effectLst/>
                        </a:rPr>
                        <a:t>Tổng số </a:t>
                      </a:r>
                      <a:endParaRPr lang="vi-VN" sz="1600" dirty="0">
                        <a:solidFill>
                          <a:schemeClr val="tx1"/>
                        </a:solidFill>
                        <a:effectLst/>
                      </a:endParaRPr>
                    </a:p>
                    <a:p>
                      <a:pPr algn="ctr">
                        <a:lnSpc>
                          <a:spcPct val="80000"/>
                        </a:lnSpc>
                        <a:spcBef>
                          <a:spcPts val="240"/>
                        </a:spcBef>
                        <a:spcAft>
                          <a:spcPts val="240"/>
                        </a:spcAft>
                      </a:pPr>
                      <a:r>
                        <a:rPr lang="pt-BR" sz="1600" dirty="0">
                          <a:solidFill>
                            <a:schemeClr val="tx1"/>
                          </a:solidFill>
                          <a:effectLst/>
                        </a:rPr>
                        <a:t>tiết </a:t>
                      </a:r>
                      <a:endParaRPr lang="vi-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tc gridSpan="2">
                  <a:txBody>
                    <a:bodyPr/>
                    <a:lstStyle/>
                    <a:p>
                      <a:pPr algn="ctr">
                        <a:lnSpc>
                          <a:spcPct val="150000"/>
                        </a:lnSpc>
                        <a:spcBef>
                          <a:spcPts val="240"/>
                        </a:spcBef>
                        <a:spcAft>
                          <a:spcPts val="240"/>
                        </a:spcAft>
                      </a:pPr>
                      <a:r>
                        <a:rPr lang="pt-BR" sz="1600" dirty="0">
                          <a:solidFill>
                            <a:schemeClr val="tx1"/>
                          </a:solidFill>
                          <a:effectLst/>
                        </a:rPr>
                        <a:t>Trong đó</a:t>
                      </a:r>
                      <a:endParaRPr lang="vi-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tc hMerge="1">
                  <a:txBody>
                    <a:bodyPr/>
                    <a:lstStyle/>
                    <a:p>
                      <a:endParaRPr lang="vi-VN"/>
                    </a:p>
                  </a:txBody>
                  <a:tcPr/>
                </a:tc>
                <a:extLst>
                  <a:ext uri="{0D108BD9-81ED-4DB2-BD59-A6C34878D82A}">
                    <a16:rowId xmlns:a16="http://schemas.microsoft.com/office/drawing/2014/main" val="1966044721"/>
                  </a:ext>
                </a:extLst>
              </a:tr>
              <a:tr h="550315">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a:lnSpc>
                          <a:spcPct val="80000"/>
                        </a:lnSpc>
                        <a:spcBef>
                          <a:spcPts val="240"/>
                        </a:spcBef>
                        <a:spcAft>
                          <a:spcPts val="240"/>
                        </a:spcAft>
                      </a:pPr>
                      <a:r>
                        <a:rPr lang="pt-BR" sz="1600">
                          <a:solidFill>
                            <a:schemeClr val="tx1"/>
                          </a:solidFill>
                          <a:effectLst/>
                        </a:rPr>
                        <a:t>Lý thuyết</a:t>
                      </a:r>
                      <a:endParaRPr lang="vi-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tc>
                  <a:txBody>
                    <a:bodyPr/>
                    <a:lstStyle/>
                    <a:p>
                      <a:pPr algn="ctr">
                        <a:lnSpc>
                          <a:spcPct val="80000"/>
                        </a:lnSpc>
                        <a:spcBef>
                          <a:spcPts val="240"/>
                        </a:spcBef>
                        <a:spcAft>
                          <a:spcPts val="240"/>
                        </a:spcAft>
                      </a:pPr>
                      <a:r>
                        <a:rPr lang="pt-BR" sz="1600" dirty="0">
                          <a:solidFill>
                            <a:schemeClr val="tx1"/>
                          </a:solidFill>
                          <a:effectLst/>
                        </a:rPr>
                        <a:t>Bài tập, thảo luận, kiểm tra</a:t>
                      </a:r>
                      <a:endParaRPr lang="vi-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extLst>
                  <a:ext uri="{0D108BD9-81ED-4DB2-BD59-A6C34878D82A}">
                    <a16:rowId xmlns:a16="http://schemas.microsoft.com/office/drawing/2014/main" val="876860152"/>
                  </a:ext>
                </a:extLst>
              </a:tr>
              <a:tr h="3989364">
                <a:tc>
                  <a:txBody>
                    <a:bodyPr/>
                    <a:lstStyle/>
                    <a:p>
                      <a:pPr algn="ctr">
                        <a:lnSpc>
                          <a:spcPct val="110000"/>
                        </a:lnSpc>
                        <a:spcBef>
                          <a:spcPts val="240"/>
                        </a:spcBef>
                        <a:spcAft>
                          <a:spcPts val="240"/>
                        </a:spcAft>
                      </a:pPr>
                      <a:r>
                        <a:rPr lang="en-US" sz="1600">
                          <a:solidFill>
                            <a:schemeClr val="tx1"/>
                          </a:solidFill>
                          <a:effectLst/>
                        </a:rPr>
                        <a:t>1</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2</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3</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4</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5</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6</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7</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8</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9</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10</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11</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12</a:t>
                      </a:r>
                      <a:endParaRPr lang="vi-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tc>
                <a:tc>
                  <a:txBody>
                    <a:bodyPr/>
                    <a:lstStyle/>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1</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2</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3</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4</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5</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6</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7</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8</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9</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10</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11</a:t>
                      </a:r>
                      <a:endParaRPr lang="vi-VN" sz="1600" dirty="0">
                        <a:solidFill>
                          <a:schemeClr val="tx1"/>
                        </a:solidFill>
                        <a:effectLst/>
                      </a:endParaRPr>
                    </a:p>
                    <a:p>
                      <a:pPr algn="ctr">
                        <a:lnSpc>
                          <a:spcPct val="110000"/>
                        </a:lnSpc>
                        <a:spcBef>
                          <a:spcPts val="240"/>
                        </a:spcBef>
                        <a:spcAft>
                          <a:spcPts val="240"/>
                        </a:spcAft>
                      </a:pPr>
                      <a:r>
                        <a:rPr lang="en-US" sz="1600" dirty="0" err="1">
                          <a:solidFill>
                            <a:schemeClr val="tx1"/>
                          </a:solidFill>
                          <a:effectLst/>
                        </a:rPr>
                        <a:t>Chương</a:t>
                      </a:r>
                      <a:r>
                        <a:rPr lang="en-US" sz="1600" dirty="0">
                          <a:solidFill>
                            <a:schemeClr val="tx1"/>
                          </a:solidFill>
                          <a:effectLst/>
                        </a:rPr>
                        <a:t> 12 </a:t>
                      </a:r>
                      <a:endParaRPr lang="vi-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tc>
                <a:tc>
                  <a:txBody>
                    <a:bodyPr/>
                    <a:lstStyle/>
                    <a:p>
                      <a:pPr algn="ctr">
                        <a:lnSpc>
                          <a:spcPct val="110000"/>
                        </a:lnSpc>
                        <a:spcBef>
                          <a:spcPts val="240"/>
                        </a:spcBef>
                        <a:spcAft>
                          <a:spcPts val="240"/>
                        </a:spcAft>
                      </a:pPr>
                      <a:r>
                        <a:rPr lang="en-US" sz="1600">
                          <a:solidFill>
                            <a:schemeClr val="tx1"/>
                          </a:solidFill>
                          <a:effectLst/>
                        </a:rPr>
                        <a:t>3</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3</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5</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4</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3</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3</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3</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5</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3</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5</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4</a:t>
                      </a:r>
                      <a:endParaRPr lang="vi-VN" sz="1600">
                        <a:solidFill>
                          <a:schemeClr val="tx1"/>
                        </a:solidFill>
                        <a:effectLst/>
                      </a:endParaRPr>
                    </a:p>
                    <a:p>
                      <a:pPr algn="ctr">
                        <a:lnSpc>
                          <a:spcPct val="110000"/>
                        </a:lnSpc>
                        <a:spcBef>
                          <a:spcPts val="240"/>
                        </a:spcBef>
                        <a:spcAft>
                          <a:spcPts val="240"/>
                        </a:spcAft>
                      </a:pPr>
                      <a:r>
                        <a:rPr lang="en-US" sz="1600">
                          <a:solidFill>
                            <a:schemeClr val="tx1"/>
                          </a:solidFill>
                          <a:effectLst/>
                        </a:rPr>
                        <a:t>4</a:t>
                      </a:r>
                      <a:endParaRPr lang="vi-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tc>
                <a:tc>
                  <a:txBody>
                    <a:bodyPr/>
                    <a:lstStyle/>
                    <a:p>
                      <a:pPr algn="ctr">
                        <a:lnSpc>
                          <a:spcPct val="110000"/>
                        </a:lnSpc>
                        <a:spcBef>
                          <a:spcPts val="240"/>
                        </a:spcBef>
                        <a:spcAft>
                          <a:spcPts val="240"/>
                        </a:spcAft>
                      </a:pPr>
                      <a:r>
                        <a:rPr lang="en-US" sz="1600" dirty="0">
                          <a:solidFill>
                            <a:schemeClr val="tx1"/>
                          </a:solidFill>
                          <a:effectLst/>
                        </a:rPr>
                        <a:t>2</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2</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3</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3</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2</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2</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2</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3</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2</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3</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3</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3</a:t>
                      </a:r>
                      <a:endParaRPr lang="vi-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tc>
                <a:tc>
                  <a:txBody>
                    <a:bodyPr/>
                    <a:lstStyle/>
                    <a:p>
                      <a:pPr algn="ctr">
                        <a:lnSpc>
                          <a:spcPct val="110000"/>
                        </a:lnSpc>
                        <a:spcBef>
                          <a:spcPts val="240"/>
                        </a:spcBef>
                        <a:spcAft>
                          <a:spcPts val="240"/>
                        </a:spcAft>
                      </a:pPr>
                      <a:r>
                        <a:rPr lang="en-US" sz="1600" dirty="0">
                          <a:solidFill>
                            <a:schemeClr val="tx1"/>
                          </a:solidFill>
                          <a:effectLst/>
                        </a:rPr>
                        <a:t>1</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1</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2</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1</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1</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1</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1</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2</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1</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2</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1</a:t>
                      </a:r>
                      <a:endParaRPr lang="vi-VN" sz="1600" dirty="0">
                        <a:solidFill>
                          <a:schemeClr val="tx1"/>
                        </a:solidFill>
                        <a:effectLst/>
                      </a:endParaRPr>
                    </a:p>
                    <a:p>
                      <a:pPr algn="ctr">
                        <a:lnSpc>
                          <a:spcPct val="110000"/>
                        </a:lnSpc>
                        <a:spcBef>
                          <a:spcPts val="240"/>
                        </a:spcBef>
                        <a:spcAft>
                          <a:spcPts val="240"/>
                        </a:spcAft>
                      </a:pPr>
                      <a:r>
                        <a:rPr lang="en-US" sz="1600" dirty="0">
                          <a:solidFill>
                            <a:schemeClr val="tx1"/>
                          </a:solidFill>
                          <a:effectLst/>
                        </a:rPr>
                        <a:t>1</a:t>
                      </a:r>
                      <a:endParaRPr lang="vi-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tc>
                <a:extLst>
                  <a:ext uri="{0D108BD9-81ED-4DB2-BD59-A6C34878D82A}">
                    <a16:rowId xmlns:a16="http://schemas.microsoft.com/office/drawing/2014/main" val="1386902252"/>
                  </a:ext>
                </a:extLst>
              </a:tr>
              <a:tr h="203592">
                <a:tc>
                  <a:txBody>
                    <a:bodyPr/>
                    <a:lstStyle/>
                    <a:p>
                      <a:pPr algn="ctr">
                        <a:lnSpc>
                          <a:spcPct val="110000"/>
                        </a:lnSpc>
                        <a:spcBef>
                          <a:spcPts val="240"/>
                        </a:spcBef>
                        <a:spcAft>
                          <a:spcPts val="240"/>
                        </a:spcAft>
                      </a:pPr>
                      <a:r>
                        <a:rPr lang="en-US" sz="1600">
                          <a:solidFill>
                            <a:schemeClr val="tx1"/>
                          </a:solidFill>
                          <a:effectLst/>
                        </a:rPr>
                        <a:t> </a:t>
                      </a:r>
                      <a:endParaRPr lang="vi-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tc>
                  <a:txBody>
                    <a:bodyPr/>
                    <a:lstStyle/>
                    <a:p>
                      <a:pPr algn="ctr">
                        <a:lnSpc>
                          <a:spcPct val="110000"/>
                        </a:lnSpc>
                        <a:spcBef>
                          <a:spcPts val="240"/>
                        </a:spcBef>
                        <a:spcAft>
                          <a:spcPts val="240"/>
                        </a:spcAft>
                      </a:pPr>
                      <a:r>
                        <a:rPr lang="en-US" sz="1600">
                          <a:solidFill>
                            <a:schemeClr val="tx1"/>
                          </a:solidFill>
                          <a:effectLst/>
                        </a:rPr>
                        <a:t>Cộng</a:t>
                      </a:r>
                      <a:endParaRPr lang="vi-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tc>
                  <a:txBody>
                    <a:bodyPr/>
                    <a:lstStyle/>
                    <a:p>
                      <a:pPr algn="ctr">
                        <a:lnSpc>
                          <a:spcPct val="110000"/>
                        </a:lnSpc>
                        <a:spcBef>
                          <a:spcPts val="240"/>
                        </a:spcBef>
                        <a:spcAft>
                          <a:spcPts val="240"/>
                        </a:spcAft>
                      </a:pPr>
                      <a:r>
                        <a:rPr lang="en-US" sz="1600">
                          <a:solidFill>
                            <a:schemeClr val="tx1"/>
                          </a:solidFill>
                          <a:effectLst/>
                        </a:rPr>
                        <a:t>45</a:t>
                      </a:r>
                      <a:endParaRPr lang="vi-VN"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tc>
                  <a:txBody>
                    <a:bodyPr/>
                    <a:lstStyle/>
                    <a:p>
                      <a:pPr algn="ctr">
                        <a:lnSpc>
                          <a:spcPct val="110000"/>
                        </a:lnSpc>
                        <a:spcBef>
                          <a:spcPts val="240"/>
                        </a:spcBef>
                        <a:spcAft>
                          <a:spcPts val="240"/>
                        </a:spcAft>
                      </a:pPr>
                      <a:r>
                        <a:rPr lang="en-US" sz="1600" dirty="0">
                          <a:solidFill>
                            <a:schemeClr val="tx1"/>
                          </a:solidFill>
                          <a:effectLst/>
                        </a:rPr>
                        <a:t>30</a:t>
                      </a:r>
                      <a:endParaRPr lang="vi-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tc>
                  <a:txBody>
                    <a:bodyPr/>
                    <a:lstStyle/>
                    <a:p>
                      <a:pPr algn="ctr">
                        <a:lnSpc>
                          <a:spcPct val="110000"/>
                        </a:lnSpc>
                        <a:spcBef>
                          <a:spcPts val="240"/>
                        </a:spcBef>
                        <a:spcAft>
                          <a:spcPts val="240"/>
                        </a:spcAft>
                      </a:pPr>
                      <a:r>
                        <a:rPr lang="en-US" sz="1600" dirty="0">
                          <a:solidFill>
                            <a:schemeClr val="tx1"/>
                          </a:solidFill>
                          <a:effectLst/>
                        </a:rPr>
                        <a:t>15</a:t>
                      </a:r>
                      <a:endParaRPr lang="vi-VN"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444" marR="62444" marT="0" marB="0" anchor="ctr"/>
                </a:tc>
                <a:extLst>
                  <a:ext uri="{0D108BD9-81ED-4DB2-BD59-A6C34878D82A}">
                    <a16:rowId xmlns:a16="http://schemas.microsoft.com/office/drawing/2014/main" val="2732703974"/>
                  </a:ext>
                </a:extLst>
              </a:tr>
            </a:tbl>
          </a:graphicData>
        </a:graphic>
      </p:graphicFrame>
    </p:spTree>
    <p:extLst>
      <p:ext uri="{BB962C8B-B14F-4D97-AF65-F5344CB8AC3E}">
        <p14:creationId xmlns:p14="http://schemas.microsoft.com/office/powerpoint/2010/main" val="3377020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14. Marketing </a:t>
            </a:r>
            <a:r>
              <a:rPr lang="en-US" sz="2800" dirty="0" err="1">
                <a:solidFill>
                  <a:schemeClr val="tx1"/>
                </a:solidFill>
              </a:rPr>
              <a:t>quan</a:t>
            </a:r>
            <a:r>
              <a:rPr lang="en-US" sz="2800" dirty="0">
                <a:solidFill>
                  <a:schemeClr val="tx1"/>
                </a:solidFill>
              </a:rPr>
              <a:t> </a:t>
            </a:r>
            <a:r>
              <a:rPr lang="en-US" sz="2800" dirty="0" err="1">
                <a:solidFill>
                  <a:schemeClr val="tx1"/>
                </a:solidFill>
              </a:rPr>
              <a:t>hệ</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980B26EF-1838-47FA-96E5-9EFF7B011881}" type="slidenum">
              <a:rPr lang="en-US" smtClean="0"/>
              <a:pPr>
                <a:defRPr/>
              </a:pPr>
              <a:t>50</a:t>
            </a:fld>
            <a:endParaRPr lang="en-US"/>
          </a:p>
        </p:txBody>
      </p:sp>
      <p:sp>
        <p:nvSpPr>
          <p:cNvPr id="4" name="TextBox 3"/>
          <p:cNvSpPr txBox="1"/>
          <p:nvPr/>
        </p:nvSpPr>
        <p:spPr>
          <a:xfrm>
            <a:off x="533400" y="1600200"/>
            <a:ext cx="8153400" cy="3745962"/>
          </a:xfrm>
          <a:prstGeom prst="rect">
            <a:avLst/>
          </a:prstGeom>
          <a:noFill/>
        </p:spPr>
        <p:txBody>
          <a:bodyPr wrap="square" rtlCol="0">
            <a:spAutoFit/>
          </a:bodyPr>
          <a:lstStyle/>
          <a:p>
            <a:pPr marL="342900" indent="-342900" algn="just">
              <a:lnSpc>
                <a:spcPct val="120000"/>
              </a:lnSpc>
              <a:buClr>
                <a:srgbClr val="FF0000"/>
              </a:buClr>
              <a:buFont typeface="Wingdings" pitchFamily="2" charset="2"/>
              <a:buChar char="v"/>
            </a:pPr>
            <a:r>
              <a:rPr lang="en-US" sz="2000" dirty="0" err="1">
                <a:latin typeface="Tahoma" panose="020B0604030504040204" pitchFamily="34" charset="0"/>
                <a:cs typeface="Tahoma" panose="020B0604030504040204" pitchFamily="34" charset="0"/>
              </a:rPr>
              <a:t>Trước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kia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người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thuần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giao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tiền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Ngày</a:t>
            </a:r>
            <a:r>
              <a:rPr lang="en-US" sz="2000" dirty="0">
                <a:latin typeface="Tahoma" panose="020B0604030504040204" pitchFamily="34" charset="0"/>
                <a:cs typeface="Tahoma" panose="020B0604030504040204" pitchFamily="34" charset="0"/>
              </a:rPr>
              <a:t> nay, </a:t>
            </a:r>
            <a:r>
              <a:rPr lang="en-US" sz="2000" dirty="0" err="1">
                <a:latin typeface="Tahoma" panose="020B0604030504040204" pitchFamily="34" charset="0"/>
                <a:cs typeface="Tahoma" panose="020B0604030504040204" pitchFamily="34" charset="0"/>
              </a:rPr>
              <a:t>trọng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tâm</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phải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duy</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trì</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mối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quan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hệ</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hợp</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tác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lâu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dài</a:t>
            </a:r>
            <a:endParaRPr lang="en-US" sz="2000" dirty="0">
              <a:latin typeface="Tahoma" panose="020B0604030504040204" pitchFamily="34" charset="0"/>
              <a:cs typeface="Tahoma" panose="020B0604030504040204" pitchFamily="34" charset="0"/>
            </a:endParaRPr>
          </a:p>
          <a:p>
            <a:pPr marL="342900" indent="-342900" algn="just">
              <a:lnSpc>
                <a:spcPct val="120000"/>
              </a:lnSpc>
              <a:buClr>
                <a:srgbClr val="FF0000"/>
              </a:buClr>
              <a:buFont typeface="Wingdings" pitchFamily="2" charset="2"/>
              <a:buChar char="v"/>
            </a:pPr>
            <a:r>
              <a:rPr lang="en-US" sz="2000" dirty="0" err="1">
                <a:latin typeface="Tahoma" panose="020B0604030504040204" pitchFamily="34" charset="0"/>
                <a:cs typeface="Tahoma" panose="020B0604030504040204" pitchFamily="34" charset="0"/>
              </a:rPr>
              <a:t>Với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sự</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thay</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đổi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rất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nhanh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về</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công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nghệ</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kỹ</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thuật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cầu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trường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biến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động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phòng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tiêu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thụ-bán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bộ</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phận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quan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hệ</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khách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ngày</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trở</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nên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quan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trọng</a:t>
            </a:r>
            <a:endParaRPr lang="en-US" sz="2000" dirty="0">
              <a:latin typeface="Tahoma" panose="020B0604030504040204" pitchFamily="34" charset="0"/>
              <a:cs typeface="Tahoma" panose="020B0604030504040204" pitchFamily="34" charset="0"/>
            </a:endParaRPr>
          </a:p>
          <a:p>
            <a:pPr marL="342900" indent="-342900" algn="just">
              <a:lnSpc>
                <a:spcPct val="120000"/>
              </a:lnSpc>
              <a:buClr>
                <a:srgbClr val="FF0000"/>
              </a:buClr>
              <a:buFont typeface="Wingdings" pitchFamily="2" charset="2"/>
              <a:buChar char="v"/>
            </a:pPr>
            <a:r>
              <a:rPr lang="en-US" sz="2000" dirty="0" err="1">
                <a:latin typeface="Tahoma" panose="020B0604030504040204" pitchFamily="34" charset="0"/>
                <a:cs typeface="Tahoma" panose="020B0604030504040204" pitchFamily="34" charset="0"/>
              </a:rPr>
              <a:t>Lực</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lượng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đóng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vai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trò</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quan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trọng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nòng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cốt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để</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quản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quan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hệ</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khách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một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cách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hiệu</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quả</a:t>
            </a:r>
            <a:endParaRPr lang="en-US" sz="2000" dirty="0">
              <a:latin typeface="Tahoma" panose="020B0604030504040204" pitchFamily="34" charset="0"/>
              <a:cs typeface="Tahoma" panose="020B0604030504040204" pitchFamily="34" charset="0"/>
            </a:endParaRPr>
          </a:p>
          <a:p>
            <a:pPr marL="342900" indent="-342900" algn="just">
              <a:lnSpc>
                <a:spcPct val="120000"/>
              </a:lnSpc>
              <a:buClr>
                <a:srgbClr val="FF0000"/>
              </a:buClr>
              <a:buFont typeface="Wingdings" pitchFamily="2" charset="2"/>
              <a:buChar char="v"/>
            </a:pP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Giá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của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một</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phải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là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tổng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hợp</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những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giá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từ</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sản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phẩm</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mà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người</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bán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cung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cấp</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cho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khách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những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giá</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trị</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gia</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tăng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để</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giao</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hàng</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và</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vận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hành</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sản</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phẩm</a:t>
            </a:r>
            <a:r>
              <a:rPr lang="en-US" sz="2000" dirty="0">
                <a:latin typeface="Tahoma" panose="020B0604030504040204" pitchFamily="34" charset="0"/>
                <a:cs typeface="Tahoma" panose="020B0604030504040204" pitchFamily="34" charset="0"/>
              </a:rPr>
              <a:t> </a:t>
            </a:r>
            <a:r>
              <a:rPr lang="en-US" sz="2000" dirty="0" err="1">
                <a:latin typeface="Tahoma" panose="020B0604030504040204" pitchFamily="34" charset="0"/>
                <a:cs typeface="Tahoma" panose="020B0604030504040204" pitchFamily="34" charset="0"/>
              </a:rPr>
              <a:t>đó</a:t>
            </a:r>
            <a:r>
              <a:rPr lang="en-US" sz="2000" dirty="0">
                <a:latin typeface="Tahoma" panose="020B0604030504040204" pitchFamily="34" charset="0"/>
                <a:cs typeface="Tahoma" panose="020B0604030504040204" pitchFamily="34" charset="0"/>
              </a:rPr>
              <a:t> </a:t>
            </a:r>
            <a:endParaRPr lang="vi-VN" sz="20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9718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A5BF2BC-06BC-4C24-AB54-E577A7B9C5F4}"/>
              </a:ext>
            </a:extLst>
          </p:cNvPr>
          <p:cNvSpPr>
            <a:spLocks noGrp="1"/>
          </p:cNvSpPr>
          <p:nvPr>
            <p:ph type="title"/>
          </p:nvPr>
        </p:nvSpPr>
        <p:spPr/>
        <p:txBody>
          <a:bodyPr>
            <a:normAutofit/>
          </a:bodyPr>
          <a:lstStyle/>
          <a:p>
            <a:pPr algn="ctr"/>
            <a:r>
              <a:rPr lang="en-US" sz="2800" dirty="0" err="1">
                <a:solidFill>
                  <a:schemeClr val="tx1"/>
                </a:solidFill>
              </a:rPr>
              <a:t>Tóm</a:t>
            </a:r>
            <a:r>
              <a:rPr lang="en-US" sz="2800" dirty="0">
                <a:solidFill>
                  <a:schemeClr val="tx1"/>
                </a:solidFill>
              </a:rPr>
              <a:t> </a:t>
            </a:r>
            <a:r>
              <a:rPr lang="en-US" sz="2800" dirty="0" err="1">
                <a:solidFill>
                  <a:schemeClr val="tx1"/>
                </a:solidFill>
              </a:rPr>
              <a:t>tắt</a:t>
            </a:r>
            <a:r>
              <a:rPr lang="en-US" sz="2800" dirty="0">
                <a:solidFill>
                  <a:schemeClr val="tx1"/>
                </a:solidFill>
              </a:rPr>
              <a:t> </a:t>
            </a:r>
            <a:r>
              <a:rPr lang="en-US" sz="2800" dirty="0" err="1">
                <a:solidFill>
                  <a:schemeClr val="tx1"/>
                </a:solidFill>
              </a:rPr>
              <a:t>ch</a:t>
            </a:r>
            <a:r>
              <a:rPr lang="vi-VN" sz="2800" dirty="0">
                <a:solidFill>
                  <a:schemeClr val="tx1"/>
                </a:solidFill>
              </a:rPr>
              <a:t>ương</a:t>
            </a:r>
          </a:p>
        </p:txBody>
      </p:sp>
      <p:sp>
        <p:nvSpPr>
          <p:cNvPr id="3" name="Chỗ dành sẵn cho Số hiệu Bản chiếu 2">
            <a:extLst>
              <a:ext uri="{FF2B5EF4-FFF2-40B4-BE49-F238E27FC236}">
                <a16:creationId xmlns:a16="http://schemas.microsoft.com/office/drawing/2014/main" id="{627E9819-C0D7-4A62-B647-EE8E4F6125E8}"/>
              </a:ext>
            </a:extLst>
          </p:cNvPr>
          <p:cNvSpPr>
            <a:spLocks noGrp="1"/>
          </p:cNvSpPr>
          <p:nvPr>
            <p:ph type="sldNum" sz="quarter" idx="12"/>
          </p:nvPr>
        </p:nvSpPr>
        <p:spPr/>
        <p:txBody>
          <a:bodyPr/>
          <a:lstStyle/>
          <a:p>
            <a:pPr>
              <a:defRPr/>
            </a:pPr>
            <a:fld id="{980B26EF-1838-47FA-96E5-9EFF7B011881}" type="slidenum">
              <a:rPr lang="en-US" smtClean="0"/>
              <a:pPr>
                <a:defRPr/>
              </a:pPr>
              <a:t>51</a:t>
            </a:fld>
            <a:endParaRPr lang="en-US" dirty="0"/>
          </a:p>
        </p:txBody>
      </p:sp>
      <p:sp>
        <p:nvSpPr>
          <p:cNvPr id="4" name="Hộp Văn bản 3">
            <a:extLst>
              <a:ext uri="{FF2B5EF4-FFF2-40B4-BE49-F238E27FC236}">
                <a16:creationId xmlns:a16="http://schemas.microsoft.com/office/drawing/2014/main" id="{17153157-45AD-401E-8F5D-84449BF6F382}"/>
              </a:ext>
            </a:extLst>
          </p:cNvPr>
          <p:cNvSpPr txBox="1"/>
          <p:nvPr/>
        </p:nvSpPr>
        <p:spPr>
          <a:xfrm>
            <a:off x="609600" y="1447800"/>
            <a:ext cx="8248650" cy="2703882"/>
          </a:xfrm>
          <a:prstGeom prst="rect">
            <a:avLst/>
          </a:prstGeom>
          <a:noFill/>
        </p:spPr>
        <p:txBody>
          <a:bodyPr wrap="square" rtlCol="0">
            <a:spAutoFit/>
          </a:bodyPr>
          <a:lstStyle/>
          <a:p>
            <a:pPr>
              <a:lnSpc>
                <a:spcPct val="120000"/>
              </a:lnSpc>
            </a:pPr>
            <a:r>
              <a:rPr lang="vi-VN" sz="2000" dirty="0"/>
              <a:t>   </a:t>
            </a:r>
            <a:r>
              <a:rPr lang="vi-VN" sz="2400" dirty="0"/>
              <a:t>Chương 2 </a:t>
            </a:r>
            <a:r>
              <a:rPr lang="vi-VN" sz="2400" dirty="0" err="1"/>
              <a:t>trình</a:t>
            </a:r>
            <a:r>
              <a:rPr lang="vi-VN" sz="2400" dirty="0"/>
              <a:t> </a:t>
            </a:r>
            <a:r>
              <a:rPr lang="vi-VN" sz="2400" dirty="0" err="1"/>
              <a:t>bày</a:t>
            </a:r>
            <a:r>
              <a:rPr lang="vi-VN" sz="2400" dirty="0"/>
              <a:t> </a:t>
            </a:r>
            <a:r>
              <a:rPr lang="vi-VN" sz="2400" dirty="0" err="1"/>
              <a:t>các</a:t>
            </a:r>
            <a:r>
              <a:rPr lang="vi-VN" sz="2400" dirty="0"/>
              <a:t> </a:t>
            </a:r>
            <a:r>
              <a:rPr lang="vi-VN" sz="2400" dirty="0" err="1"/>
              <a:t>vấn</a:t>
            </a:r>
            <a:r>
              <a:rPr lang="vi-VN" sz="2400" dirty="0"/>
              <a:t> </a:t>
            </a:r>
            <a:r>
              <a:rPr lang="vi-VN" sz="2400" dirty="0" err="1"/>
              <a:t>đề</a:t>
            </a:r>
            <a:r>
              <a:rPr lang="vi-VN" sz="2400" dirty="0"/>
              <a:t>:</a:t>
            </a:r>
          </a:p>
          <a:p>
            <a:pPr marL="342900" indent="-342900">
              <a:lnSpc>
                <a:spcPct val="120000"/>
              </a:lnSpc>
              <a:buClr>
                <a:srgbClr val="FF0000"/>
              </a:buClr>
              <a:buFont typeface="Wingdings" panose="05000000000000000000" pitchFamily="2" charset="2"/>
              <a:buChar char="v"/>
            </a:pPr>
            <a:r>
              <a:rPr lang="vi-VN" sz="2400" dirty="0" err="1"/>
              <a:t>Bản</a:t>
            </a:r>
            <a:r>
              <a:rPr lang="vi-VN" sz="2400" dirty="0"/>
              <a:t> </a:t>
            </a:r>
            <a:r>
              <a:rPr lang="vi-VN" sz="2400" dirty="0" err="1"/>
              <a:t>chất</a:t>
            </a:r>
            <a:r>
              <a:rPr lang="vi-VN" sz="2400" dirty="0"/>
              <a:t> </a:t>
            </a:r>
            <a:r>
              <a:rPr lang="vi-VN" sz="2400" dirty="0" err="1"/>
              <a:t>và</a:t>
            </a:r>
            <a:r>
              <a:rPr lang="vi-VN" sz="2400" dirty="0"/>
              <a:t> vai </a:t>
            </a:r>
            <a:r>
              <a:rPr lang="vi-VN" sz="2400" dirty="0" err="1"/>
              <a:t>trò</a:t>
            </a:r>
            <a:r>
              <a:rPr lang="vi-VN" sz="2400" dirty="0"/>
              <a:t> </a:t>
            </a:r>
            <a:r>
              <a:rPr lang="vi-VN" sz="2400" dirty="0" err="1"/>
              <a:t>của</a:t>
            </a:r>
            <a:r>
              <a:rPr lang="vi-VN" sz="2400" dirty="0"/>
              <a:t> </a:t>
            </a:r>
            <a:r>
              <a:rPr lang="vi-VN" sz="2400" dirty="0" err="1"/>
              <a:t>bán</a:t>
            </a:r>
            <a:r>
              <a:rPr lang="vi-VN" sz="2400" dirty="0"/>
              <a:t> </a:t>
            </a:r>
            <a:r>
              <a:rPr lang="vi-VN" sz="2400" dirty="0" err="1"/>
              <a:t>hàng</a:t>
            </a:r>
            <a:endParaRPr lang="vi-VN" sz="2400" dirty="0"/>
          </a:p>
          <a:p>
            <a:pPr marL="342900" indent="-342900">
              <a:lnSpc>
                <a:spcPct val="120000"/>
              </a:lnSpc>
              <a:buClr>
                <a:srgbClr val="FF0000"/>
              </a:buClr>
              <a:buFont typeface="Wingdings" panose="05000000000000000000" pitchFamily="2" charset="2"/>
              <a:buChar char="v"/>
            </a:pPr>
            <a:r>
              <a:rPr lang="vi-VN" sz="2400" dirty="0" err="1"/>
              <a:t>Các</a:t>
            </a:r>
            <a:r>
              <a:rPr lang="vi-VN" sz="2400" dirty="0"/>
              <a:t> </a:t>
            </a:r>
            <a:r>
              <a:rPr lang="vi-VN" sz="2400" dirty="0" err="1"/>
              <a:t>đặc</a:t>
            </a:r>
            <a:r>
              <a:rPr lang="vi-VN" sz="2400" dirty="0"/>
              <a:t> </a:t>
            </a:r>
            <a:r>
              <a:rPr lang="vi-VN" sz="2400" dirty="0" err="1"/>
              <a:t>điểm</a:t>
            </a:r>
            <a:r>
              <a:rPr lang="vi-VN" sz="2400" dirty="0"/>
              <a:t> </a:t>
            </a:r>
            <a:r>
              <a:rPr lang="vi-VN" sz="2400" dirty="0" err="1"/>
              <a:t>chủ</a:t>
            </a:r>
            <a:r>
              <a:rPr lang="vi-VN" sz="2400" dirty="0"/>
              <a:t> </a:t>
            </a:r>
            <a:r>
              <a:rPr lang="vi-VN" sz="2400" dirty="0" err="1"/>
              <a:t>yếu</a:t>
            </a:r>
            <a:r>
              <a:rPr lang="vi-VN" sz="2400" dirty="0"/>
              <a:t> </a:t>
            </a:r>
            <a:r>
              <a:rPr lang="vi-VN" sz="2400" dirty="0" err="1"/>
              <a:t>của</a:t>
            </a:r>
            <a:r>
              <a:rPr lang="vi-VN" sz="2400" dirty="0"/>
              <a:t> </a:t>
            </a:r>
            <a:r>
              <a:rPr lang="vi-VN" sz="2400" dirty="0" err="1"/>
              <a:t>nghề</a:t>
            </a:r>
            <a:r>
              <a:rPr lang="vi-VN" sz="2400" dirty="0"/>
              <a:t> </a:t>
            </a:r>
            <a:r>
              <a:rPr lang="vi-VN" sz="2400" dirty="0" err="1"/>
              <a:t>bán</a:t>
            </a:r>
            <a:r>
              <a:rPr lang="vi-VN" sz="2400" dirty="0"/>
              <a:t> </a:t>
            </a:r>
            <a:r>
              <a:rPr lang="vi-VN" sz="2400" dirty="0" err="1"/>
              <a:t>hàng</a:t>
            </a:r>
            <a:endParaRPr lang="vi-VN" sz="2400" dirty="0"/>
          </a:p>
          <a:p>
            <a:pPr marL="342900" indent="-342900">
              <a:lnSpc>
                <a:spcPct val="120000"/>
              </a:lnSpc>
              <a:buClr>
                <a:srgbClr val="FF0000"/>
              </a:buClr>
              <a:buFont typeface="Wingdings" panose="05000000000000000000" pitchFamily="2" charset="2"/>
              <a:buChar char="v"/>
            </a:pPr>
            <a:r>
              <a:rPr lang="vi-VN" sz="2400" dirty="0" err="1"/>
              <a:t>Các</a:t>
            </a:r>
            <a:r>
              <a:rPr lang="vi-VN" sz="2400" dirty="0"/>
              <a:t> </a:t>
            </a:r>
            <a:r>
              <a:rPr lang="vi-VN" sz="2400" dirty="0" err="1"/>
              <a:t>cách</a:t>
            </a:r>
            <a:r>
              <a:rPr lang="vi-VN" sz="2400" dirty="0"/>
              <a:t> </a:t>
            </a:r>
            <a:r>
              <a:rPr lang="vi-VN" sz="2400" dirty="0" err="1"/>
              <a:t>tiếp</a:t>
            </a:r>
            <a:r>
              <a:rPr lang="vi-VN" sz="2400" dirty="0"/>
              <a:t> </a:t>
            </a:r>
            <a:r>
              <a:rPr lang="vi-VN" sz="2400" dirty="0" err="1"/>
              <a:t>cận</a:t>
            </a:r>
            <a:r>
              <a:rPr lang="vi-VN" sz="2400" dirty="0"/>
              <a:t> </a:t>
            </a:r>
            <a:r>
              <a:rPr lang="vi-VN" sz="2400" dirty="0" err="1"/>
              <a:t>để</a:t>
            </a:r>
            <a:r>
              <a:rPr lang="vi-VN" sz="2400" dirty="0"/>
              <a:t> phân </a:t>
            </a:r>
            <a:r>
              <a:rPr lang="vi-VN" sz="2400" dirty="0" err="1"/>
              <a:t>loại</a:t>
            </a:r>
            <a:r>
              <a:rPr lang="vi-VN" sz="2400" dirty="0"/>
              <a:t> công </a:t>
            </a:r>
            <a:r>
              <a:rPr lang="vi-VN" sz="2400" dirty="0" err="1"/>
              <a:t>việc</a:t>
            </a:r>
            <a:r>
              <a:rPr lang="vi-VN" sz="2400" dirty="0"/>
              <a:t> </a:t>
            </a:r>
            <a:r>
              <a:rPr lang="vi-VN" sz="2400" dirty="0" err="1"/>
              <a:t>bán</a:t>
            </a:r>
            <a:r>
              <a:rPr lang="vi-VN" sz="2400" dirty="0"/>
              <a:t> </a:t>
            </a:r>
            <a:r>
              <a:rPr lang="vi-VN" sz="2400" dirty="0" err="1"/>
              <a:t>hàng</a:t>
            </a:r>
            <a:endParaRPr lang="vi-VN" sz="2400" dirty="0"/>
          </a:p>
          <a:p>
            <a:pPr marL="342900" indent="-342900">
              <a:lnSpc>
                <a:spcPct val="120000"/>
              </a:lnSpc>
              <a:buClr>
                <a:srgbClr val="FF0000"/>
              </a:buClr>
              <a:buFont typeface="Wingdings" panose="05000000000000000000" pitchFamily="2" charset="2"/>
              <a:buChar char="v"/>
            </a:pPr>
            <a:r>
              <a:rPr lang="vi-VN" sz="2400" dirty="0" err="1"/>
              <a:t>Một</a:t>
            </a:r>
            <a:r>
              <a:rPr lang="vi-VN" sz="2400" dirty="0"/>
              <a:t> </a:t>
            </a:r>
            <a:r>
              <a:rPr lang="vi-VN" sz="2400" dirty="0" err="1"/>
              <a:t>số</a:t>
            </a:r>
            <a:r>
              <a:rPr lang="vi-VN" sz="2400" dirty="0"/>
              <a:t> </a:t>
            </a:r>
            <a:r>
              <a:rPr lang="vi-VN" sz="2400" dirty="0" err="1"/>
              <a:t>trách</a:t>
            </a:r>
            <a:r>
              <a:rPr lang="vi-VN" sz="2400" dirty="0"/>
              <a:t> </a:t>
            </a:r>
            <a:r>
              <a:rPr lang="vi-VN" sz="2400" dirty="0" err="1"/>
              <a:t>nhiệm</a:t>
            </a:r>
            <a:r>
              <a:rPr lang="vi-VN" sz="2400" dirty="0"/>
              <a:t> </a:t>
            </a:r>
            <a:r>
              <a:rPr lang="vi-VN" sz="2400" dirty="0" err="1"/>
              <a:t>marketing</a:t>
            </a:r>
            <a:r>
              <a:rPr lang="vi-VN" sz="2400" dirty="0"/>
              <a:t> trong </a:t>
            </a:r>
            <a:r>
              <a:rPr lang="vi-VN" sz="2400" dirty="0" err="1"/>
              <a:t>bán</a:t>
            </a:r>
            <a:r>
              <a:rPr lang="vi-VN" sz="2400" dirty="0"/>
              <a:t> </a:t>
            </a:r>
            <a:r>
              <a:rPr lang="vi-VN" sz="2400" dirty="0" err="1"/>
              <a:t>hàng</a:t>
            </a:r>
            <a:r>
              <a:rPr lang="vi-VN" sz="2400" dirty="0"/>
              <a:t> </a:t>
            </a:r>
            <a:r>
              <a:rPr lang="vi-VN" sz="2400" dirty="0" err="1"/>
              <a:t>của</a:t>
            </a:r>
            <a:r>
              <a:rPr lang="vi-VN" sz="2400" dirty="0"/>
              <a:t> doanh </a:t>
            </a:r>
            <a:r>
              <a:rPr lang="vi-VN" sz="2400" dirty="0" err="1"/>
              <a:t>nghiệp</a:t>
            </a:r>
            <a:endParaRPr lang="vi-VN" sz="2400" dirty="0"/>
          </a:p>
        </p:txBody>
      </p:sp>
    </p:spTree>
    <p:extLst>
      <p:ext uri="{BB962C8B-B14F-4D97-AF65-F5344CB8AC3E}">
        <p14:creationId xmlns:p14="http://schemas.microsoft.com/office/powerpoint/2010/main" val="458099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8534399" cy="918332"/>
          </a:xfrm>
        </p:spPr>
        <p:txBody>
          <a:bodyPr>
            <a:normAutofit fontScale="90000"/>
          </a:bodyPr>
          <a:lstStyle/>
          <a:p>
            <a:pPr algn="ctr">
              <a:lnSpc>
                <a:spcPct val="100000"/>
              </a:lnSpc>
            </a:pPr>
            <a:r>
              <a:rPr kumimoji="0" lang="en-US" sz="3100" kern="1200" spc="0" dirty="0" err="1">
                <a:solidFill>
                  <a:schemeClr val="tx1">
                    <a:lumMod val="95000"/>
                    <a:lumOff val="5000"/>
                  </a:schemeClr>
                </a:solidFill>
              </a:rPr>
              <a:t>Chương</a:t>
            </a:r>
            <a:r>
              <a:rPr kumimoji="0" lang="en-US" sz="3100" kern="1200" spc="0" dirty="0">
                <a:solidFill>
                  <a:schemeClr val="tx1">
                    <a:lumMod val="95000"/>
                    <a:lumOff val="5000"/>
                  </a:schemeClr>
                </a:solidFill>
              </a:rPr>
              <a:t> 3: </a:t>
            </a:r>
            <a:r>
              <a:rPr lang="en-US" sz="3100" dirty="0" err="1">
                <a:solidFill>
                  <a:schemeClr val="tx1"/>
                </a:solidFill>
              </a:rPr>
              <a:t>XÂY</a:t>
            </a:r>
            <a:r>
              <a:rPr lang="en-US" sz="3100" dirty="0">
                <a:solidFill>
                  <a:schemeClr val="tx1"/>
                </a:solidFill>
              </a:rPr>
              <a:t> </a:t>
            </a:r>
            <a:r>
              <a:rPr lang="en-US" sz="3100" dirty="0" err="1">
                <a:solidFill>
                  <a:schemeClr val="tx1"/>
                </a:solidFill>
              </a:rPr>
              <a:t>DỰNG</a:t>
            </a:r>
            <a:r>
              <a:rPr lang="en-US" sz="3100" dirty="0">
                <a:solidFill>
                  <a:schemeClr val="tx1"/>
                </a:solidFill>
              </a:rPr>
              <a:t> </a:t>
            </a:r>
            <a:r>
              <a:rPr lang="en-US" sz="3100" dirty="0" err="1">
                <a:solidFill>
                  <a:schemeClr val="tx1"/>
                </a:solidFill>
              </a:rPr>
              <a:t>KẾ</a:t>
            </a:r>
            <a:r>
              <a:rPr lang="en-US" sz="3100" dirty="0">
                <a:solidFill>
                  <a:schemeClr val="tx1"/>
                </a:solidFill>
              </a:rPr>
              <a:t> </a:t>
            </a:r>
            <a:r>
              <a:rPr lang="en-US" sz="3100" dirty="0" err="1">
                <a:solidFill>
                  <a:schemeClr val="tx1"/>
                </a:solidFill>
              </a:rPr>
              <a:t>HOẠCH</a:t>
            </a:r>
            <a:r>
              <a:rPr lang="en-US" sz="3100" dirty="0">
                <a:solidFill>
                  <a:schemeClr val="tx1"/>
                </a:solidFill>
              </a:rPr>
              <a:t> </a:t>
            </a:r>
            <a:r>
              <a:rPr lang="en-US" sz="3100" dirty="0" err="1">
                <a:solidFill>
                  <a:schemeClr val="tx1"/>
                </a:solidFill>
              </a:rPr>
              <a:t>VÀ</a:t>
            </a:r>
            <a:r>
              <a:rPr lang="en-US" sz="3100" dirty="0">
                <a:solidFill>
                  <a:schemeClr val="tx1"/>
                </a:solidFill>
              </a:rPr>
              <a:t> </a:t>
            </a:r>
            <a:r>
              <a:rPr lang="en-US" sz="3100" dirty="0" err="1">
                <a:solidFill>
                  <a:schemeClr val="tx1"/>
                </a:solidFill>
              </a:rPr>
              <a:t>XÂY</a:t>
            </a:r>
            <a:r>
              <a:rPr lang="en-US" sz="3100" dirty="0">
                <a:solidFill>
                  <a:schemeClr val="tx1"/>
                </a:solidFill>
              </a:rPr>
              <a:t> </a:t>
            </a:r>
            <a:r>
              <a:rPr lang="en-US" sz="3100" dirty="0" err="1">
                <a:solidFill>
                  <a:schemeClr val="tx1"/>
                </a:solidFill>
              </a:rPr>
              <a:t>DỰNG</a:t>
            </a:r>
            <a:r>
              <a:rPr lang="en-US" sz="3100" dirty="0">
                <a:solidFill>
                  <a:schemeClr val="tx1"/>
                </a:solidFill>
              </a:rPr>
              <a:t> </a:t>
            </a:r>
            <a:r>
              <a:rPr lang="en-US" sz="3100" dirty="0" err="1">
                <a:solidFill>
                  <a:schemeClr val="tx1"/>
                </a:solidFill>
              </a:rPr>
              <a:t>NGÂN</a:t>
            </a:r>
            <a:r>
              <a:rPr lang="en-US" sz="3100" dirty="0">
                <a:solidFill>
                  <a:schemeClr val="tx1"/>
                </a:solidFill>
              </a:rPr>
              <a:t> </a:t>
            </a:r>
            <a:r>
              <a:rPr lang="en-US" sz="3100" dirty="0" err="1">
                <a:solidFill>
                  <a:schemeClr val="tx1"/>
                </a:solidFill>
              </a:rPr>
              <a:t>SÁCH</a:t>
            </a:r>
            <a:r>
              <a:rPr lang="en-US" sz="3100" dirty="0">
                <a:solidFill>
                  <a:schemeClr val="tx1"/>
                </a:solidFill>
              </a:rPr>
              <a:t> </a:t>
            </a:r>
            <a:r>
              <a:rPr lang="en-US" sz="3100" dirty="0" err="1">
                <a:solidFill>
                  <a:schemeClr val="tx1"/>
                </a:solidFill>
              </a:rPr>
              <a:t>BÁN</a:t>
            </a:r>
            <a:r>
              <a:rPr lang="en-US" sz="3100" dirty="0">
                <a:solidFill>
                  <a:schemeClr val="tx1"/>
                </a:solidFill>
              </a:rPr>
              <a:t> </a:t>
            </a:r>
            <a:r>
              <a:rPr lang="en-US" sz="3100" dirty="0" err="1">
                <a:solidFill>
                  <a:schemeClr val="tx1"/>
                </a:solidFill>
              </a:rPr>
              <a:t>HÀNG</a:t>
            </a:r>
            <a:br>
              <a:rPr lang="vi-VN" sz="3200" u="sng" dirty="0">
                <a:solidFill>
                  <a:schemeClr val="tx1"/>
                </a:solidFill>
                <a:latin typeface="Times New Roman" charset="0"/>
                <a:ea typeface="Times New Roman" charset="0"/>
                <a:cs typeface="Times New Roman" charset="0"/>
              </a:rPr>
            </a:br>
            <a:endParaRPr lang="en-US" sz="3200" spc="0" dirty="0"/>
          </a:p>
        </p:txBody>
      </p:sp>
      <p:sp>
        <p:nvSpPr>
          <p:cNvPr id="4" name="Content Placeholder 3"/>
          <p:cNvSpPr>
            <a:spLocks noGrp="1"/>
          </p:cNvSpPr>
          <p:nvPr>
            <p:ph idx="1"/>
          </p:nvPr>
        </p:nvSpPr>
        <p:spPr/>
        <p:txBody>
          <a:bodyPr>
            <a:normAutofit fontScale="92500" lnSpcReduction="20000"/>
          </a:bodyPr>
          <a:lstStyle/>
          <a:p>
            <a:pPr marL="514350" indent="-514350">
              <a:lnSpc>
                <a:spcPct val="130000"/>
              </a:lnSpc>
              <a:buAutoNum type="arabicPeriod"/>
            </a:pPr>
            <a:r>
              <a:rPr lang="en-US" sz="2600" dirty="0" err="1"/>
              <a:t>Chiến</a:t>
            </a:r>
            <a:r>
              <a:rPr lang="en-US" sz="2600" dirty="0"/>
              <a:t> </a:t>
            </a:r>
            <a:r>
              <a:rPr lang="en-US" sz="2600" dirty="0" err="1"/>
              <a:t>lược</a:t>
            </a:r>
            <a:r>
              <a:rPr lang="en-US" sz="2600" dirty="0"/>
              <a:t> </a:t>
            </a:r>
            <a:r>
              <a:rPr lang="en-US" sz="2600" dirty="0" err="1"/>
              <a:t>kinh</a:t>
            </a:r>
            <a:r>
              <a:rPr lang="en-US" sz="2600" dirty="0"/>
              <a:t> </a:t>
            </a:r>
            <a:r>
              <a:rPr lang="en-US" sz="2600" dirty="0" err="1"/>
              <a:t>doanh</a:t>
            </a:r>
            <a:r>
              <a:rPr lang="en-US" sz="2600" dirty="0"/>
              <a:t>, </a:t>
            </a:r>
            <a:r>
              <a:rPr lang="en-US" sz="2600" dirty="0" err="1"/>
              <a:t>chiến</a:t>
            </a:r>
            <a:r>
              <a:rPr lang="en-US" sz="2600" dirty="0"/>
              <a:t> </a:t>
            </a:r>
            <a:r>
              <a:rPr lang="en-US" sz="2600" dirty="0" err="1"/>
              <a:t>lược</a:t>
            </a:r>
            <a:r>
              <a:rPr lang="en-US" sz="2600" dirty="0"/>
              <a:t> marketing </a:t>
            </a:r>
            <a:r>
              <a:rPr lang="en-US" sz="2600" dirty="0" err="1"/>
              <a:t>và</a:t>
            </a:r>
            <a:r>
              <a:rPr lang="en-US" sz="2600" dirty="0"/>
              <a:t> </a:t>
            </a:r>
            <a:r>
              <a:rPr lang="en-US" sz="2600" dirty="0" err="1"/>
              <a:t>kế</a:t>
            </a:r>
            <a:r>
              <a:rPr lang="en-US" sz="2600" dirty="0"/>
              <a:t> </a:t>
            </a:r>
            <a:r>
              <a:rPr lang="en-US" sz="2600" dirty="0" err="1"/>
              <a:t>hoạch</a:t>
            </a:r>
            <a:r>
              <a:rPr lang="en-US" sz="2600" dirty="0"/>
              <a:t> </a:t>
            </a:r>
            <a:r>
              <a:rPr lang="en-US" sz="2600" dirty="0" err="1"/>
              <a:t>bán</a:t>
            </a:r>
            <a:r>
              <a:rPr lang="en-US" sz="2600" dirty="0"/>
              <a:t> </a:t>
            </a:r>
            <a:r>
              <a:rPr lang="en-US" sz="2600" dirty="0" err="1"/>
              <a:t>hàng</a:t>
            </a:r>
            <a:r>
              <a:rPr lang="en-US" sz="2600" dirty="0"/>
              <a:t> </a:t>
            </a:r>
          </a:p>
          <a:p>
            <a:pPr marL="514350" indent="-514350">
              <a:lnSpc>
                <a:spcPct val="130000"/>
              </a:lnSpc>
              <a:buFont typeface="Wingdings 2"/>
              <a:buAutoNum type="arabicPeriod"/>
            </a:pPr>
            <a:r>
              <a:rPr lang="en-US" sz="2600" dirty="0" err="1"/>
              <a:t>Kế</a:t>
            </a:r>
            <a:r>
              <a:rPr lang="en-US" sz="2600" dirty="0"/>
              <a:t> </a:t>
            </a:r>
            <a:r>
              <a:rPr lang="en-US" sz="2600" dirty="0" err="1"/>
              <a:t>hoạch</a:t>
            </a:r>
            <a:r>
              <a:rPr lang="en-US" sz="2600" dirty="0"/>
              <a:t>, </a:t>
            </a:r>
            <a:r>
              <a:rPr lang="en-US" sz="2600" dirty="0" err="1"/>
              <a:t>chỉ</a:t>
            </a:r>
            <a:r>
              <a:rPr lang="en-US" sz="2600" dirty="0"/>
              <a:t> </a:t>
            </a:r>
            <a:r>
              <a:rPr lang="en-US" sz="2600" dirty="0" err="1"/>
              <a:t>tiêu</a:t>
            </a:r>
            <a:r>
              <a:rPr lang="en-US" sz="2600" dirty="0"/>
              <a:t> </a:t>
            </a:r>
            <a:r>
              <a:rPr lang="en-US" sz="2600" dirty="0" err="1"/>
              <a:t>và</a:t>
            </a:r>
            <a:r>
              <a:rPr lang="en-US" sz="2600" dirty="0"/>
              <a:t> </a:t>
            </a:r>
            <a:r>
              <a:rPr lang="en-US" sz="2600" dirty="0" err="1"/>
              <a:t>thị</a:t>
            </a:r>
            <a:r>
              <a:rPr lang="en-US" sz="2600" dirty="0"/>
              <a:t> </a:t>
            </a:r>
            <a:r>
              <a:rPr lang="en-US" sz="2600" dirty="0" err="1"/>
              <a:t>phần</a:t>
            </a:r>
            <a:r>
              <a:rPr lang="en-US" sz="2600" dirty="0"/>
              <a:t> </a:t>
            </a:r>
            <a:r>
              <a:rPr lang="en-US" sz="2600" dirty="0" err="1"/>
              <a:t>trong</a:t>
            </a:r>
            <a:r>
              <a:rPr lang="en-US" sz="2600" dirty="0"/>
              <a:t> </a:t>
            </a:r>
            <a:r>
              <a:rPr lang="en-US" sz="2600" dirty="0" err="1"/>
              <a:t>chiến</a:t>
            </a:r>
            <a:r>
              <a:rPr lang="en-US" sz="2600" dirty="0"/>
              <a:t> </a:t>
            </a:r>
            <a:r>
              <a:rPr lang="en-US" sz="2600" dirty="0" err="1"/>
              <a:t>lược</a:t>
            </a:r>
            <a:r>
              <a:rPr lang="en-US" sz="2600" dirty="0"/>
              <a:t> </a:t>
            </a:r>
            <a:r>
              <a:rPr lang="en-US" sz="2600" dirty="0" err="1"/>
              <a:t>bán</a:t>
            </a:r>
            <a:r>
              <a:rPr lang="en-US" sz="2600" dirty="0"/>
              <a:t> </a:t>
            </a:r>
            <a:r>
              <a:rPr lang="en-US" sz="2600" dirty="0" err="1"/>
              <a:t>hàng</a:t>
            </a:r>
            <a:endParaRPr lang="en-US" sz="2600" dirty="0"/>
          </a:p>
          <a:p>
            <a:pPr marL="514350" indent="-514350">
              <a:lnSpc>
                <a:spcPct val="130000"/>
              </a:lnSpc>
              <a:buFont typeface="Wingdings 2"/>
              <a:buAutoNum type="arabicPeriod"/>
            </a:pPr>
            <a:r>
              <a:rPr lang="en-US" sz="2600" dirty="0" err="1"/>
              <a:t>Xây</a:t>
            </a:r>
            <a:r>
              <a:rPr lang="en-US" sz="2600" dirty="0"/>
              <a:t> </a:t>
            </a:r>
            <a:r>
              <a:rPr lang="en-US" sz="2600" dirty="0" err="1"/>
              <a:t>dựng</a:t>
            </a:r>
            <a:r>
              <a:rPr lang="en-US" sz="2600" dirty="0"/>
              <a:t> </a:t>
            </a:r>
            <a:r>
              <a:rPr lang="en-US" sz="2600" dirty="0" err="1"/>
              <a:t>kế</a:t>
            </a:r>
            <a:r>
              <a:rPr lang="en-US" sz="2600" dirty="0"/>
              <a:t> </a:t>
            </a:r>
            <a:r>
              <a:rPr lang="en-US" sz="2600" dirty="0" err="1"/>
              <a:t>hoạch</a:t>
            </a:r>
            <a:r>
              <a:rPr lang="en-US" sz="2600" dirty="0"/>
              <a:t> </a:t>
            </a:r>
            <a:r>
              <a:rPr lang="en-US" sz="2600" dirty="0" err="1"/>
              <a:t>bán</a:t>
            </a:r>
            <a:r>
              <a:rPr lang="en-US" sz="2600" dirty="0"/>
              <a:t> </a:t>
            </a:r>
            <a:r>
              <a:rPr lang="en-US" sz="2600" dirty="0" err="1"/>
              <a:t>hàng</a:t>
            </a:r>
            <a:r>
              <a:rPr lang="en-US" sz="2600" dirty="0"/>
              <a:t> </a:t>
            </a:r>
          </a:p>
          <a:p>
            <a:pPr marL="514350" indent="-514350">
              <a:lnSpc>
                <a:spcPct val="130000"/>
              </a:lnSpc>
              <a:buFont typeface="Wingdings 2"/>
              <a:buAutoNum type="arabicPeriod"/>
            </a:pPr>
            <a:r>
              <a:rPr lang="en-US" sz="2600" dirty="0" err="1"/>
              <a:t>Xác</a:t>
            </a:r>
            <a:r>
              <a:rPr lang="en-US" sz="2600" dirty="0"/>
              <a:t> </a:t>
            </a:r>
            <a:r>
              <a:rPr lang="en-US" sz="2600" dirty="0" err="1"/>
              <a:t>định</a:t>
            </a:r>
            <a:r>
              <a:rPr lang="en-US" sz="2600" dirty="0"/>
              <a:t> </a:t>
            </a:r>
            <a:r>
              <a:rPr lang="en-US" sz="2600" dirty="0" err="1"/>
              <a:t>kinh</a:t>
            </a:r>
            <a:r>
              <a:rPr lang="en-US" sz="2600" dirty="0"/>
              <a:t> </a:t>
            </a:r>
            <a:r>
              <a:rPr lang="en-US" sz="2600" dirty="0" err="1"/>
              <a:t>phí</a:t>
            </a:r>
            <a:r>
              <a:rPr lang="en-US" sz="2600" dirty="0"/>
              <a:t> </a:t>
            </a:r>
            <a:r>
              <a:rPr lang="en-US" sz="2600" dirty="0" err="1"/>
              <a:t>phục</a:t>
            </a:r>
            <a:r>
              <a:rPr lang="en-US" sz="2600" dirty="0"/>
              <a:t> </a:t>
            </a:r>
            <a:r>
              <a:rPr lang="en-US" sz="2600" dirty="0" err="1"/>
              <a:t>vụ</a:t>
            </a:r>
            <a:r>
              <a:rPr lang="en-US" sz="2600" dirty="0"/>
              <a:t> </a:t>
            </a:r>
            <a:r>
              <a:rPr lang="en-US" sz="2600" dirty="0" err="1"/>
              <a:t>thực</a:t>
            </a:r>
            <a:r>
              <a:rPr lang="en-US" sz="2600" dirty="0"/>
              <a:t> </a:t>
            </a:r>
            <a:r>
              <a:rPr lang="en-US" sz="2600" dirty="0" err="1"/>
              <a:t>hiện</a:t>
            </a:r>
            <a:r>
              <a:rPr lang="en-US" sz="2600" dirty="0"/>
              <a:t> </a:t>
            </a:r>
            <a:r>
              <a:rPr lang="en-US" sz="2600" dirty="0" err="1"/>
              <a:t>việc</a:t>
            </a:r>
            <a:r>
              <a:rPr lang="en-US" sz="2600" dirty="0"/>
              <a:t> </a:t>
            </a:r>
            <a:r>
              <a:rPr lang="en-US" sz="2600" dirty="0" err="1"/>
              <a:t>bán</a:t>
            </a:r>
            <a:r>
              <a:rPr lang="en-US" sz="2600" dirty="0"/>
              <a:t> </a:t>
            </a:r>
            <a:r>
              <a:rPr lang="en-US" sz="2600" dirty="0" err="1"/>
              <a:t>hàng</a:t>
            </a:r>
            <a:endParaRPr lang="vi-VN" sz="2600" dirty="0"/>
          </a:p>
          <a:p>
            <a:r>
              <a:rPr lang="en-US" sz="1900" b="1" i="1" dirty="0" err="1"/>
              <a:t>Tài</a:t>
            </a:r>
            <a:r>
              <a:rPr lang="en-US" sz="1900" b="1" i="1" dirty="0"/>
              <a:t> </a:t>
            </a:r>
            <a:r>
              <a:rPr lang="en-US" sz="1900" b="1" i="1" dirty="0" err="1"/>
              <a:t>liệu</a:t>
            </a:r>
            <a:r>
              <a:rPr lang="en-US" sz="1900" b="1" i="1" dirty="0"/>
              <a:t> </a:t>
            </a:r>
            <a:r>
              <a:rPr lang="en-US" sz="1900" b="1" i="1" dirty="0" err="1"/>
              <a:t>tham</a:t>
            </a:r>
            <a:r>
              <a:rPr lang="en-US" sz="1900" b="1" i="1" dirty="0"/>
              <a:t> </a:t>
            </a:r>
            <a:r>
              <a:rPr lang="en-US" sz="1900" b="1" i="1" dirty="0" err="1"/>
              <a:t>khảo</a:t>
            </a:r>
            <a:endParaRPr lang="vi-VN" sz="1900" b="1" i="1" dirty="0"/>
          </a:p>
          <a:p>
            <a:pPr lvl="0" algn="just"/>
            <a:r>
              <a:rPr lang="en-US" sz="1700" i="1" dirty="0" err="1"/>
              <a:t>Bau</a:t>
            </a:r>
            <a:r>
              <a:rPr lang="en-US" sz="1700" i="1" dirty="0"/>
              <a:t>, A. (2016). Massive sales success: the 3-step formula: while many advisors don't take the time to create, follow and monitor their sales plan, those who do achieve amazing success. Retirement Advisor, (2). 36;  William </a:t>
            </a:r>
            <a:r>
              <a:rPr lang="en-US" sz="1700" i="1" dirty="0" err="1"/>
              <a:t>Strahle</a:t>
            </a:r>
            <a:r>
              <a:rPr lang="en-US" sz="1700" i="1" dirty="0"/>
              <a:t> and Rosann L. Spiro (1986), The Journal of Personal Selling and Sales Management, Vol. 6, No. 2, Implications and Applications for the Practicing Professional (Aug., 1986), pp. 11-18;  </a:t>
            </a:r>
            <a:r>
              <a:rPr lang="en-US" sz="1700" i="1" dirty="0" err="1"/>
              <a:t>Zoltners</a:t>
            </a:r>
            <a:r>
              <a:rPr lang="en-US" sz="1700" i="1" dirty="0"/>
              <a:t>, A.A., Sinha, P. and </a:t>
            </a:r>
            <a:r>
              <a:rPr lang="en-US" sz="1700" i="1" dirty="0" err="1"/>
              <a:t>Zoltners</a:t>
            </a:r>
            <a:r>
              <a:rPr lang="en-US" sz="1700" i="1" dirty="0"/>
              <a:t>, G.A. (2001) The Complete Guide to Accelerating Sales Force Performance. New York: </a:t>
            </a:r>
            <a:r>
              <a:rPr lang="en-US" sz="1700" i="1" dirty="0" err="1"/>
              <a:t>Amacom</a:t>
            </a:r>
            <a:r>
              <a:rPr lang="en-US" sz="1700" i="1" dirty="0"/>
              <a:t>.</a:t>
            </a:r>
            <a:endParaRPr lang="vi-VN" sz="1700" i="1" dirty="0"/>
          </a:p>
          <a:p>
            <a:pPr marL="0" indent="0">
              <a:buNone/>
            </a:pPr>
            <a:endParaRPr lang="en-US"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52</a:t>
            </a:fld>
            <a:endParaRPr kumimoji="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 </a:t>
            </a:r>
            <a:r>
              <a:rPr lang="en-US" sz="2800" dirty="0" err="1">
                <a:solidFill>
                  <a:schemeClr val="tx1"/>
                </a:solidFill>
              </a:rPr>
              <a:t>Chiến</a:t>
            </a:r>
            <a:r>
              <a:rPr lang="en-US" sz="2800" dirty="0">
                <a:solidFill>
                  <a:schemeClr val="tx1"/>
                </a:solidFill>
              </a:rPr>
              <a:t> </a:t>
            </a:r>
            <a:r>
              <a:rPr lang="en-US" sz="2800" dirty="0" err="1">
                <a:solidFill>
                  <a:schemeClr val="tx1"/>
                </a:solidFill>
              </a:rPr>
              <a:t>lược</a:t>
            </a:r>
            <a:r>
              <a:rPr lang="en-US" sz="2800" dirty="0">
                <a:solidFill>
                  <a:schemeClr val="tx1"/>
                </a:solidFill>
              </a:rPr>
              <a:t> </a:t>
            </a:r>
            <a:r>
              <a:rPr lang="en-US" sz="2800" dirty="0" err="1">
                <a:solidFill>
                  <a:schemeClr val="tx1"/>
                </a:solidFill>
              </a:rPr>
              <a:t>kinh</a:t>
            </a:r>
            <a:r>
              <a:rPr lang="en-US" sz="2800" dirty="0">
                <a:solidFill>
                  <a:schemeClr val="tx1"/>
                </a:solidFill>
              </a:rPr>
              <a:t> </a:t>
            </a:r>
            <a:r>
              <a:rPr lang="en-US" sz="2800" dirty="0" err="1">
                <a:solidFill>
                  <a:schemeClr val="tx1"/>
                </a:solidFill>
              </a:rPr>
              <a:t>doanh</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53</a:t>
            </a:fld>
            <a:endParaRPr lang="en-US"/>
          </a:p>
        </p:txBody>
      </p:sp>
      <p:sp>
        <p:nvSpPr>
          <p:cNvPr id="4" name="Content Placeholder 3"/>
          <p:cNvSpPr>
            <a:spLocks noGrp="1"/>
          </p:cNvSpPr>
          <p:nvPr>
            <p:ph sz="quarter" idx="1"/>
          </p:nvPr>
        </p:nvSpPr>
        <p:spPr>
          <a:xfrm>
            <a:off x="381000" y="1322363"/>
            <a:ext cx="8382000" cy="4709160"/>
          </a:xfrm>
        </p:spPr>
        <p:txBody>
          <a:bodyPr>
            <a:noAutofit/>
          </a:bodyPr>
          <a:lstStyle/>
          <a:p>
            <a:pPr algn="just">
              <a:lnSpc>
                <a:spcPct val="120000"/>
              </a:lnSpc>
              <a:buFont typeface="Wingdings" pitchFamily="2" charset="2"/>
              <a:buChar char="v"/>
            </a:pPr>
            <a:r>
              <a:rPr lang="en-US" sz="2000" dirty="0"/>
              <a:t> </a:t>
            </a:r>
            <a:r>
              <a:rPr lang="en-US" sz="2000" dirty="0" err="1"/>
              <a:t>Jauch</a:t>
            </a:r>
            <a:r>
              <a:rPr lang="en-US" sz="2000" dirty="0"/>
              <a:t> and </a:t>
            </a:r>
            <a:r>
              <a:rPr lang="en-US" sz="2000" dirty="0" err="1"/>
              <a:t>Glueck</a:t>
            </a:r>
            <a:r>
              <a:rPr lang="en-US" sz="2000" dirty="0"/>
              <a:t> (1993): “</a:t>
            </a:r>
            <a:r>
              <a:rPr lang="en-US" sz="2000" dirty="0" err="1"/>
              <a:t>Chiến</a:t>
            </a:r>
            <a:r>
              <a:rPr lang="en-US" sz="2000" dirty="0"/>
              <a:t> </a:t>
            </a:r>
            <a:r>
              <a:rPr lang="en-US" sz="2000" dirty="0" err="1"/>
              <a:t>lược</a:t>
            </a:r>
            <a:r>
              <a:rPr lang="en-US" sz="2000" dirty="0"/>
              <a:t> </a:t>
            </a:r>
            <a:r>
              <a:rPr lang="en-US" sz="2000" dirty="0" err="1"/>
              <a:t>kinh</a:t>
            </a:r>
            <a:r>
              <a:rPr lang="en-US" sz="2000" dirty="0"/>
              <a:t> </a:t>
            </a:r>
            <a:r>
              <a:rPr lang="en-US" sz="2000" dirty="0" err="1"/>
              <a:t>doanh</a:t>
            </a:r>
            <a:r>
              <a:rPr lang="en-US" sz="2000" dirty="0"/>
              <a:t> </a:t>
            </a:r>
            <a:r>
              <a:rPr lang="en-US" sz="2000" dirty="0" err="1"/>
              <a:t>là</a:t>
            </a:r>
            <a:r>
              <a:rPr lang="en-US" sz="2000" dirty="0"/>
              <a:t> </a:t>
            </a:r>
            <a:r>
              <a:rPr lang="en-US" sz="2000" dirty="0" err="1"/>
              <a:t>một</a:t>
            </a:r>
            <a:r>
              <a:rPr lang="en-US" sz="2000" dirty="0"/>
              <a:t> </a:t>
            </a:r>
            <a:r>
              <a:rPr lang="en-US" sz="2000" dirty="0" err="1"/>
              <a:t>kế</a:t>
            </a:r>
            <a:r>
              <a:rPr lang="en-US" sz="2000" dirty="0"/>
              <a:t> </a:t>
            </a:r>
            <a:r>
              <a:rPr lang="en-US" sz="2000" dirty="0" err="1"/>
              <a:t>hoạch</a:t>
            </a:r>
            <a:r>
              <a:rPr lang="en-US" sz="2000" dirty="0"/>
              <a:t> </a:t>
            </a:r>
            <a:r>
              <a:rPr lang="en-US" sz="2000" dirty="0" err="1"/>
              <a:t>duy</a:t>
            </a:r>
            <a:r>
              <a:rPr lang="en-US" sz="2000" dirty="0"/>
              <a:t> </a:t>
            </a:r>
            <a:r>
              <a:rPr lang="en-US" sz="2000" dirty="0" err="1"/>
              <a:t>nhất</a:t>
            </a:r>
            <a:r>
              <a:rPr lang="en-US" sz="2000" dirty="0"/>
              <a:t>, </a:t>
            </a:r>
            <a:r>
              <a:rPr lang="en-US" sz="2000" dirty="0" err="1"/>
              <a:t>chung</a:t>
            </a:r>
            <a:r>
              <a:rPr lang="en-US" sz="2000" dirty="0"/>
              <a:t> </a:t>
            </a:r>
            <a:r>
              <a:rPr lang="en-US" sz="2000" dirty="0" err="1"/>
              <a:t>và</a:t>
            </a:r>
            <a:r>
              <a:rPr lang="en-US" sz="2000" dirty="0"/>
              <a:t> </a:t>
            </a:r>
            <a:r>
              <a:rPr lang="en-US" sz="2000" dirty="0" err="1"/>
              <a:t>liên</a:t>
            </a:r>
            <a:r>
              <a:rPr lang="en-US" sz="2000" dirty="0"/>
              <a:t> </a:t>
            </a:r>
            <a:r>
              <a:rPr lang="en-US" sz="2000" dirty="0" err="1"/>
              <a:t>kết</a:t>
            </a:r>
            <a:r>
              <a:rPr lang="en-US" sz="2000" dirty="0"/>
              <a:t> </a:t>
            </a:r>
            <a:r>
              <a:rPr lang="en-US" sz="2000" dirty="0" err="1"/>
              <a:t>các</a:t>
            </a:r>
            <a:r>
              <a:rPr lang="en-US" sz="2000" dirty="0"/>
              <a:t> </a:t>
            </a:r>
            <a:r>
              <a:rPr lang="en-US" sz="2000" dirty="0" err="1"/>
              <a:t>nguồn</a:t>
            </a:r>
            <a:r>
              <a:rPr lang="en-US" sz="2000" dirty="0"/>
              <a:t> </a:t>
            </a:r>
            <a:r>
              <a:rPr lang="en-US" sz="2000" dirty="0" err="1"/>
              <a:t>lực</a:t>
            </a:r>
            <a:r>
              <a:rPr lang="en-US" sz="2000" dirty="0"/>
              <a:t> </a:t>
            </a:r>
            <a:r>
              <a:rPr lang="en-US" sz="2000" dirty="0" err="1"/>
              <a:t>của</a:t>
            </a:r>
            <a:r>
              <a:rPr lang="en-US" sz="2000" dirty="0"/>
              <a:t> </a:t>
            </a:r>
            <a:r>
              <a:rPr lang="en-US" sz="2000" dirty="0" err="1"/>
              <a:t>doanh</a:t>
            </a:r>
            <a:r>
              <a:rPr lang="en-US" sz="2000" dirty="0"/>
              <a:t> </a:t>
            </a:r>
            <a:r>
              <a:rPr lang="en-US" sz="2000" dirty="0" err="1"/>
              <a:t>nghiệp</a:t>
            </a:r>
            <a:r>
              <a:rPr lang="en-US" sz="2000" dirty="0"/>
              <a:t> </a:t>
            </a:r>
            <a:r>
              <a:rPr lang="en-US" sz="2000" dirty="0" err="1"/>
              <a:t>với</a:t>
            </a:r>
            <a:r>
              <a:rPr lang="en-US" sz="2000" dirty="0"/>
              <a:t> </a:t>
            </a:r>
            <a:r>
              <a:rPr lang="en-US" sz="2000" dirty="0" err="1"/>
              <a:t>các</a:t>
            </a:r>
            <a:r>
              <a:rPr lang="en-US" sz="2000" dirty="0"/>
              <a:t> </a:t>
            </a:r>
            <a:r>
              <a:rPr lang="en-US" sz="2000" dirty="0" err="1"/>
              <a:t>cơ</a:t>
            </a:r>
            <a:r>
              <a:rPr lang="en-US" sz="2000" dirty="0"/>
              <a:t> </a:t>
            </a:r>
            <a:r>
              <a:rPr lang="en-US" sz="2000" dirty="0" err="1"/>
              <a:t>hội</a:t>
            </a:r>
            <a:r>
              <a:rPr lang="en-US" sz="2000" dirty="0"/>
              <a:t> </a:t>
            </a:r>
            <a:r>
              <a:rPr lang="en-US" sz="2000" dirty="0" err="1"/>
              <a:t>kinh</a:t>
            </a:r>
            <a:r>
              <a:rPr lang="en-US" sz="2000" dirty="0"/>
              <a:t> </a:t>
            </a:r>
            <a:r>
              <a:rPr lang="en-US" sz="2000" dirty="0" err="1"/>
              <a:t>doanh</a:t>
            </a:r>
            <a:r>
              <a:rPr lang="en-US" sz="2000" dirty="0"/>
              <a:t>. </a:t>
            </a:r>
            <a:r>
              <a:rPr lang="en-US" sz="2000" dirty="0" err="1"/>
              <a:t>Nó</a:t>
            </a:r>
            <a:r>
              <a:rPr lang="en-US" sz="2000" dirty="0"/>
              <a:t> </a:t>
            </a:r>
            <a:r>
              <a:rPr lang="en-US" sz="2000" dirty="0" err="1"/>
              <a:t>gắn</a:t>
            </a:r>
            <a:r>
              <a:rPr lang="en-US" sz="2000" dirty="0"/>
              <a:t> </a:t>
            </a:r>
            <a:r>
              <a:rPr lang="en-US" sz="2000" dirty="0" err="1"/>
              <a:t>các</a:t>
            </a:r>
            <a:r>
              <a:rPr lang="en-US" sz="2000" dirty="0"/>
              <a:t> </a:t>
            </a:r>
            <a:r>
              <a:rPr lang="en-US" sz="2000" dirty="0" err="1"/>
              <a:t>ưu</a:t>
            </a:r>
            <a:r>
              <a:rPr lang="en-US" sz="2000" dirty="0"/>
              <a:t> </a:t>
            </a:r>
            <a:r>
              <a:rPr lang="en-US" sz="2000" dirty="0" err="1"/>
              <a:t>thế</a:t>
            </a:r>
            <a:r>
              <a:rPr lang="en-US" sz="2000" dirty="0"/>
              <a:t> </a:t>
            </a:r>
            <a:r>
              <a:rPr lang="en-US" sz="2000" dirty="0" err="1"/>
              <a:t>chiến</a:t>
            </a:r>
            <a:r>
              <a:rPr lang="en-US" sz="2000" dirty="0"/>
              <a:t> </a:t>
            </a:r>
            <a:r>
              <a:rPr lang="en-US" sz="2000" dirty="0" err="1"/>
              <a:t>lược</a:t>
            </a:r>
            <a:r>
              <a:rPr lang="en-US" sz="2000" dirty="0"/>
              <a:t> </a:t>
            </a:r>
            <a:r>
              <a:rPr lang="en-US" sz="2000" dirty="0" err="1"/>
              <a:t>của</a:t>
            </a:r>
            <a:r>
              <a:rPr lang="en-US" sz="2000" dirty="0"/>
              <a:t> </a:t>
            </a:r>
            <a:r>
              <a:rPr lang="en-US" sz="2000" dirty="0" err="1"/>
              <a:t>một</a:t>
            </a:r>
            <a:r>
              <a:rPr lang="en-US" sz="2000" dirty="0"/>
              <a:t> </a:t>
            </a:r>
            <a:r>
              <a:rPr lang="en-US" sz="2000" dirty="0" err="1"/>
              <a:t>doanh</a:t>
            </a:r>
            <a:r>
              <a:rPr lang="en-US" sz="2000" dirty="0"/>
              <a:t> </a:t>
            </a:r>
            <a:r>
              <a:rPr lang="en-US" sz="2000" dirty="0" err="1"/>
              <a:t>nghiệp</a:t>
            </a:r>
            <a:r>
              <a:rPr lang="en-US" sz="2000" dirty="0"/>
              <a:t> </a:t>
            </a:r>
            <a:r>
              <a:rPr lang="en-US" sz="2000" dirty="0" err="1"/>
              <a:t>với</a:t>
            </a:r>
            <a:r>
              <a:rPr lang="en-US" sz="2000" dirty="0"/>
              <a:t> </a:t>
            </a:r>
            <a:r>
              <a:rPr lang="en-US" sz="2000" dirty="0" err="1"/>
              <a:t>những</a:t>
            </a:r>
            <a:r>
              <a:rPr lang="en-US" sz="2000" dirty="0"/>
              <a:t> </a:t>
            </a:r>
            <a:r>
              <a:rPr lang="en-US" sz="2000" dirty="0" err="1"/>
              <a:t>thách</a:t>
            </a:r>
            <a:r>
              <a:rPr lang="en-US" sz="2000" dirty="0"/>
              <a:t> </a:t>
            </a:r>
            <a:r>
              <a:rPr lang="en-US" sz="2000" dirty="0" err="1"/>
              <a:t>đố</a:t>
            </a:r>
            <a:r>
              <a:rPr lang="en-US" sz="2000" dirty="0"/>
              <a:t> </a:t>
            </a:r>
            <a:r>
              <a:rPr lang="en-US" sz="2000" dirty="0" err="1"/>
              <a:t>của</a:t>
            </a:r>
            <a:r>
              <a:rPr lang="en-US" sz="2000" dirty="0"/>
              <a:t> </a:t>
            </a:r>
            <a:r>
              <a:rPr lang="en-US" sz="2000" dirty="0" err="1"/>
              <a:t>môi</a:t>
            </a:r>
            <a:r>
              <a:rPr lang="en-US" sz="2000" dirty="0"/>
              <a:t> </a:t>
            </a:r>
            <a:r>
              <a:rPr lang="en-US" sz="2000" dirty="0" err="1"/>
              <a:t>trường</a:t>
            </a:r>
            <a:r>
              <a:rPr lang="en-US" sz="2000" dirty="0"/>
              <a:t>”</a:t>
            </a:r>
          </a:p>
          <a:p>
            <a:pPr algn="just">
              <a:lnSpc>
                <a:spcPct val="120000"/>
              </a:lnSpc>
              <a:buFont typeface="Wingdings" pitchFamily="2" charset="2"/>
              <a:buChar char="v"/>
            </a:pPr>
            <a:r>
              <a:rPr lang="en-US" sz="2000" dirty="0"/>
              <a:t> </a:t>
            </a:r>
            <a:r>
              <a:rPr lang="en-US" sz="2000" dirty="0" err="1"/>
              <a:t>Giáo</a:t>
            </a:r>
            <a:r>
              <a:rPr lang="en-US" sz="2000" dirty="0"/>
              <a:t> </a:t>
            </a:r>
            <a:r>
              <a:rPr lang="en-US" sz="2000" dirty="0" err="1"/>
              <a:t>trình</a:t>
            </a:r>
            <a:r>
              <a:rPr lang="en-US" sz="2000" dirty="0"/>
              <a:t> </a:t>
            </a:r>
            <a:r>
              <a:rPr lang="en-US" sz="2000" dirty="0" err="1"/>
              <a:t>chiến</a:t>
            </a:r>
            <a:r>
              <a:rPr lang="en-US" sz="2000" dirty="0"/>
              <a:t> l</a:t>
            </a:r>
            <a:r>
              <a:rPr lang="vi-VN" sz="2000" dirty="0"/>
              <a:t>ư</a:t>
            </a:r>
            <a:r>
              <a:rPr lang="en-US" sz="2000" dirty="0" err="1"/>
              <a:t>ợc</a:t>
            </a:r>
            <a:r>
              <a:rPr lang="en-US" sz="2000" dirty="0"/>
              <a:t> </a:t>
            </a:r>
            <a:r>
              <a:rPr lang="en-US" sz="2000" dirty="0" err="1"/>
              <a:t>kinh</a:t>
            </a:r>
            <a:r>
              <a:rPr lang="en-US" sz="2000" dirty="0"/>
              <a:t> </a:t>
            </a:r>
            <a:r>
              <a:rPr lang="en-US" sz="2000" dirty="0" err="1"/>
              <a:t>doanh</a:t>
            </a:r>
            <a:r>
              <a:rPr lang="en-US" sz="2000" dirty="0"/>
              <a:t> “</a:t>
            </a:r>
            <a:r>
              <a:rPr lang="en-US" sz="2000" dirty="0" err="1"/>
              <a:t>Chiến</a:t>
            </a:r>
            <a:r>
              <a:rPr lang="en-US" sz="2000" dirty="0"/>
              <a:t> </a:t>
            </a:r>
            <a:r>
              <a:rPr lang="en-US" sz="2000" dirty="0" err="1"/>
              <a:t>lược</a:t>
            </a:r>
            <a:r>
              <a:rPr lang="en-US" sz="2000" dirty="0"/>
              <a:t> </a:t>
            </a:r>
            <a:r>
              <a:rPr lang="en-US" sz="2000" dirty="0" err="1"/>
              <a:t>kinh</a:t>
            </a:r>
            <a:r>
              <a:rPr lang="en-US" sz="2000" dirty="0"/>
              <a:t> </a:t>
            </a:r>
            <a:r>
              <a:rPr lang="en-US" sz="2000" dirty="0" err="1"/>
              <a:t>doanh</a:t>
            </a:r>
            <a:r>
              <a:rPr lang="en-US" sz="2000" dirty="0"/>
              <a:t> </a:t>
            </a:r>
            <a:r>
              <a:rPr lang="en-US" sz="2000" dirty="0" err="1"/>
              <a:t>là</a:t>
            </a:r>
            <a:r>
              <a:rPr lang="en-US" sz="2000" dirty="0"/>
              <a:t> </a:t>
            </a:r>
            <a:r>
              <a:rPr lang="en-US" sz="2000" dirty="0" err="1"/>
              <a:t>tập</a:t>
            </a:r>
            <a:r>
              <a:rPr lang="en-US" sz="2000" dirty="0"/>
              <a:t> </a:t>
            </a:r>
            <a:r>
              <a:rPr lang="en-US" sz="2000" dirty="0" err="1"/>
              <a:t>hợp</a:t>
            </a:r>
            <a:r>
              <a:rPr lang="en-US" sz="2000" dirty="0"/>
              <a:t> </a:t>
            </a:r>
            <a:r>
              <a:rPr lang="en-US" sz="2000" dirty="0" err="1"/>
              <a:t>các</a:t>
            </a:r>
            <a:r>
              <a:rPr lang="en-US" sz="2000" dirty="0"/>
              <a:t> </a:t>
            </a:r>
            <a:r>
              <a:rPr lang="en-US" sz="2000" dirty="0" err="1"/>
              <a:t>quyết</a:t>
            </a:r>
            <a:r>
              <a:rPr lang="en-US" sz="2000" dirty="0"/>
              <a:t> </a:t>
            </a:r>
            <a:r>
              <a:rPr lang="en-US" sz="2000" dirty="0" err="1"/>
              <a:t>định</a:t>
            </a:r>
            <a:r>
              <a:rPr lang="en-US" sz="2000" dirty="0"/>
              <a:t> </a:t>
            </a:r>
            <a:r>
              <a:rPr lang="en-US" sz="2000" dirty="0" err="1"/>
              <a:t>và</a:t>
            </a:r>
            <a:r>
              <a:rPr lang="en-US" sz="2000" dirty="0"/>
              <a:t> </a:t>
            </a:r>
            <a:r>
              <a:rPr lang="en-US" sz="2000" dirty="0" err="1"/>
              <a:t>các</a:t>
            </a:r>
            <a:r>
              <a:rPr lang="en-US" sz="2000" dirty="0"/>
              <a:t> </a:t>
            </a:r>
            <a:r>
              <a:rPr lang="en-US" sz="2000" dirty="0" err="1"/>
              <a:t>hoạt</a:t>
            </a:r>
            <a:r>
              <a:rPr lang="en-US" sz="2000" dirty="0"/>
              <a:t> </a:t>
            </a:r>
            <a:r>
              <a:rPr lang="en-US" sz="2000" dirty="0" err="1"/>
              <a:t>động</a:t>
            </a:r>
            <a:r>
              <a:rPr lang="en-US" sz="2000" dirty="0"/>
              <a:t> </a:t>
            </a:r>
            <a:r>
              <a:rPr lang="en-US" sz="2000" dirty="0" err="1"/>
              <a:t>liên</a:t>
            </a:r>
            <a:r>
              <a:rPr lang="en-US" sz="2000" dirty="0"/>
              <a:t> </a:t>
            </a:r>
            <a:r>
              <a:rPr lang="en-US" sz="2000" dirty="0" err="1"/>
              <a:t>quan</a:t>
            </a:r>
            <a:r>
              <a:rPr lang="en-US" sz="2000" dirty="0"/>
              <a:t> </a:t>
            </a:r>
            <a:r>
              <a:rPr lang="en-US" sz="2000" dirty="0" err="1"/>
              <a:t>đến</a:t>
            </a:r>
            <a:r>
              <a:rPr lang="en-US" sz="2000" dirty="0"/>
              <a:t> </a:t>
            </a:r>
            <a:r>
              <a:rPr lang="en-US" sz="2000" dirty="0" err="1"/>
              <a:t>việc</a:t>
            </a:r>
            <a:r>
              <a:rPr lang="en-US" sz="2000" dirty="0"/>
              <a:t> </a:t>
            </a:r>
            <a:r>
              <a:rPr lang="en-US" sz="2000" dirty="0" err="1"/>
              <a:t>lựa</a:t>
            </a:r>
            <a:r>
              <a:rPr lang="en-US" sz="2000" dirty="0"/>
              <a:t> </a:t>
            </a:r>
            <a:r>
              <a:rPr lang="en-US" sz="2000" dirty="0" err="1"/>
              <a:t>chọn</a:t>
            </a:r>
            <a:r>
              <a:rPr lang="en-US" sz="2000" dirty="0"/>
              <a:t> </a:t>
            </a:r>
            <a:r>
              <a:rPr lang="en-US" sz="2000" dirty="0" err="1"/>
              <a:t>các</a:t>
            </a:r>
            <a:r>
              <a:rPr lang="en-US" sz="2000" dirty="0"/>
              <a:t> </a:t>
            </a:r>
            <a:r>
              <a:rPr lang="en-US" sz="2000" dirty="0" err="1"/>
              <a:t>phương</a:t>
            </a:r>
            <a:r>
              <a:rPr lang="en-US" sz="2000" dirty="0"/>
              <a:t> </a:t>
            </a:r>
            <a:r>
              <a:rPr lang="en-US" sz="2000" dirty="0" err="1"/>
              <a:t>tiện</a:t>
            </a:r>
            <a:r>
              <a:rPr lang="en-US" sz="2000" dirty="0"/>
              <a:t> </a:t>
            </a:r>
            <a:r>
              <a:rPr lang="en-US" sz="2000" dirty="0" err="1"/>
              <a:t>và</a:t>
            </a:r>
            <a:r>
              <a:rPr lang="en-US" sz="2000" dirty="0"/>
              <a:t> </a:t>
            </a:r>
            <a:r>
              <a:rPr lang="en-US" sz="2000" dirty="0" err="1"/>
              <a:t>phân</a:t>
            </a:r>
            <a:r>
              <a:rPr lang="en-US" sz="2000" dirty="0"/>
              <a:t> </a:t>
            </a:r>
            <a:r>
              <a:rPr lang="en-US" sz="2000" dirty="0" err="1"/>
              <a:t>bổ</a:t>
            </a:r>
            <a:r>
              <a:rPr lang="en-US" sz="2000" dirty="0"/>
              <a:t> </a:t>
            </a:r>
            <a:r>
              <a:rPr lang="en-US" sz="2000" dirty="0" err="1"/>
              <a:t>các</a:t>
            </a:r>
            <a:r>
              <a:rPr lang="en-US" sz="2000" dirty="0"/>
              <a:t> </a:t>
            </a:r>
            <a:r>
              <a:rPr lang="en-US" sz="2000" dirty="0" err="1"/>
              <a:t>nguồn</a:t>
            </a:r>
            <a:r>
              <a:rPr lang="en-US" sz="2000" dirty="0"/>
              <a:t> </a:t>
            </a:r>
            <a:r>
              <a:rPr lang="en-US" sz="2000" dirty="0" err="1"/>
              <a:t>lực</a:t>
            </a:r>
            <a:r>
              <a:rPr lang="en-US" sz="2000" dirty="0"/>
              <a:t> </a:t>
            </a:r>
            <a:r>
              <a:rPr lang="en-US" sz="2000" dirty="0" err="1"/>
              <a:t>của</a:t>
            </a:r>
            <a:r>
              <a:rPr lang="en-US" sz="2000" dirty="0"/>
              <a:t> </a:t>
            </a:r>
            <a:r>
              <a:rPr lang="en-US" sz="2000" dirty="0" err="1"/>
              <a:t>doanh</a:t>
            </a:r>
            <a:r>
              <a:rPr lang="en-US" sz="2000" dirty="0"/>
              <a:t> </a:t>
            </a:r>
            <a:r>
              <a:rPr lang="en-US" sz="2000" dirty="0" err="1"/>
              <a:t>nghiệp</a:t>
            </a:r>
            <a:r>
              <a:rPr lang="en-US" sz="2000" dirty="0"/>
              <a:t> </a:t>
            </a:r>
            <a:r>
              <a:rPr lang="en-US" sz="2000" dirty="0" err="1"/>
              <a:t>nhằm</a:t>
            </a:r>
            <a:r>
              <a:rPr lang="en-US" sz="2000" dirty="0"/>
              <a:t> </a:t>
            </a:r>
            <a:r>
              <a:rPr lang="en-US" sz="2000" dirty="0" err="1"/>
              <a:t>đạt</a:t>
            </a:r>
            <a:r>
              <a:rPr lang="en-US" sz="2000" dirty="0"/>
              <a:t> </a:t>
            </a:r>
            <a:r>
              <a:rPr lang="en-US" sz="2000" dirty="0" err="1"/>
              <a:t>được</a:t>
            </a:r>
            <a:r>
              <a:rPr lang="en-US" sz="2000" dirty="0"/>
              <a:t> </a:t>
            </a:r>
            <a:r>
              <a:rPr lang="en-US" sz="2000" dirty="0" err="1"/>
              <a:t>các</a:t>
            </a:r>
            <a:r>
              <a:rPr lang="en-US" sz="2000" dirty="0"/>
              <a:t> </a:t>
            </a:r>
            <a:r>
              <a:rPr lang="en-US" sz="2000" dirty="0" err="1"/>
              <a:t>mục</a:t>
            </a:r>
            <a:r>
              <a:rPr lang="en-US" sz="2000" dirty="0"/>
              <a:t> </a:t>
            </a:r>
            <a:r>
              <a:rPr lang="en-US" sz="2000" dirty="0" err="1"/>
              <a:t>tiêu</a:t>
            </a:r>
            <a:r>
              <a:rPr lang="en-US" sz="2000" dirty="0"/>
              <a:t> </a:t>
            </a:r>
            <a:r>
              <a:rPr lang="en-US" sz="2000" dirty="0" err="1"/>
              <a:t>đã</a:t>
            </a:r>
            <a:r>
              <a:rPr lang="en-US" sz="2000" dirty="0"/>
              <a:t> </a:t>
            </a:r>
            <a:r>
              <a:rPr lang="en-US" sz="2000" dirty="0" err="1"/>
              <a:t>xác</a:t>
            </a:r>
            <a:r>
              <a:rPr lang="en-US" sz="2000" dirty="0"/>
              <a:t> </a:t>
            </a:r>
            <a:r>
              <a:rPr lang="en-US" sz="2000" dirty="0" err="1"/>
              <a:t>định</a:t>
            </a:r>
            <a:r>
              <a:rPr lang="en-US" sz="2000" dirty="0"/>
              <a:t>”</a:t>
            </a:r>
          </a:p>
          <a:p>
            <a:pPr algn="just">
              <a:lnSpc>
                <a:spcPct val="120000"/>
              </a:lnSpc>
              <a:buFont typeface="Wingdings" pitchFamily="2" charset="2"/>
              <a:buChar char="v"/>
            </a:pPr>
            <a:r>
              <a:rPr lang="en-US" sz="2000" dirty="0"/>
              <a:t> </a:t>
            </a:r>
            <a:r>
              <a:rPr lang="en-US" sz="2000" dirty="0" err="1"/>
              <a:t>Chiến</a:t>
            </a:r>
            <a:r>
              <a:rPr lang="en-US" sz="2000" dirty="0"/>
              <a:t> </a:t>
            </a:r>
            <a:r>
              <a:rPr lang="en-US" sz="2000" dirty="0" err="1"/>
              <a:t>lược</a:t>
            </a:r>
            <a:r>
              <a:rPr lang="en-US" sz="2000" dirty="0"/>
              <a:t> </a:t>
            </a:r>
            <a:r>
              <a:rPr lang="en-US" sz="2000" dirty="0" err="1"/>
              <a:t>kinh</a:t>
            </a:r>
            <a:r>
              <a:rPr lang="en-US" sz="2000" dirty="0"/>
              <a:t> </a:t>
            </a:r>
            <a:r>
              <a:rPr lang="en-US" sz="2000" dirty="0" err="1"/>
              <a:t>doanh</a:t>
            </a:r>
            <a:r>
              <a:rPr lang="en-US" sz="2000" dirty="0"/>
              <a:t> </a:t>
            </a:r>
            <a:r>
              <a:rPr lang="en-US" sz="2000" dirty="0" err="1"/>
              <a:t>là</a:t>
            </a:r>
            <a:r>
              <a:rPr lang="en-US" sz="2000" dirty="0"/>
              <a:t> </a:t>
            </a:r>
            <a:r>
              <a:rPr lang="en-US" sz="2000" dirty="0" err="1"/>
              <a:t>toàn</a:t>
            </a:r>
            <a:r>
              <a:rPr lang="en-US" sz="2000" dirty="0"/>
              <a:t> </a:t>
            </a:r>
            <a:r>
              <a:rPr lang="en-US" sz="2000" dirty="0" err="1"/>
              <a:t>bộ</a:t>
            </a:r>
            <a:r>
              <a:rPr lang="en-US" sz="2000" dirty="0"/>
              <a:t> </a:t>
            </a:r>
            <a:r>
              <a:rPr lang="en-US" sz="2000" dirty="0" err="1"/>
              <a:t>chương</a:t>
            </a:r>
            <a:r>
              <a:rPr lang="en-US" sz="2000" dirty="0"/>
              <a:t> </a:t>
            </a:r>
            <a:r>
              <a:rPr lang="en-US" sz="2000" dirty="0" err="1"/>
              <a:t>trình</a:t>
            </a:r>
            <a:r>
              <a:rPr lang="en-US" sz="2000" dirty="0"/>
              <a:t> </a:t>
            </a:r>
            <a:r>
              <a:rPr lang="en-US" sz="2000" dirty="0" err="1"/>
              <a:t>hành</a:t>
            </a:r>
            <a:r>
              <a:rPr lang="en-US" sz="2000" dirty="0"/>
              <a:t> </a:t>
            </a:r>
            <a:r>
              <a:rPr lang="en-US" sz="2000" dirty="0" err="1"/>
              <a:t>động</a:t>
            </a:r>
            <a:r>
              <a:rPr lang="en-US" sz="2000" dirty="0"/>
              <a:t> </a:t>
            </a:r>
            <a:r>
              <a:rPr lang="en-US" sz="2000" dirty="0" err="1"/>
              <a:t>dài</a:t>
            </a:r>
            <a:r>
              <a:rPr lang="en-US" sz="2000" dirty="0"/>
              <a:t> </a:t>
            </a:r>
            <a:r>
              <a:rPr lang="en-US" sz="2000" dirty="0" err="1"/>
              <a:t>hạn</a:t>
            </a:r>
            <a:r>
              <a:rPr lang="en-US" sz="2000" dirty="0"/>
              <a:t> </a:t>
            </a:r>
            <a:r>
              <a:rPr lang="en-US" sz="2000" dirty="0" err="1"/>
              <a:t>của</a:t>
            </a:r>
            <a:r>
              <a:rPr lang="en-US" sz="2000" dirty="0"/>
              <a:t> </a:t>
            </a:r>
            <a:r>
              <a:rPr lang="en-US" sz="2000" dirty="0" err="1"/>
              <a:t>doanh</a:t>
            </a:r>
            <a:r>
              <a:rPr lang="en-US" sz="2000" dirty="0"/>
              <a:t> </a:t>
            </a:r>
            <a:r>
              <a:rPr lang="en-US" sz="2000" dirty="0" err="1"/>
              <a:t>nghiệp</a:t>
            </a:r>
            <a:r>
              <a:rPr lang="en-US" sz="2000" dirty="0"/>
              <a:t> </a:t>
            </a:r>
            <a:r>
              <a:rPr lang="en-US" sz="2000" dirty="0" err="1"/>
              <a:t>sử</a:t>
            </a:r>
            <a:r>
              <a:rPr lang="en-US" sz="2000" dirty="0"/>
              <a:t> </a:t>
            </a:r>
            <a:r>
              <a:rPr lang="en-US" sz="2000" dirty="0" err="1"/>
              <a:t>dụng</a:t>
            </a:r>
            <a:r>
              <a:rPr lang="en-US" sz="2000" dirty="0"/>
              <a:t> </a:t>
            </a:r>
            <a:r>
              <a:rPr lang="en-US" sz="2000" dirty="0" err="1"/>
              <a:t>một</a:t>
            </a:r>
            <a:r>
              <a:rPr lang="en-US" sz="2000" dirty="0"/>
              <a:t> </a:t>
            </a:r>
            <a:r>
              <a:rPr lang="en-US" sz="2000" dirty="0" err="1"/>
              <a:t>cách</a:t>
            </a:r>
            <a:r>
              <a:rPr lang="en-US" sz="2000" dirty="0"/>
              <a:t> </a:t>
            </a:r>
            <a:r>
              <a:rPr lang="en-US" sz="2000" dirty="0" err="1"/>
              <a:t>có</a:t>
            </a:r>
            <a:r>
              <a:rPr lang="en-US" sz="2000" dirty="0"/>
              <a:t> </a:t>
            </a:r>
            <a:r>
              <a:rPr lang="en-US" sz="2000" dirty="0" err="1"/>
              <a:t>hiệu</a:t>
            </a:r>
            <a:r>
              <a:rPr lang="en-US" sz="2000" dirty="0"/>
              <a:t> </a:t>
            </a:r>
            <a:r>
              <a:rPr lang="en-US" sz="2000" dirty="0" err="1"/>
              <a:t>quả</a:t>
            </a:r>
            <a:r>
              <a:rPr lang="en-US" sz="2000" dirty="0"/>
              <a:t> </a:t>
            </a:r>
            <a:r>
              <a:rPr lang="en-US" sz="2000" dirty="0" err="1"/>
              <a:t>các</a:t>
            </a:r>
            <a:r>
              <a:rPr lang="en-US" sz="2000" dirty="0"/>
              <a:t> </a:t>
            </a:r>
            <a:r>
              <a:rPr lang="en-US" sz="2000" dirty="0" err="1"/>
              <a:t>nguồn</a:t>
            </a:r>
            <a:r>
              <a:rPr lang="en-US" sz="2000" dirty="0"/>
              <a:t> </a:t>
            </a:r>
            <a:r>
              <a:rPr lang="en-US" sz="2000" dirty="0" err="1"/>
              <a:t>lực</a:t>
            </a:r>
            <a:r>
              <a:rPr lang="en-US" sz="2000" dirty="0"/>
              <a:t> </a:t>
            </a:r>
            <a:r>
              <a:rPr lang="en-US" sz="2000" dirty="0" err="1"/>
              <a:t>nhằm</a:t>
            </a:r>
            <a:r>
              <a:rPr lang="en-US" sz="2000" dirty="0"/>
              <a:t> </a:t>
            </a:r>
            <a:r>
              <a:rPr lang="en-US" sz="2000" dirty="0" err="1"/>
              <a:t>đạt</a:t>
            </a:r>
            <a:r>
              <a:rPr lang="en-US" sz="2000" dirty="0"/>
              <a:t> </a:t>
            </a:r>
            <a:r>
              <a:rPr lang="en-US" sz="2000" dirty="0" err="1"/>
              <a:t>được</a:t>
            </a:r>
            <a:r>
              <a:rPr lang="en-US" sz="2000" dirty="0"/>
              <a:t> </a:t>
            </a:r>
            <a:r>
              <a:rPr lang="en-US" sz="2000" dirty="0" err="1"/>
              <a:t>mục</a:t>
            </a:r>
            <a:r>
              <a:rPr lang="en-US" sz="2000" dirty="0"/>
              <a:t> </a:t>
            </a:r>
            <a:r>
              <a:rPr lang="en-US" sz="2000" dirty="0" err="1"/>
              <a:t>tiêu</a:t>
            </a:r>
            <a:r>
              <a:rPr lang="en-US" sz="2000" dirty="0"/>
              <a:t> </a:t>
            </a:r>
            <a:r>
              <a:rPr lang="en-US" sz="2000" dirty="0" err="1"/>
              <a:t>và</a:t>
            </a:r>
            <a:r>
              <a:rPr lang="en-US" sz="2000" dirty="0"/>
              <a:t> </a:t>
            </a:r>
            <a:r>
              <a:rPr lang="en-US" sz="2000" dirty="0" err="1"/>
              <a:t>nhiệm</a:t>
            </a:r>
            <a:r>
              <a:rPr lang="en-US" sz="2000" dirty="0"/>
              <a:t> </a:t>
            </a:r>
            <a:r>
              <a:rPr lang="en-US" sz="2000" dirty="0" err="1"/>
              <a:t>vụ</a:t>
            </a:r>
            <a:r>
              <a:rPr lang="en-US" sz="2000" dirty="0"/>
              <a:t> </a:t>
            </a:r>
            <a:r>
              <a:rPr lang="en-US" sz="2000" dirty="0" err="1"/>
              <a:t>đã</a:t>
            </a:r>
            <a:r>
              <a:rPr lang="en-US" sz="2000" dirty="0"/>
              <a:t> </a:t>
            </a:r>
            <a:r>
              <a:rPr lang="en-US" sz="2000" dirty="0" err="1"/>
              <a:t>đặt</a:t>
            </a:r>
            <a:r>
              <a:rPr lang="en-US" sz="2000" dirty="0"/>
              <a:t> </a:t>
            </a:r>
            <a:r>
              <a:rPr lang="en-US" sz="2000" dirty="0" err="1"/>
              <a:t>ra.</a:t>
            </a:r>
            <a:endParaRPr lang="vi-VN" sz="2000" dirty="0"/>
          </a:p>
        </p:txBody>
      </p:sp>
    </p:spTree>
    <p:extLst>
      <p:ext uri="{BB962C8B-B14F-4D97-AF65-F5344CB8AC3E}">
        <p14:creationId xmlns:p14="http://schemas.microsoft.com/office/powerpoint/2010/main" val="2504016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2. </a:t>
            </a:r>
            <a:r>
              <a:rPr lang="en-US" sz="2800" dirty="0" err="1">
                <a:solidFill>
                  <a:schemeClr val="tx1"/>
                </a:solidFill>
              </a:rPr>
              <a:t>Chiến</a:t>
            </a:r>
            <a:r>
              <a:rPr lang="en-US" sz="2800" dirty="0">
                <a:solidFill>
                  <a:schemeClr val="tx1"/>
                </a:solidFill>
              </a:rPr>
              <a:t> </a:t>
            </a:r>
            <a:r>
              <a:rPr lang="en-US" sz="2800" dirty="0" err="1">
                <a:solidFill>
                  <a:schemeClr val="tx1"/>
                </a:solidFill>
              </a:rPr>
              <a:t>lược</a:t>
            </a:r>
            <a:r>
              <a:rPr lang="en-US" sz="2800" dirty="0">
                <a:solidFill>
                  <a:schemeClr val="tx1"/>
                </a:solidFill>
              </a:rPr>
              <a:t> marketing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54</a:t>
            </a:fld>
            <a:endParaRPr lang="en-US"/>
          </a:p>
        </p:txBody>
      </p:sp>
      <p:sp>
        <p:nvSpPr>
          <p:cNvPr id="4" name="Content Placeholder 3"/>
          <p:cNvSpPr>
            <a:spLocks noGrp="1"/>
          </p:cNvSpPr>
          <p:nvPr>
            <p:ph sz="quarter" idx="1"/>
          </p:nvPr>
        </p:nvSpPr>
        <p:spPr>
          <a:xfrm>
            <a:off x="381000" y="1290494"/>
            <a:ext cx="8382000" cy="4709160"/>
          </a:xfrm>
        </p:spPr>
        <p:txBody>
          <a:bodyPr>
            <a:normAutofit/>
          </a:bodyPr>
          <a:lstStyle/>
          <a:p>
            <a:pPr algn="just">
              <a:lnSpc>
                <a:spcPct val="120000"/>
              </a:lnSpc>
              <a:buFont typeface="Wingdings" pitchFamily="2" charset="2"/>
              <a:buChar char="v"/>
            </a:pPr>
            <a:r>
              <a:rPr lang="en-US" sz="2400" dirty="0"/>
              <a:t> </a:t>
            </a:r>
            <a:r>
              <a:rPr lang="en-US" sz="2400" dirty="0" err="1"/>
              <a:t>Chiến</a:t>
            </a:r>
            <a:r>
              <a:rPr lang="en-US" sz="2400" dirty="0"/>
              <a:t> </a:t>
            </a:r>
            <a:r>
              <a:rPr lang="en-US" sz="2400" dirty="0" err="1"/>
              <a:t>lược</a:t>
            </a:r>
            <a:r>
              <a:rPr lang="en-US" sz="2400" dirty="0"/>
              <a:t> marketing </a:t>
            </a:r>
            <a:r>
              <a:rPr lang="en-US" sz="2400" dirty="0" err="1"/>
              <a:t>được</a:t>
            </a:r>
            <a:r>
              <a:rPr lang="en-US" sz="2400" dirty="0"/>
              <a:t> </a:t>
            </a:r>
            <a:r>
              <a:rPr lang="en-US" sz="2400" dirty="0" err="1"/>
              <a:t>hiểu</a:t>
            </a:r>
            <a:r>
              <a:rPr lang="en-US" sz="2400" dirty="0"/>
              <a:t> “</a:t>
            </a:r>
            <a:r>
              <a:rPr lang="en-US" sz="2400" dirty="0" err="1"/>
              <a:t>là</a:t>
            </a:r>
            <a:r>
              <a:rPr lang="en-US" sz="2400" dirty="0"/>
              <a:t> </a:t>
            </a:r>
            <a:r>
              <a:rPr lang="en-US" sz="2400" dirty="0" err="1"/>
              <a:t>tư</a:t>
            </a:r>
            <a:r>
              <a:rPr lang="en-US" sz="2400" dirty="0"/>
              <a:t> </a:t>
            </a:r>
            <a:r>
              <a:rPr lang="en-US" sz="2400" dirty="0" err="1"/>
              <a:t>tưởng</a:t>
            </a:r>
            <a:r>
              <a:rPr lang="en-US" sz="2400" dirty="0"/>
              <a:t> </a:t>
            </a:r>
            <a:r>
              <a:rPr lang="en-US" sz="2400" dirty="0" err="1"/>
              <a:t>định</a:t>
            </a:r>
            <a:r>
              <a:rPr lang="en-US" sz="2400" dirty="0"/>
              <a:t> </a:t>
            </a:r>
            <a:r>
              <a:rPr lang="en-US" sz="2400" dirty="0" err="1"/>
              <a:t>hướng</a:t>
            </a:r>
            <a:r>
              <a:rPr lang="en-US" sz="2400" dirty="0"/>
              <a:t> marketing </a:t>
            </a:r>
            <a:r>
              <a:rPr lang="en-US" sz="2400" dirty="0" err="1"/>
              <a:t>chỉ</a:t>
            </a:r>
            <a:r>
              <a:rPr lang="en-US" sz="2400" dirty="0"/>
              <a:t> </a:t>
            </a:r>
            <a:r>
              <a:rPr lang="en-US" sz="2400" dirty="0" err="1"/>
              <a:t>đạo</a:t>
            </a:r>
            <a:r>
              <a:rPr lang="en-US" sz="2400" dirty="0"/>
              <a:t> </a:t>
            </a:r>
            <a:r>
              <a:rPr lang="en-US" sz="2400" dirty="0" err="1"/>
              <a:t>đơn</a:t>
            </a:r>
            <a:r>
              <a:rPr lang="en-US" sz="2400" dirty="0"/>
              <a:t> </a:t>
            </a:r>
            <a:r>
              <a:rPr lang="en-US" sz="2400" dirty="0" err="1"/>
              <a:t>vị</a:t>
            </a:r>
            <a:r>
              <a:rPr lang="en-US" sz="2400" dirty="0"/>
              <a:t> </a:t>
            </a:r>
            <a:r>
              <a:rPr lang="en-US" sz="2400" dirty="0" err="1"/>
              <a:t>kinh</a:t>
            </a:r>
            <a:r>
              <a:rPr lang="en-US" sz="2400" dirty="0"/>
              <a:t> </a:t>
            </a:r>
            <a:r>
              <a:rPr lang="en-US" sz="2400" dirty="0" err="1"/>
              <a:t>doanh</a:t>
            </a:r>
            <a:r>
              <a:rPr lang="en-US" sz="2400" dirty="0"/>
              <a:t> </a:t>
            </a:r>
            <a:r>
              <a:rPr lang="en-US" sz="2400" dirty="0" err="1"/>
              <a:t>với</a:t>
            </a:r>
            <a:r>
              <a:rPr lang="en-US" sz="2400" dirty="0"/>
              <a:t> </a:t>
            </a:r>
            <a:r>
              <a:rPr lang="en-US" sz="2400" dirty="0" err="1"/>
              <a:t>hy</a:t>
            </a:r>
            <a:r>
              <a:rPr lang="en-US" sz="2400" dirty="0"/>
              <a:t> </a:t>
            </a:r>
            <a:r>
              <a:rPr lang="en-US" sz="2400" dirty="0" err="1"/>
              <a:t>vọng</a:t>
            </a:r>
            <a:r>
              <a:rPr lang="en-US" sz="2400" dirty="0"/>
              <a:t> </a:t>
            </a:r>
            <a:r>
              <a:rPr lang="en-US" sz="2400" dirty="0" err="1"/>
              <a:t>đạt</a:t>
            </a:r>
            <a:r>
              <a:rPr lang="en-US" sz="2400" dirty="0"/>
              <a:t> </a:t>
            </a:r>
            <a:r>
              <a:rPr lang="en-US" sz="2400" dirty="0" err="1"/>
              <a:t>được</a:t>
            </a:r>
            <a:r>
              <a:rPr lang="en-US" sz="2400" dirty="0"/>
              <a:t> </a:t>
            </a:r>
            <a:r>
              <a:rPr lang="en-US" sz="2400" dirty="0" err="1"/>
              <a:t>các</a:t>
            </a:r>
            <a:r>
              <a:rPr lang="en-US" sz="2400" dirty="0"/>
              <a:t> </a:t>
            </a:r>
            <a:r>
              <a:rPr lang="en-US" sz="2400" dirty="0" err="1"/>
              <a:t>mục</a:t>
            </a:r>
            <a:r>
              <a:rPr lang="en-US" sz="2400" dirty="0"/>
              <a:t> </a:t>
            </a:r>
            <a:r>
              <a:rPr lang="en-US" sz="2400" dirty="0" err="1"/>
              <a:t>tiêu</a:t>
            </a:r>
            <a:r>
              <a:rPr lang="en-US" sz="2400" dirty="0"/>
              <a:t> </a:t>
            </a:r>
            <a:r>
              <a:rPr lang="en-US" sz="2400" dirty="0" err="1"/>
              <a:t>kinh</a:t>
            </a:r>
            <a:r>
              <a:rPr lang="en-US" sz="2400" dirty="0"/>
              <a:t> </a:t>
            </a:r>
            <a:r>
              <a:rPr lang="en-US" sz="2400" dirty="0" err="1"/>
              <a:t>doanh</a:t>
            </a:r>
            <a:r>
              <a:rPr lang="en-US" sz="2400" dirty="0"/>
              <a:t>”</a:t>
            </a:r>
          </a:p>
          <a:p>
            <a:pPr algn="just">
              <a:lnSpc>
                <a:spcPct val="120000"/>
              </a:lnSpc>
              <a:buFont typeface="Wingdings" pitchFamily="2" charset="2"/>
              <a:buChar char="v"/>
            </a:pPr>
            <a:r>
              <a:rPr lang="en-US" sz="2400" dirty="0"/>
              <a:t> </a:t>
            </a:r>
            <a:r>
              <a:rPr lang="en-US" sz="2400" dirty="0" err="1"/>
              <a:t>Một</a:t>
            </a:r>
            <a:r>
              <a:rPr lang="en-US" sz="2400" dirty="0"/>
              <a:t> </a:t>
            </a:r>
            <a:r>
              <a:rPr lang="en-US" sz="2400" dirty="0" err="1"/>
              <a:t>chiến</a:t>
            </a:r>
            <a:r>
              <a:rPr lang="en-US" sz="2400" dirty="0"/>
              <a:t> </a:t>
            </a:r>
            <a:r>
              <a:rPr lang="en-US" sz="2400" dirty="0" err="1"/>
              <a:t>lược</a:t>
            </a:r>
            <a:r>
              <a:rPr lang="en-US" sz="2400" dirty="0"/>
              <a:t> marketing </a:t>
            </a:r>
            <a:r>
              <a:rPr lang="en-US" sz="2400" dirty="0" err="1"/>
              <a:t>bao</a:t>
            </a:r>
            <a:r>
              <a:rPr lang="en-US" sz="2400" dirty="0"/>
              <a:t> </a:t>
            </a:r>
            <a:r>
              <a:rPr lang="en-US" sz="2400" dirty="0" err="1"/>
              <a:t>gồm</a:t>
            </a:r>
            <a:r>
              <a:rPr lang="en-US" sz="2400" dirty="0"/>
              <a:t> </a:t>
            </a:r>
            <a:r>
              <a:rPr lang="en-US" sz="2400" dirty="0" err="1"/>
              <a:t>những</a:t>
            </a:r>
            <a:r>
              <a:rPr lang="en-US" sz="2400" dirty="0"/>
              <a:t> </a:t>
            </a:r>
            <a:r>
              <a:rPr lang="en-US" sz="2400" dirty="0" err="1"/>
              <a:t>chương</a:t>
            </a:r>
            <a:r>
              <a:rPr lang="en-US" sz="2400" dirty="0"/>
              <a:t> </a:t>
            </a:r>
            <a:r>
              <a:rPr lang="en-US" sz="2400" dirty="0" err="1"/>
              <a:t>trình</a:t>
            </a:r>
            <a:r>
              <a:rPr lang="en-US" sz="2400" dirty="0"/>
              <a:t> marketing </a:t>
            </a:r>
            <a:r>
              <a:rPr lang="en-US" sz="2400" dirty="0" err="1"/>
              <a:t>cụ</a:t>
            </a:r>
            <a:r>
              <a:rPr lang="en-US" sz="2400" dirty="0"/>
              <a:t> </a:t>
            </a:r>
            <a:r>
              <a:rPr lang="en-US" sz="2400" dirty="0" err="1"/>
              <a:t>thể</a:t>
            </a:r>
            <a:r>
              <a:rPr lang="en-US" sz="2400" dirty="0"/>
              <a:t> </a:t>
            </a:r>
            <a:r>
              <a:rPr lang="en-US" sz="2400" dirty="0" err="1"/>
              <a:t>hơn</a:t>
            </a:r>
            <a:r>
              <a:rPr lang="en-US" sz="2400" dirty="0"/>
              <a:t> </a:t>
            </a:r>
            <a:r>
              <a:rPr lang="en-US" sz="2400" dirty="0" err="1"/>
              <a:t>cho</a:t>
            </a:r>
            <a:r>
              <a:rPr lang="en-US" sz="2400" dirty="0"/>
              <a:t> </a:t>
            </a:r>
            <a:r>
              <a:rPr lang="en-US" sz="2400" dirty="0" err="1"/>
              <a:t>thị</a:t>
            </a:r>
            <a:r>
              <a:rPr lang="en-US" sz="2400" dirty="0"/>
              <a:t> </a:t>
            </a:r>
            <a:r>
              <a:rPr lang="en-US" sz="2400" dirty="0" err="1"/>
              <a:t>trường</a:t>
            </a:r>
            <a:r>
              <a:rPr lang="en-US" sz="2400" dirty="0"/>
              <a:t> </a:t>
            </a:r>
            <a:r>
              <a:rPr lang="en-US" sz="2400" dirty="0" err="1"/>
              <a:t>mục</a:t>
            </a:r>
            <a:r>
              <a:rPr lang="en-US" sz="2400" dirty="0"/>
              <a:t> </a:t>
            </a:r>
            <a:r>
              <a:rPr lang="en-US" sz="2400" dirty="0" err="1"/>
              <a:t>tiêu</a:t>
            </a:r>
            <a:r>
              <a:rPr lang="en-US" sz="2400" dirty="0"/>
              <a:t>, </a:t>
            </a:r>
            <a:r>
              <a:rPr lang="en-US" sz="2400" dirty="0" err="1"/>
              <a:t>định</a:t>
            </a:r>
            <a:r>
              <a:rPr lang="en-US" sz="2400" dirty="0"/>
              <a:t> </a:t>
            </a:r>
            <a:r>
              <a:rPr lang="en-US" sz="2400" dirty="0" err="1"/>
              <a:t>vị</a:t>
            </a:r>
            <a:r>
              <a:rPr lang="en-US" sz="2400" dirty="0"/>
              <a:t>, marketing </a:t>
            </a:r>
            <a:r>
              <a:rPr lang="en-US" sz="2400" dirty="0" err="1"/>
              <a:t>hỗn</a:t>
            </a:r>
            <a:r>
              <a:rPr lang="en-US" sz="2400" dirty="0"/>
              <a:t> </a:t>
            </a:r>
            <a:r>
              <a:rPr lang="en-US" sz="2400" dirty="0" err="1"/>
              <a:t>hợp</a:t>
            </a:r>
            <a:r>
              <a:rPr lang="en-US" sz="2400" dirty="0"/>
              <a:t> </a:t>
            </a:r>
            <a:r>
              <a:rPr lang="en-US" sz="2400" dirty="0" err="1"/>
              <a:t>và</a:t>
            </a:r>
            <a:r>
              <a:rPr lang="en-US" sz="2400" dirty="0"/>
              <a:t> </a:t>
            </a:r>
            <a:r>
              <a:rPr lang="en-US" sz="2400" dirty="0" err="1"/>
              <a:t>các</a:t>
            </a:r>
            <a:r>
              <a:rPr lang="en-US" sz="2400" dirty="0"/>
              <a:t> </a:t>
            </a:r>
            <a:r>
              <a:rPr lang="en-US" sz="2400" dirty="0" err="1"/>
              <a:t>mức</a:t>
            </a:r>
            <a:r>
              <a:rPr lang="en-US" sz="2400" dirty="0"/>
              <a:t> chi </a:t>
            </a:r>
            <a:r>
              <a:rPr lang="en-US" sz="2400" dirty="0" err="1"/>
              <a:t>phí</a:t>
            </a:r>
            <a:r>
              <a:rPr lang="en-US" sz="2400" dirty="0"/>
              <a:t> marketing</a:t>
            </a:r>
          </a:p>
          <a:p>
            <a:pPr algn="just">
              <a:lnSpc>
                <a:spcPct val="120000"/>
              </a:lnSpc>
              <a:buFont typeface="Wingdings" pitchFamily="2" charset="2"/>
              <a:buChar char="v"/>
            </a:pPr>
            <a:r>
              <a:rPr lang="en-US" sz="2400" dirty="0"/>
              <a:t> </a:t>
            </a:r>
            <a:r>
              <a:rPr lang="en-US" sz="2400" dirty="0" err="1"/>
              <a:t>Chiến</a:t>
            </a:r>
            <a:r>
              <a:rPr lang="en-US" sz="2400" dirty="0"/>
              <a:t> </a:t>
            </a:r>
            <a:r>
              <a:rPr lang="en-US" sz="2400" dirty="0" err="1"/>
              <a:t>lược</a:t>
            </a:r>
            <a:r>
              <a:rPr lang="en-US" sz="2400" dirty="0"/>
              <a:t> marketing </a:t>
            </a:r>
            <a:r>
              <a:rPr lang="en-US" sz="2400" dirty="0" err="1"/>
              <a:t>vạch</a:t>
            </a:r>
            <a:r>
              <a:rPr lang="en-US" sz="2400" dirty="0"/>
              <a:t> </a:t>
            </a:r>
            <a:r>
              <a:rPr lang="en-US" sz="2400" dirty="0" err="1"/>
              <a:t>ra</a:t>
            </a:r>
            <a:r>
              <a:rPr lang="en-US" sz="2400" dirty="0"/>
              <a:t> </a:t>
            </a:r>
            <a:r>
              <a:rPr lang="en-US" sz="2400" dirty="0" err="1"/>
              <a:t>cách</a:t>
            </a:r>
            <a:r>
              <a:rPr lang="en-US" sz="2400" dirty="0"/>
              <a:t> </a:t>
            </a:r>
            <a:r>
              <a:rPr lang="en-US" sz="2400" dirty="0" err="1"/>
              <a:t>thức</a:t>
            </a:r>
            <a:r>
              <a:rPr lang="en-US" sz="2400" dirty="0"/>
              <a:t> </a:t>
            </a:r>
            <a:r>
              <a:rPr lang="en-US" sz="2400" dirty="0" err="1"/>
              <a:t>một</a:t>
            </a:r>
            <a:r>
              <a:rPr lang="en-US" sz="2400" dirty="0"/>
              <a:t> </a:t>
            </a:r>
            <a:r>
              <a:rPr lang="en-US" sz="2400" dirty="0" err="1"/>
              <a:t>doanh</a:t>
            </a:r>
            <a:r>
              <a:rPr lang="en-US" sz="2400" dirty="0"/>
              <a:t> </a:t>
            </a:r>
            <a:r>
              <a:rPr lang="en-US" sz="2400" dirty="0" err="1"/>
              <a:t>nghiệp</a:t>
            </a:r>
            <a:r>
              <a:rPr lang="en-US" sz="2400" dirty="0"/>
              <a:t> </a:t>
            </a:r>
            <a:r>
              <a:rPr lang="en-US" sz="2400" dirty="0" err="1"/>
              <a:t>đem</a:t>
            </a:r>
            <a:r>
              <a:rPr lang="en-US" sz="2400" dirty="0"/>
              <a:t> </a:t>
            </a:r>
            <a:r>
              <a:rPr lang="en-US" sz="2400" dirty="0" err="1"/>
              <a:t>lại</a:t>
            </a:r>
            <a:r>
              <a:rPr lang="en-US" sz="2400" dirty="0"/>
              <a:t> </a:t>
            </a:r>
            <a:r>
              <a:rPr lang="en-US" sz="2400" dirty="0" err="1"/>
              <a:t>giá</a:t>
            </a:r>
            <a:r>
              <a:rPr lang="en-US" sz="2400" dirty="0"/>
              <a:t> </a:t>
            </a:r>
            <a:r>
              <a:rPr lang="en-US" sz="2400" dirty="0" err="1"/>
              <a:t>trị</a:t>
            </a:r>
            <a:r>
              <a:rPr lang="en-US" sz="2400" dirty="0"/>
              <a:t> </a:t>
            </a:r>
            <a:r>
              <a:rPr lang="en-US" sz="2400" dirty="0" err="1"/>
              <a:t>cho</a:t>
            </a:r>
            <a:r>
              <a:rPr lang="en-US" sz="2400" dirty="0"/>
              <a:t> </a:t>
            </a:r>
            <a:r>
              <a:rPr lang="en-US" sz="2400" dirty="0" err="1"/>
              <a:t>các</a:t>
            </a:r>
            <a:r>
              <a:rPr lang="en-US" sz="2400" dirty="0"/>
              <a:t> </a:t>
            </a:r>
            <a:r>
              <a:rPr lang="en-US" sz="2400" dirty="0" err="1"/>
              <a:t>khách</a:t>
            </a:r>
            <a:r>
              <a:rPr lang="en-US" sz="2400" dirty="0"/>
              <a:t> </a:t>
            </a:r>
            <a:r>
              <a:rPr lang="en-US" sz="2400" dirty="0" err="1"/>
              <a:t>hàng</a:t>
            </a:r>
            <a:r>
              <a:rPr lang="en-US" sz="2400" dirty="0"/>
              <a:t> </a:t>
            </a:r>
            <a:r>
              <a:rPr lang="en-US" sz="2400" dirty="0" err="1"/>
              <a:t>mục</a:t>
            </a:r>
            <a:r>
              <a:rPr lang="en-US" sz="2400" dirty="0"/>
              <a:t> </a:t>
            </a:r>
            <a:r>
              <a:rPr lang="en-US" sz="2400" dirty="0" err="1"/>
              <a:t>tiêu</a:t>
            </a:r>
            <a:r>
              <a:rPr lang="en-US" sz="2400" dirty="0"/>
              <a:t> </a:t>
            </a:r>
            <a:r>
              <a:rPr lang="en-US" sz="2400" dirty="0" err="1"/>
              <a:t>để</a:t>
            </a:r>
            <a:r>
              <a:rPr lang="en-US" sz="2400" dirty="0"/>
              <a:t> </a:t>
            </a:r>
            <a:r>
              <a:rPr lang="en-US" sz="2400" dirty="0" err="1"/>
              <a:t>có</a:t>
            </a:r>
            <a:r>
              <a:rPr lang="en-US" sz="2400" dirty="0"/>
              <a:t> </a:t>
            </a:r>
            <a:r>
              <a:rPr lang="en-US" sz="2400" dirty="0" err="1"/>
              <a:t>được</a:t>
            </a:r>
            <a:r>
              <a:rPr lang="en-US" sz="2400" dirty="0"/>
              <a:t> </a:t>
            </a:r>
            <a:r>
              <a:rPr lang="en-US" sz="2400" dirty="0" err="1"/>
              <a:t>giá</a:t>
            </a:r>
            <a:r>
              <a:rPr lang="en-US" sz="2400" dirty="0"/>
              <a:t> </a:t>
            </a:r>
            <a:r>
              <a:rPr lang="en-US" sz="2400" dirty="0" err="1"/>
              <a:t>trị</a:t>
            </a:r>
            <a:r>
              <a:rPr lang="en-US" sz="2400" dirty="0"/>
              <a:t> </a:t>
            </a:r>
            <a:r>
              <a:rPr lang="en-US" sz="2400" dirty="0" err="1"/>
              <a:t>cho</a:t>
            </a:r>
            <a:r>
              <a:rPr lang="en-US" sz="2400" dirty="0"/>
              <a:t> </a:t>
            </a:r>
            <a:r>
              <a:rPr lang="en-US" sz="2400" dirty="0" err="1"/>
              <a:t>chính</a:t>
            </a:r>
            <a:r>
              <a:rPr lang="en-US" sz="2400" dirty="0"/>
              <a:t> </a:t>
            </a:r>
            <a:r>
              <a:rPr lang="en-US" sz="2400" dirty="0" err="1"/>
              <a:t>mình</a:t>
            </a:r>
            <a:r>
              <a:rPr lang="en-US" sz="2400" dirty="0"/>
              <a:t>.</a:t>
            </a:r>
            <a:endParaRPr lang="vi-VN" sz="2400" dirty="0"/>
          </a:p>
        </p:txBody>
      </p:sp>
    </p:spTree>
    <p:extLst>
      <p:ext uri="{BB962C8B-B14F-4D97-AF65-F5344CB8AC3E}">
        <p14:creationId xmlns:p14="http://schemas.microsoft.com/office/powerpoint/2010/main" val="3333484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3. </a:t>
            </a:r>
            <a:r>
              <a:rPr lang="en-US" sz="2800" dirty="0" err="1">
                <a:solidFill>
                  <a:schemeClr val="tx1"/>
                </a:solidFill>
              </a:rPr>
              <a:t>Kế</a:t>
            </a:r>
            <a:r>
              <a:rPr lang="en-US" sz="2800" dirty="0">
                <a:solidFill>
                  <a:schemeClr val="tx1"/>
                </a:solidFill>
              </a:rPr>
              <a:t> </a:t>
            </a:r>
            <a:r>
              <a:rPr lang="en-US" sz="2800" dirty="0" err="1">
                <a:solidFill>
                  <a:schemeClr val="tx1"/>
                </a:solidFill>
              </a:rPr>
              <a:t>hoạch</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55</a:t>
            </a:fld>
            <a:endParaRPr lang="en-US"/>
          </a:p>
        </p:txBody>
      </p:sp>
      <p:sp>
        <p:nvSpPr>
          <p:cNvPr id="4" name="Content Placeholder 3"/>
          <p:cNvSpPr>
            <a:spLocks noGrp="1"/>
          </p:cNvSpPr>
          <p:nvPr>
            <p:ph sz="quarter" idx="1"/>
          </p:nvPr>
        </p:nvSpPr>
        <p:spPr>
          <a:xfrm>
            <a:off x="381000" y="1286022"/>
            <a:ext cx="8382000" cy="4709160"/>
          </a:xfrm>
        </p:spPr>
        <p:txBody>
          <a:bodyPr>
            <a:normAutofit fontScale="85000" lnSpcReduction="20000"/>
          </a:bodyPr>
          <a:lstStyle/>
          <a:p>
            <a:pPr algn="just">
              <a:lnSpc>
                <a:spcPct val="120000"/>
              </a:lnSpc>
              <a:buFont typeface="Wingdings" pitchFamily="2" charset="2"/>
              <a:buChar char="v"/>
            </a:pP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được</a:t>
            </a:r>
            <a:r>
              <a:rPr lang="en-US" dirty="0"/>
              <a:t> </a:t>
            </a:r>
            <a:r>
              <a:rPr lang="en-US" dirty="0" err="1"/>
              <a:t>xem</a:t>
            </a:r>
            <a:r>
              <a:rPr lang="en-US" dirty="0"/>
              <a:t> </a:t>
            </a:r>
            <a:r>
              <a:rPr lang="en-US" dirty="0" err="1"/>
              <a:t>là</a:t>
            </a:r>
            <a:r>
              <a:rPr lang="en-US" dirty="0"/>
              <a:t> </a:t>
            </a:r>
            <a:r>
              <a:rPr lang="en-US" dirty="0" err="1"/>
              <a:t>bản</a:t>
            </a:r>
            <a:r>
              <a:rPr lang="en-US" dirty="0"/>
              <a:t> </a:t>
            </a:r>
            <a:r>
              <a:rPr lang="en-US" dirty="0" err="1"/>
              <a:t>kế</a:t>
            </a:r>
            <a:r>
              <a:rPr lang="en-US" dirty="0"/>
              <a:t> </a:t>
            </a:r>
            <a:r>
              <a:rPr lang="en-US" dirty="0" err="1"/>
              <a:t>hoạch</a:t>
            </a:r>
            <a:r>
              <a:rPr lang="en-US" dirty="0"/>
              <a:t> </a:t>
            </a:r>
            <a:r>
              <a:rPr lang="en-US" dirty="0" err="1"/>
              <a:t>cho</a:t>
            </a:r>
            <a:r>
              <a:rPr lang="en-US" dirty="0"/>
              <a:t> </a:t>
            </a:r>
            <a:r>
              <a:rPr lang="en-US" dirty="0" err="1"/>
              <a:t>hoạt</a:t>
            </a:r>
            <a:r>
              <a:rPr lang="en-US" dirty="0"/>
              <a:t> </a:t>
            </a:r>
            <a:r>
              <a:rPr lang="en-US" dirty="0" err="1"/>
              <a:t>động</a:t>
            </a:r>
            <a:r>
              <a:rPr lang="en-US" dirty="0"/>
              <a:t> </a:t>
            </a:r>
            <a:r>
              <a:rPr lang="en-US" dirty="0" err="1"/>
              <a:t>bán</a:t>
            </a:r>
            <a:r>
              <a:rPr lang="en-US" dirty="0"/>
              <a:t> </a:t>
            </a:r>
            <a:r>
              <a:rPr lang="en-US" dirty="0" err="1"/>
              <a:t>hàng</a:t>
            </a:r>
            <a:r>
              <a:rPr lang="en-US" dirty="0"/>
              <a:t> </a:t>
            </a:r>
            <a:r>
              <a:rPr lang="en-US" dirty="0" err="1"/>
              <a:t>thể</a:t>
            </a:r>
            <a:r>
              <a:rPr lang="en-US" dirty="0"/>
              <a:t> </a:t>
            </a:r>
            <a:r>
              <a:rPr lang="en-US" dirty="0" err="1"/>
              <a:t>hiện</a:t>
            </a:r>
            <a:r>
              <a:rPr lang="en-US" dirty="0"/>
              <a:t> </a:t>
            </a:r>
            <a:r>
              <a:rPr lang="en-US" dirty="0" err="1"/>
              <a:t>các</a:t>
            </a:r>
            <a:r>
              <a:rPr lang="en-US" dirty="0"/>
              <a:t> </a:t>
            </a:r>
            <a:r>
              <a:rPr lang="en-US" dirty="0" err="1"/>
              <a:t>mục</a:t>
            </a:r>
            <a:r>
              <a:rPr lang="en-US" dirty="0"/>
              <a:t> </a:t>
            </a:r>
            <a:r>
              <a:rPr lang="en-US" dirty="0" err="1"/>
              <a:t>tiêu</a:t>
            </a:r>
            <a:r>
              <a:rPr lang="en-US" dirty="0"/>
              <a:t>, </a:t>
            </a:r>
            <a:r>
              <a:rPr lang="en-US" dirty="0" err="1"/>
              <a:t>chiến</a:t>
            </a:r>
            <a:r>
              <a:rPr lang="en-US" dirty="0"/>
              <a:t> </a:t>
            </a:r>
            <a:r>
              <a:rPr lang="en-US" dirty="0" err="1"/>
              <a:t>lược</a:t>
            </a:r>
            <a:r>
              <a:rPr lang="en-US" dirty="0"/>
              <a:t> </a:t>
            </a:r>
            <a:r>
              <a:rPr lang="en-US" dirty="0" err="1"/>
              <a:t>và</a:t>
            </a:r>
            <a:r>
              <a:rPr lang="en-US" dirty="0"/>
              <a:t> </a:t>
            </a:r>
            <a:r>
              <a:rPr lang="en-US" dirty="0" err="1"/>
              <a:t>sách</a:t>
            </a:r>
            <a:r>
              <a:rPr lang="en-US" dirty="0"/>
              <a:t> </a:t>
            </a:r>
            <a:r>
              <a:rPr lang="en-US" dirty="0" err="1"/>
              <a:t>lược</a:t>
            </a:r>
            <a:r>
              <a:rPr lang="en-US" dirty="0"/>
              <a:t> </a:t>
            </a:r>
            <a:r>
              <a:rPr lang="en-US" dirty="0" err="1"/>
              <a:t>bán</a:t>
            </a:r>
            <a:r>
              <a:rPr lang="en-US" dirty="0"/>
              <a:t> </a:t>
            </a:r>
            <a:r>
              <a:rPr lang="en-US" dirty="0" err="1"/>
              <a:t>hàng</a:t>
            </a:r>
            <a:endParaRPr lang="en-US" dirty="0"/>
          </a:p>
          <a:p>
            <a:pPr algn="just">
              <a:lnSpc>
                <a:spcPct val="120000"/>
              </a:lnSpc>
              <a:buFont typeface="Wingdings" pitchFamily="2" charset="2"/>
              <a:buChar char="v"/>
            </a:pPr>
            <a:r>
              <a:rPr lang="en-US" dirty="0"/>
              <a:t> </a:t>
            </a:r>
            <a:r>
              <a:rPr lang="en-US" dirty="0" err="1"/>
              <a:t>Một</a:t>
            </a: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tốt</a:t>
            </a:r>
            <a:r>
              <a:rPr lang="en-US" dirty="0"/>
              <a:t> </a:t>
            </a:r>
            <a:r>
              <a:rPr lang="en-US" dirty="0" err="1"/>
              <a:t>sẽ</a:t>
            </a:r>
            <a:r>
              <a:rPr lang="en-US" dirty="0"/>
              <a:t> </a:t>
            </a:r>
            <a:r>
              <a:rPr lang="en-US" dirty="0" err="1"/>
              <a:t>giúp</a:t>
            </a:r>
            <a:r>
              <a:rPr lang="en-US" dirty="0"/>
              <a:t> </a:t>
            </a:r>
            <a:r>
              <a:rPr lang="en-US" dirty="0" err="1"/>
              <a:t>doanh</a:t>
            </a:r>
            <a:r>
              <a:rPr lang="en-US" dirty="0"/>
              <a:t> </a:t>
            </a:r>
            <a:r>
              <a:rPr lang="en-US" dirty="0" err="1"/>
              <a:t>nghiệp</a:t>
            </a:r>
            <a:r>
              <a:rPr lang="en-US" dirty="0"/>
              <a:t> </a:t>
            </a:r>
            <a:r>
              <a:rPr lang="en-US" dirty="0" err="1"/>
              <a:t>xác</a:t>
            </a:r>
            <a:r>
              <a:rPr lang="en-US" dirty="0"/>
              <a:t> </a:t>
            </a:r>
            <a:r>
              <a:rPr lang="en-US" dirty="0" err="1"/>
              <a:t>định</a:t>
            </a:r>
            <a:r>
              <a:rPr lang="en-US" dirty="0"/>
              <a:t> </a:t>
            </a:r>
            <a:r>
              <a:rPr lang="en-US" dirty="0" err="1"/>
              <a:t>được</a:t>
            </a:r>
            <a:r>
              <a:rPr lang="en-US" dirty="0"/>
              <a:t> </a:t>
            </a:r>
            <a:r>
              <a:rPr lang="en-US" dirty="0" err="1"/>
              <a:t>mục</a:t>
            </a:r>
            <a:r>
              <a:rPr lang="en-US" dirty="0"/>
              <a:t> </a:t>
            </a:r>
            <a:r>
              <a:rPr lang="en-US" dirty="0" err="1"/>
              <a:t>tiêu</a:t>
            </a:r>
            <a:r>
              <a:rPr lang="en-US" dirty="0"/>
              <a:t> </a:t>
            </a:r>
            <a:r>
              <a:rPr lang="en-US" dirty="0" err="1"/>
              <a:t>bán</a:t>
            </a:r>
            <a:r>
              <a:rPr lang="en-US" dirty="0"/>
              <a:t> </a:t>
            </a:r>
            <a:r>
              <a:rPr lang="en-US" dirty="0" err="1"/>
              <a:t>hàng</a:t>
            </a:r>
            <a:r>
              <a:rPr lang="en-US" dirty="0"/>
              <a:t> </a:t>
            </a:r>
            <a:r>
              <a:rPr lang="en-US" dirty="0" err="1"/>
              <a:t>cụ</a:t>
            </a:r>
            <a:r>
              <a:rPr lang="en-US" dirty="0"/>
              <a:t> </a:t>
            </a:r>
            <a:r>
              <a:rPr lang="en-US" dirty="0" err="1"/>
              <a:t>thể</a:t>
            </a:r>
            <a:r>
              <a:rPr lang="en-US" dirty="0"/>
              <a:t>, </a:t>
            </a:r>
            <a:r>
              <a:rPr lang="en-US" dirty="0" err="1"/>
              <a:t>vừa</a:t>
            </a:r>
            <a:r>
              <a:rPr lang="en-US" dirty="0"/>
              <a:t> </a:t>
            </a:r>
            <a:r>
              <a:rPr lang="en-US" dirty="0" err="1"/>
              <a:t>sức</a:t>
            </a:r>
            <a:r>
              <a:rPr lang="en-US" dirty="0"/>
              <a:t> </a:t>
            </a:r>
            <a:r>
              <a:rPr lang="en-US" dirty="0" err="1"/>
              <a:t>và</a:t>
            </a:r>
            <a:r>
              <a:rPr lang="en-US" dirty="0"/>
              <a:t> </a:t>
            </a:r>
            <a:r>
              <a:rPr lang="en-US" dirty="0" err="1"/>
              <a:t>khai</a:t>
            </a:r>
            <a:r>
              <a:rPr lang="en-US" dirty="0"/>
              <a:t> </a:t>
            </a:r>
            <a:r>
              <a:rPr lang="en-US" dirty="0" err="1"/>
              <a:t>thác</a:t>
            </a:r>
            <a:r>
              <a:rPr lang="en-US" dirty="0"/>
              <a:t> </a:t>
            </a:r>
            <a:r>
              <a:rPr lang="en-US" dirty="0" err="1"/>
              <a:t>được</a:t>
            </a:r>
            <a:r>
              <a:rPr lang="en-US" dirty="0"/>
              <a:t> </a:t>
            </a:r>
            <a:r>
              <a:rPr lang="en-US" dirty="0" err="1"/>
              <a:t>tiềm</a:t>
            </a:r>
            <a:r>
              <a:rPr lang="en-US" dirty="0"/>
              <a:t> </a:t>
            </a:r>
            <a:r>
              <a:rPr lang="en-US" dirty="0" err="1"/>
              <a:t>năng</a:t>
            </a:r>
            <a:r>
              <a:rPr lang="en-US" dirty="0"/>
              <a:t> </a:t>
            </a:r>
            <a:r>
              <a:rPr lang="en-US" dirty="0" err="1"/>
              <a:t>thị</a:t>
            </a:r>
            <a:r>
              <a:rPr lang="en-US" dirty="0"/>
              <a:t> </a:t>
            </a:r>
            <a:r>
              <a:rPr lang="en-US" dirty="0" err="1"/>
              <a:t>trường</a:t>
            </a:r>
            <a:endParaRPr lang="en-US" dirty="0"/>
          </a:p>
          <a:p>
            <a:pPr algn="just">
              <a:lnSpc>
                <a:spcPct val="120000"/>
              </a:lnSpc>
              <a:buFont typeface="Wingdings" pitchFamily="2" charset="2"/>
              <a:buChar char="v"/>
            </a:pPr>
            <a:r>
              <a:rPr lang="en-US" dirty="0"/>
              <a:t> </a:t>
            </a:r>
            <a:r>
              <a:rPr lang="en-US" dirty="0" err="1"/>
              <a:t>Một</a:t>
            </a: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luôn</a:t>
            </a:r>
            <a:r>
              <a:rPr lang="en-US" dirty="0"/>
              <a:t> </a:t>
            </a:r>
            <a:r>
              <a:rPr lang="en-US" dirty="0" err="1"/>
              <a:t>phải</a:t>
            </a:r>
            <a:r>
              <a:rPr lang="en-US" dirty="0"/>
              <a:t> song </a:t>
            </a:r>
            <a:r>
              <a:rPr lang="en-US" dirty="0" err="1"/>
              <a:t>hành</a:t>
            </a:r>
            <a:r>
              <a:rPr lang="en-US" dirty="0"/>
              <a:t> </a:t>
            </a:r>
            <a:r>
              <a:rPr lang="en-US" dirty="0" err="1"/>
              <a:t>và</a:t>
            </a:r>
            <a:r>
              <a:rPr lang="en-US" dirty="0"/>
              <a:t> </a:t>
            </a:r>
            <a:r>
              <a:rPr lang="en-US" dirty="0" err="1"/>
              <a:t>xuất</a:t>
            </a:r>
            <a:r>
              <a:rPr lang="en-US" dirty="0"/>
              <a:t> </a:t>
            </a:r>
            <a:r>
              <a:rPr lang="en-US" dirty="0" err="1"/>
              <a:t>phát</a:t>
            </a:r>
            <a:r>
              <a:rPr lang="en-US" dirty="0"/>
              <a:t> </a:t>
            </a:r>
            <a:r>
              <a:rPr lang="en-US" dirty="0" err="1"/>
              <a:t>từ</a:t>
            </a:r>
            <a:r>
              <a:rPr lang="en-US" dirty="0"/>
              <a:t> </a:t>
            </a:r>
            <a:r>
              <a:rPr lang="en-US" dirty="0" err="1"/>
              <a:t>mục</a:t>
            </a:r>
            <a:r>
              <a:rPr lang="en-US" dirty="0"/>
              <a:t> </a:t>
            </a:r>
            <a:r>
              <a:rPr lang="en-US" dirty="0" err="1"/>
              <a:t>tiêu</a:t>
            </a:r>
            <a:r>
              <a:rPr lang="en-US" dirty="0"/>
              <a:t> marketing</a:t>
            </a:r>
          </a:p>
          <a:p>
            <a:pPr algn="just">
              <a:lnSpc>
                <a:spcPct val="120000"/>
              </a:lnSpc>
              <a:buFont typeface="Wingdings" pitchFamily="2" charset="2"/>
              <a:buChar char="v"/>
            </a:pP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là</a:t>
            </a:r>
            <a:r>
              <a:rPr lang="en-US" dirty="0"/>
              <a:t> </a:t>
            </a:r>
            <a:r>
              <a:rPr lang="en-US" dirty="0" err="1"/>
              <a:t>bộ</a:t>
            </a:r>
            <a:r>
              <a:rPr lang="en-US" dirty="0"/>
              <a:t> </a:t>
            </a:r>
            <a:r>
              <a:rPr lang="en-US" dirty="0" err="1"/>
              <a:t>phận</a:t>
            </a:r>
            <a:r>
              <a:rPr lang="en-US" dirty="0"/>
              <a:t> </a:t>
            </a:r>
            <a:r>
              <a:rPr lang="en-US" dirty="0" err="1"/>
              <a:t>quan</a:t>
            </a:r>
            <a:r>
              <a:rPr lang="en-US" dirty="0"/>
              <a:t> </a:t>
            </a:r>
            <a:r>
              <a:rPr lang="en-US" dirty="0" err="1"/>
              <a:t>trọng</a:t>
            </a:r>
            <a:r>
              <a:rPr lang="en-US" dirty="0"/>
              <a:t> </a:t>
            </a:r>
            <a:r>
              <a:rPr lang="en-US" dirty="0" err="1"/>
              <a:t>của</a:t>
            </a:r>
            <a:r>
              <a:rPr lang="en-US" dirty="0"/>
              <a:t> </a:t>
            </a:r>
            <a:r>
              <a:rPr lang="en-US" dirty="0" err="1"/>
              <a:t>chiến</a:t>
            </a:r>
            <a:r>
              <a:rPr lang="en-US" dirty="0"/>
              <a:t> </a:t>
            </a:r>
            <a:r>
              <a:rPr lang="en-US" dirty="0" err="1"/>
              <a:t>lược</a:t>
            </a:r>
            <a:r>
              <a:rPr lang="en-US" dirty="0"/>
              <a:t> </a:t>
            </a:r>
            <a:r>
              <a:rPr lang="en-US" dirty="0" err="1"/>
              <a:t>kinh</a:t>
            </a:r>
            <a:r>
              <a:rPr lang="en-US" dirty="0"/>
              <a:t> </a:t>
            </a:r>
            <a:r>
              <a:rPr lang="en-US" dirty="0" err="1"/>
              <a:t>doanh</a:t>
            </a:r>
            <a:r>
              <a:rPr lang="en-US" dirty="0"/>
              <a:t> </a:t>
            </a:r>
            <a:r>
              <a:rPr lang="en-US" dirty="0" err="1"/>
              <a:t>với</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như</a:t>
            </a:r>
            <a:r>
              <a:rPr lang="en-US" dirty="0"/>
              <a:t>: </a:t>
            </a:r>
            <a:r>
              <a:rPr lang="en-US" dirty="0" err="1"/>
              <a:t>tập</a:t>
            </a:r>
            <a:r>
              <a:rPr lang="en-US" dirty="0"/>
              <a:t> </a:t>
            </a:r>
            <a:r>
              <a:rPr lang="en-US" dirty="0" err="1"/>
              <a:t>trung</a:t>
            </a:r>
            <a:r>
              <a:rPr lang="en-US" dirty="0"/>
              <a:t> </a:t>
            </a:r>
            <a:r>
              <a:rPr lang="en-US" dirty="0" err="1"/>
              <a:t>vào</a:t>
            </a:r>
            <a:r>
              <a:rPr lang="en-US" dirty="0"/>
              <a:t> </a:t>
            </a:r>
            <a:r>
              <a:rPr lang="en-US" dirty="0" err="1"/>
              <a:t>bán</a:t>
            </a:r>
            <a:r>
              <a:rPr lang="en-US" dirty="0"/>
              <a:t> </a:t>
            </a:r>
            <a:r>
              <a:rPr lang="en-US" dirty="0" err="1"/>
              <a:t>cái</a:t>
            </a:r>
            <a:r>
              <a:rPr lang="en-US" dirty="0"/>
              <a:t> </a:t>
            </a:r>
            <a:r>
              <a:rPr lang="en-US" dirty="0" err="1"/>
              <a:t>gì</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kỹ</a:t>
            </a:r>
            <a:r>
              <a:rPr lang="en-US" dirty="0"/>
              <a:t> </a:t>
            </a:r>
            <a:r>
              <a:rPr lang="en-US" dirty="0" err="1"/>
              <a:t>năng</a:t>
            </a:r>
            <a:r>
              <a:rPr lang="en-US" dirty="0"/>
              <a:t> </a:t>
            </a:r>
            <a:r>
              <a:rPr lang="en-US" dirty="0" err="1"/>
              <a:t>bán</a:t>
            </a:r>
            <a:r>
              <a:rPr lang="en-US" dirty="0"/>
              <a:t> </a:t>
            </a:r>
            <a:r>
              <a:rPr lang="en-US" dirty="0" err="1"/>
              <a:t>hàng</a:t>
            </a:r>
            <a:r>
              <a:rPr lang="en-US" dirty="0"/>
              <a:t> </a:t>
            </a:r>
            <a:r>
              <a:rPr lang="en-US" dirty="0" err="1"/>
              <a:t>như</a:t>
            </a:r>
            <a:r>
              <a:rPr lang="en-US" dirty="0"/>
              <a:t> </a:t>
            </a:r>
            <a:r>
              <a:rPr lang="en-US" dirty="0" err="1"/>
              <a:t>thế</a:t>
            </a:r>
            <a:r>
              <a:rPr lang="en-US" dirty="0"/>
              <a:t> </a:t>
            </a:r>
            <a:r>
              <a:rPr lang="en-US" dirty="0" err="1"/>
              <a:t>nào</a:t>
            </a:r>
            <a:endParaRPr lang="vi-VN" dirty="0"/>
          </a:p>
        </p:txBody>
      </p:sp>
    </p:spTree>
    <p:extLst>
      <p:ext uri="{BB962C8B-B14F-4D97-AF65-F5344CB8AC3E}">
        <p14:creationId xmlns:p14="http://schemas.microsoft.com/office/powerpoint/2010/main" val="4225646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600"/>
          </a:xfrm>
        </p:spPr>
        <p:txBody>
          <a:bodyPr>
            <a:noAutofit/>
          </a:bodyPr>
          <a:lstStyle/>
          <a:p>
            <a:pPr algn="ctr">
              <a:lnSpc>
                <a:spcPct val="100000"/>
              </a:lnSpc>
            </a:pPr>
            <a:r>
              <a:rPr lang="en-US" sz="2800" dirty="0">
                <a:solidFill>
                  <a:schemeClr val="tx1"/>
                </a:solidFill>
              </a:rPr>
              <a:t>4. </a:t>
            </a:r>
            <a:r>
              <a:rPr lang="en-US" sz="2800" dirty="0" err="1">
                <a:solidFill>
                  <a:schemeClr val="tx1"/>
                </a:solidFill>
              </a:rPr>
              <a:t>Mối</a:t>
            </a:r>
            <a:r>
              <a:rPr lang="en-US" sz="2800" dirty="0">
                <a:solidFill>
                  <a:schemeClr val="tx1"/>
                </a:solidFill>
              </a:rPr>
              <a:t> </a:t>
            </a:r>
            <a:r>
              <a:rPr lang="en-US" sz="2800" dirty="0" err="1">
                <a:solidFill>
                  <a:schemeClr val="tx1"/>
                </a:solidFill>
              </a:rPr>
              <a:t>quan</a:t>
            </a:r>
            <a:r>
              <a:rPr lang="en-US" sz="2800" dirty="0">
                <a:solidFill>
                  <a:schemeClr val="tx1"/>
                </a:solidFill>
              </a:rPr>
              <a:t> </a:t>
            </a:r>
            <a:r>
              <a:rPr lang="en-US" sz="2800" dirty="0" err="1">
                <a:solidFill>
                  <a:schemeClr val="tx1"/>
                </a:solidFill>
              </a:rPr>
              <a:t>hệ</a:t>
            </a:r>
            <a:r>
              <a:rPr lang="en-US" sz="2800" dirty="0">
                <a:solidFill>
                  <a:schemeClr val="tx1"/>
                </a:solidFill>
              </a:rPr>
              <a:t> </a:t>
            </a:r>
            <a:r>
              <a:rPr lang="en-US" sz="2800" dirty="0" err="1">
                <a:solidFill>
                  <a:schemeClr val="tx1"/>
                </a:solidFill>
              </a:rPr>
              <a:t>giữa</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hoạch</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chiến</a:t>
            </a:r>
            <a:r>
              <a:rPr lang="en-US" sz="2800" dirty="0">
                <a:solidFill>
                  <a:schemeClr val="tx1"/>
                </a:solidFill>
              </a:rPr>
              <a:t> </a:t>
            </a:r>
            <a:r>
              <a:rPr lang="en-US" sz="2800" dirty="0" err="1">
                <a:solidFill>
                  <a:schemeClr val="tx1"/>
                </a:solidFill>
              </a:rPr>
              <a:t>lược</a:t>
            </a:r>
            <a:r>
              <a:rPr lang="en-US" sz="2800" dirty="0">
                <a:solidFill>
                  <a:schemeClr val="tx1"/>
                </a:solidFill>
              </a:rPr>
              <a:t> marketing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56</a:t>
            </a:fld>
            <a:endParaRPr lang="en-US"/>
          </a:p>
        </p:txBody>
      </p:sp>
      <p:pic>
        <p:nvPicPr>
          <p:cNvPr id="5" name="Content Placeholder 4" descr="../Screenshots/Screenshot%202016-10-01%2015.28.26.png"/>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752600"/>
            <a:ext cx="7467600" cy="4267200"/>
          </a:xfrm>
          <a:prstGeom prst="rect">
            <a:avLst/>
          </a:prstGeom>
          <a:noFill/>
          <a:ln>
            <a:noFill/>
          </a:ln>
        </p:spPr>
      </p:pic>
    </p:spTree>
    <p:extLst>
      <p:ext uri="{BB962C8B-B14F-4D97-AF65-F5344CB8AC3E}">
        <p14:creationId xmlns:p14="http://schemas.microsoft.com/office/powerpoint/2010/main" val="3441835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5. </a:t>
            </a:r>
            <a:r>
              <a:rPr lang="en-US" sz="2800" dirty="0" err="1">
                <a:solidFill>
                  <a:schemeClr val="tx1"/>
                </a:solidFill>
              </a:rPr>
              <a:t>Các</a:t>
            </a:r>
            <a:r>
              <a:rPr lang="en-US" sz="2800" dirty="0">
                <a:solidFill>
                  <a:schemeClr val="tx1"/>
                </a:solidFill>
              </a:rPr>
              <a:t> </a:t>
            </a:r>
            <a:r>
              <a:rPr lang="en-US" sz="2800" dirty="0" err="1">
                <a:solidFill>
                  <a:schemeClr val="tx1"/>
                </a:solidFill>
              </a:rPr>
              <a:t>yêu</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đối</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hoạch</a:t>
            </a:r>
            <a:r>
              <a:rPr lang="en-US" sz="2800" dirty="0">
                <a:solidFill>
                  <a:schemeClr val="tx1"/>
                </a:solidFill>
              </a:rPr>
              <a:t> </a:t>
            </a:r>
            <a:br>
              <a:rPr lang="en-US" sz="2800" dirty="0">
                <a:solidFill>
                  <a:schemeClr val="tx1"/>
                </a:solidFill>
              </a:rPr>
            </a:b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57</a:t>
            </a:fld>
            <a:endParaRPr lang="en-US"/>
          </a:p>
        </p:txBody>
      </p:sp>
      <p:sp>
        <p:nvSpPr>
          <p:cNvPr id="4" name="Content Placeholder 3"/>
          <p:cNvSpPr>
            <a:spLocks noGrp="1"/>
          </p:cNvSpPr>
          <p:nvPr>
            <p:ph sz="quarter" idx="1"/>
          </p:nvPr>
        </p:nvSpPr>
        <p:spPr>
          <a:xfrm>
            <a:off x="301752" y="1371600"/>
            <a:ext cx="8537448" cy="4953000"/>
          </a:xfrm>
        </p:spPr>
        <p:txBody>
          <a:bodyPr>
            <a:normAutofit fontScale="70000" lnSpcReduction="20000"/>
          </a:bodyPr>
          <a:lstStyle/>
          <a:p>
            <a:pPr algn="just">
              <a:lnSpc>
                <a:spcPct val="140000"/>
              </a:lnSpc>
              <a:buFont typeface="Wingdings" pitchFamily="2" charset="2"/>
              <a:buChar char="v"/>
            </a:pP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là</a:t>
            </a:r>
            <a:r>
              <a:rPr lang="en-US" dirty="0"/>
              <a:t> </a:t>
            </a:r>
            <a:r>
              <a:rPr lang="en-US" dirty="0" err="1"/>
              <a:t>bản</a:t>
            </a:r>
            <a:r>
              <a:rPr lang="en-US" dirty="0"/>
              <a:t> </a:t>
            </a:r>
            <a:r>
              <a:rPr lang="en-US" dirty="0" err="1"/>
              <a:t>kế</a:t>
            </a:r>
            <a:r>
              <a:rPr lang="en-US" dirty="0"/>
              <a:t> </a:t>
            </a:r>
            <a:r>
              <a:rPr lang="en-US" dirty="0" err="1"/>
              <a:t>hoạch</a:t>
            </a:r>
            <a:r>
              <a:rPr lang="en-US" dirty="0"/>
              <a:t> </a:t>
            </a:r>
            <a:r>
              <a:rPr lang="en-US" dirty="0" err="1"/>
              <a:t>xác</a:t>
            </a:r>
            <a:r>
              <a:rPr lang="en-US" dirty="0"/>
              <a:t> </a:t>
            </a:r>
            <a:r>
              <a:rPr lang="en-US" dirty="0" err="1"/>
              <a:t>định</a:t>
            </a:r>
            <a:r>
              <a:rPr lang="en-US" dirty="0"/>
              <a:t> </a:t>
            </a:r>
            <a:r>
              <a:rPr lang="en-US" dirty="0" err="1"/>
              <a:t>lộ</a:t>
            </a:r>
            <a:r>
              <a:rPr lang="en-US" dirty="0"/>
              <a:t> </a:t>
            </a:r>
            <a:r>
              <a:rPr lang="en-US" dirty="0" err="1"/>
              <a:t>trình</a:t>
            </a:r>
            <a:r>
              <a:rPr lang="en-US" dirty="0"/>
              <a:t> </a:t>
            </a:r>
            <a:r>
              <a:rPr lang="en-US" dirty="0" err="1"/>
              <a:t>và</a:t>
            </a:r>
            <a:r>
              <a:rPr lang="en-US" dirty="0"/>
              <a:t> </a:t>
            </a:r>
            <a:r>
              <a:rPr lang="en-US" dirty="0" err="1"/>
              <a:t>cách</a:t>
            </a:r>
            <a:r>
              <a:rPr lang="en-US" dirty="0"/>
              <a:t> </a:t>
            </a:r>
            <a:r>
              <a:rPr lang="en-US" dirty="0" err="1"/>
              <a:t>thức</a:t>
            </a:r>
            <a:r>
              <a:rPr lang="en-US" dirty="0"/>
              <a:t> </a:t>
            </a:r>
            <a:r>
              <a:rPr lang="en-US" dirty="0" err="1"/>
              <a:t>đạt</a:t>
            </a:r>
            <a:r>
              <a:rPr lang="en-US" dirty="0"/>
              <a:t> </a:t>
            </a:r>
            <a:r>
              <a:rPr lang="en-US" dirty="0" err="1"/>
              <a:t>doanh</a:t>
            </a:r>
            <a:r>
              <a:rPr lang="en-US" dirty="0"/>
              <a:t> </a:t>
            </a:r>
            <a:r>
              <a:rPr lang="en-US" dirty="0" err="1"/>
              <a:t>số</a:t>
            </a:r>
            <a:r>
              <a:rPr lang="en-US" dirty="0"/>
              <a:t> </a:t>
            </a:r>
            <a:r>
              <a:rPr lang="en-US" dirty="0" err="1"/>
              <a:t>và</a:t>
            </a:r>
            <a:r>
              <a:rPr lang="en-US" dirty="0"/>
              <a:t> </a:t>
            </a:r>
            <a:r>
              <a:rPr lang="en-US" dirty="0" err="1"/>
              <a:t>lợi</a:t>
            </a:r>
            <a:r>
              <a:rPr lang="en-US" dirty="0"/>
              <a:t> </a:t>
            </a:r>
            <a:r>
              <a:rPr lang="en-US" dirty="0" err="1"/>
              <a:t>nhuận</a:t>
            </a:r>
            <a:r>
              <a:rPr lang="en-US" dirty="0"/>
              <a:t> </a:t>
            </a:r>
            <a:r>
              <a:rPr lang="en-US" dirty="0" err="1"/>
              <a:t>mục</a:t>
            </a:r>
            <a:r>
              <a:rPr lang="en-US" dirty="0"/>
              <a:t> </a:t>
            </a:r>
            <a:r>
              <a:rPr lang="en-US" dirty="0" err="1"/>
              <a:t>tiêu</a:t>
            </a:r>
            <a:r>
              <a:rPr lang="en-US" dirty="0"/>
              <a:t> </a:t>
            </a:r>
            <a:r>
              <a:rPr lang="en-US" dirty="0" err="1"/>
              <a:t>trên</a:t>
            </a:r>
            <a:r>
              <a:rPr lang="en-US" dirty="0"/>
              <a:t> </a:t>
            </a:r>
            <a:r>
              <a:rPr lang="en-US" dirty="0" err="1"/>
              <a:t>một</a:t>
            </a:r>
            <a:r>
              <a:rPr lang="en-US" dirty="0"/>
              <a:t> </a:t>
            </a:r>
            <a:r>
              <a:rPr lang="en-US" dirty="0" err="1"/>
              <a:t>địa</a:t>
            </a:r>
            <a:r>
              <a:rPr lang="en-US" dirty="0"/>
              <a:t> </a:t>
            </a:r>
            <a:r>
              <a:rPr lang="en-US" dirty="0" err="1"/>
              <a:t>bàn</a:t>
            </a:r>
            <a:r>
              <a:rPr lang="en-US" dirty="0"/>
              <a:t> </a:t>
            </a:r>
            <a:r>
              <a:rPr lang="en-US" dirty="0" err="1"/>
              <a:t>nhất</a:t>
            </a:r>
            <a:r>
              <a:rPr lang="en-US" dirty="0"/>
              <a:t> </a:t>
            </a:r>
            <a:r>
              <a:rPr lang="en-US" dirty="0" err="1"/>
              <a:t>định</a:t>
            </a:r>
            <a:endParaRPr lang="en-US" dirty="0"/>
          </a:p>
          <a:p>
            <a:pPr algn="just">
              <a:lnSpc>
                <a:spcPct val="140000"/>
              </a:lnSpc>
              <a:buFont typeface="Wingdings" pitchFamily="2" charset="2"/>
              <a:buChar char="v"/>
            </a:pPr>
            <a:r>
              <a:rPr lang="en-US" dirty="0"/>
              <a:t> </a:t>
            </a:r>
            <a:r>
              <a:rPr lang="en-US" dirty="0" err="1"/>
              <a:t>Một</a:t>
            </a: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cũng</a:t>
            </a:r>
            <a:r>
              <a:rPr lang="en-US" dirty="0"/>
              <a:t> </a:t>
            </a:r>
            <a:r>
              <a:rPr lang="en-US" dirty="0" err="1"/>
              <a:t>có</a:t>
            </a:r>
            <a:r>
              <a:rPr lang="en-US" dirty="0"/>
              <a:t> </a:t>
            </a:r>
            <a:r>
              <a:rPr lang="en-US" dirty="0" err="1"/>
              <a:t>thể</a:t>
            </a:r>
            <a:r>
              <a:rPr lang="en-US" dirty="0"/>
              <a:t> </a:t>
            </a:r>
            <a:r>
              <a:rPr lang="en-US" dirty="0" err="1"/>
              <a:t>thể</a:t>
            </a:r>
            <a:r>
              <a:rPr lang="en-US" dirty="0"/>
              <a:t> </a:t>
            </a:r>
            <a:r>
              <a:rPr lang="en-US" dirty="0" err="1"/>
              <a:t>hiện</a:t>
            </a:r>
            <a:r>
              <a:rPr lang="en-US" dirty="0"/>
              <a:t> </a:t>
            </a:r>
            <a:r>
              <a:rPr lang="en-US" dirty="0" err="1"/>
              <a:t>trách</a:t>
            </a:r>
            <a:r>
              <a:rPr lang="en-US" dirty="0"/>
              <a:t> </a:t>
            </a:r>
            <a:r>
              <a:rPr lang="en-US" dirty="0" err="1"/>
              <a:t>nhiệm</a:t>
            </a:r>
            <a:r>
              <a:rPr lang="en-US" dirty="0"/>
              <a:t> </a:t>
            </a:r>
            <a:r>
              <a:rPr lang="en-US" dirty="0" err="1"/>
              <a:t>cá</a:t>
            </a:r>
            <a:r>
              <a:rPr lang="en-US" dirty="0"/>
              <a:t> </a:t>
            </a:r>
            <a:r>
              <a:rPr lang="en-US" dirty="0" err="1"/>
              <a:t>nhân</a:t>
            </a:r>
            <a:r>
              <a:rPr lang="en-US" dirty="0"/>
              <a:t> </a:t>
            </a:r>
            <a:r>
              <a:rPr lang="en-US" dirty="0" err="1"/>
              <a:t>của</a:t>
            </a:r>
            <a:r>
              <a:rPr lang="en-US" dirty="0"/>
              <a:t> </a:t>
            </a:r>
            <a:r>
              <a:rPr lang="en-US" dirty="0" err="1"/>
              <a:t>nhân</a:t>
            </a:r>
            <a:r>
              <a:rPr lang="en-US" dirty="0"/>
              <a:t> </a:t>
            </a:r>
            <a:r>
              <a:rPr lang="en-US" dirty="0" err="1"/>
              <a:t>viên</a:t>
            </a:r>
            <a:r>
              <a:rPr lang="en-US" dirty="0"/>
              <a:t> </a:t>
            </a:r>
            <a:r>
              <a:rPr lang="en-US" dirty="0" err="1"/>
              <a:t>bán</a:t>
            </a:r>
            <a:r>
              <a:rPr lang="en-US" dirty="0"/>
              <a:t> </a:t>
            </a:r>
            <a:r>
              <a:rPr lang="en-US" dirty="0" err="1"/>
              <a:t>hàng</a:t>
            </a:r>
            <a:r>
              <a:rPr lang="en-US" dirty="0"/>
              <a:t> hay </a:t>
            </a:r>
            <a:r>
              <a:rPr lang="en-US" dirty="0" err="1"/>
              <a:t>đại</a:t>
            </a:r>
            <a:r>
              <a:rPr lang="en-US" dirty="0"/>
              <a:t> </a:t>
            </a:r>
            <a:r>
              <a:rPr lang="en-US" dirty="0" err="1"/>
              <a:t>diện</a:t>
            </a:r>
            <a:r>
              <a:rPr lang="en-US" dirty="0"/>
              <a:t> </a:t>
            </a:r>
            <a:r>
              <a:rPr lang="en-US" dirty="0" err="1"/>
              <a:t>của</a:t>
            </a:r>
            <a:r>
              <a:rPr lang="en-US" dirty="0"/>
              <a:t> </a:t>
            </a:r>
            <a:r>
              <a:rPr lang="en-US" dirty="0" err="1"/>
              <a:t>doanh</a:t>
            </a:r>
            <a:r>
              <a:rPr lang="en-US" dirty="0"/>
              <a:t> </a:t>
            </a:r>
            <a:r>
              <a:rPr lang="en-US" dirty="0" err="1"/>
              <a:t>nghiệp</a:t>
            </a:r>
            <a:r>
              <a:rPr lang="en-US" dirty="0"/>
              <a:t> </a:t>
            </a:r>
            <a:r>
              <a:rPr lang="en-US" dirty="0" err="1"/>
              <a:t>trên</a:t>
            </a:r>
            <a:r>
              <a:rPr lang="en-US" dirty="0"/>
              <a:t> </a:t>
            </a:r>
            <a:r>
              <a:rPr lang="en-US" dirty="0" err="1"/>
              <a:t>một</a:t>
            </a:r>
            <a:r>
              <a:rPr lang="en-US" dirty="0"/>
              <a:t> </a:t>
            </a:r>
            <a:r>
              <a:rPr lang="en-US" dirty="0" err="1"/>
              <a:t>địa</a:t>
            </a:r>
            <a:r>
              <a:rPr lang="en-US" dirty="0"/>
              <a:t> </a:t>
            </a:r>
            <a:r>
              <a:rPr lang="en-US" dirty="0" err="1"/>
              <a:t>bàn</a:t>
            </a:r>
            <a:r>
              <a:rPr lang="en-US" dirty="0"/>
              <a:t> </a:t>
            </a:r>
            <a:r>
              <a:rPr lang="en-US" dirty="0" err="1"/>
              <a:t>nhất</a:t>
            </a:r>
            <a:r>
              <a:rPr lang="en-US" dirty="0"/>
              <a:t> </a:t>
            </a:r>
            <a:r>
              <a:rPr lang="en-US" dirty="0" err="1"/>
              <a:t>định</a:t>
            </a:r>
            <a:endParaRPr lang="en-US" dirty="0"/>
          </a:p>
          <a:p>
            <a:pPr algn="just">
              <a:lnSpc>
                <a:spcPct val="140000"/>
              </a:lnSpc>
              <a:buFont typeface="Wingdings" pitchFamily="2" charset="2"/>
              <a:buChar char="v"/>
            </a:pPr>
            <a:r>
              <a:rPr lang="en-US" dirty="0"/>
              <a:t> </a:t>
            </a:r>
            <a:r>
              <a:rPr lang="en-US" dirty="0" err="1"/>
              <a:t>Một</a:t>
            </a: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bao</a:t>
            </a:r>
            <a:r>
              <a:rPr lang="en-US" dirty="0"/>
              <a:t> </a:t>
            </a:r>
            <a:r>
              <a:rPr lang="en-US" dirty="0" err="1"/>
              <a:t>hàm</a:t>
            </a:r>
            <a:r>
              <a:rPr lang="en-US" dirty="0"/>
              <a:t> </a:t>
            </a:r>
            <a:r>
              <a:rPr lang="en-US" dirty="0" err="1"/>
              <a:t>các</a:t>
            </a:r>
            <a:r>
              <a:rPr lang="en-US" dirty="0"/>
              <a:t> </a:t>
            </a:r>
            <a:r>
              <a:rPr lang="en-US" dirty="0" err="1"/>
              <a:t>mục</a:t>
            </a:r>
            <a:r>
              <a:rPr lang="en-US" dirty="0"/>
              <a:t> </a:t>
            </a:r>
            <a:r>
              <a:rPr lang="en-US" dirty="0" err="1"/>
              <a:t>tiêu</a:t>
            </a:r>
            <a:r>
              <a:rPr lang="en-US" dirty="0"/>
              <a:t> </a:t>
            </a:r>
            <a:r>
              <a:rPr lang="en-US" dirty="0" err="1"/>
              <a:t>của</a:t>
            </a:r>
            <a:r>
              <a:rPr lang="en-US" dirty="0"/>
              <a:t> </a:t>
            </a:r>
            <a:r>
              <a:rPr lang="en-US" dirty="0" err="1"/>
              <a:t>quá</a:t>
            </a:r>
            <a:r>
              <a:rPr lang="en-US" dirty="0"/>
              <a:t> </a:t>
            </a:r>
            <a:r>
              <a:rPr lang="en-US" dirty="0" err="1"/>
              <a:t>trình</a:t>
            </a:r>
            <a:r>
              <a:rPr lang="en-US" dirty="0"/>
              <a:t> </a:t>
            </a:r>
            <a:r>
              <a:rPr lang="en-US" dirty="0" err="1"/>
              <a:t>bán</a:t>
            </a:r>
            <a:r>
              <a:rPr lang="en-US" dirty="0"/>
              <a:t> </a:t>
            </a:r>
            <a:r>
              <a:rPr lang="en-US" dirty="0" err="1"/>
              <a:t>hàng</a:t>
            </a:r>
            <a:r>
              <a:rPr lang="en-US" dirty="0"/>
              <a:t>, </a:t>
            </a:r>
            <a:r>
              <a:rPr lang="en-US" dirty="0" err="1"/>
              <a:t>trách</a:t>
            </a:r>
            <a:r>
              <a:rPr lang="en-US" dirty="0"/>
              <a:t> </a:t>
            </a:r>
            <a:r>
              <a:rPr lang="en-US" dirty="0" err="1"/>
              <a:t>nhiệm</a:t>
            </a:r>
            <a:r>
              <a:rPr lang="en-US" dirty="0"/>
              <a:t> </a:t>
            </a:r>
            <a:r>
              <a:rPr lang="en-US" dirty="0" err="1"/>
              <a:t>và</a:t>
            </a:r>
            <a:r>
              <a:rPr lang="en-US" dirty="0"/>
              <a:t> </a:t>
            </a:r>
            <a:r>
              <a:rPr lang="en-US" dirty="0" err="1"/>
              <a:t>quyền</a:t>
            </a:r>
            <a:r>
              <a:rPr lang="en-US" dirty="0"/>
              <a:t> </a:t>
            </a:r>
            <a:r>
              <a:rPr lang="en-US" dirty="0" err="1"/>
              <a:t>lợi</a:t>
            </a:r>
            <a:r>
              <a:rPr lang="en-US" dirty="0"/>
              <a:t> </a:t>
            </a:r>
            <a:r>
              <a:rPr lang="en-US" dirty="0" err="1"/>
              <a:t>mà</a:t>
            </a:r>
            <a:r>
              <a:rPr lang="en-US" dirty="0"/>
              <a:t> </a:t>
            </a:r>
            <a:r>
              <a:rPr lang="en-US" dirty="0" err="1"/>
              <a:t>mỗi</a:t>
            </a:r>
            <a:r>
              <a:rPr lang="en-US" dirty="0"/>
              <a:t> </a:t>
            </a:r>
            <a:r>
              <a:rPr lang="en-US" dirty="0" err="1"/>
              <a:t>nhân</a:t>
            </a:r>
            <a:r>
              <a:rPr lang="en-US" dirty="0"/>
              <a:t> </a:t>
            </a:r>
            <a:r>
              <a:rPr lang="en-US" dirty="0" err="1"/>
              <a:t>viên</a:t>
            </a:r>
            <a:r>
              <a:rPr lang="en-US" dirty="0"/>
              <a:t> </a:t>
            </a:r>
            <a:r>
              <a:rPr lang="en-US" dirty="0" err="1"/>
              <a:t>bán</a:t>
            </a:r>
            <a:r>
              <a:rPr lang="en-US" dirty="0"/>
              <a:t> </a:t>
            </a:r>
            <a:r>
              <a:rPr lang="en-US" dirty="0" err="1"/>
              <a:t>hàng</a:t>
            </a:r>
            <a:r>
              <a:rPr lang="en-US" dirty="0"/>
              <a:t> </a:t>
            </a:r>
            <a:r>
              <a:rPr lang="en-US" dirty="0" err="1"/>
              <a:t>cần</a:t>
            </a:r>
            <a:r>
              <a:rPr lang="en-US" dirty="0"/>
              <a:t> </a:t>
            </a:r>
            <a:r>
              <a:rPr lang="en-US" dirty="0" err="1"/>
              <a:t>thực</a:t>
            </a:r>
            <a:r>
              <a:rPr lang="en-US" dirty="0"/>
              <a:t> </a:t>
            </a:r>
            <a:r>
              <a:rPr lang="en-US" dirty="0" err="1"/>
              <a:t>hiện</a:t>
            </a:r>
            <a:endParaRPr lang="en-US" dirty="0"/>
          </a:p>
          <a:p>
            <a:pPr algn="just">
              <a:lnSpc>
                <a:spcPct val="140000"/>
              </a:lnSpc>
              <a:buFont typeface="Wingdings" pitchFamily="2" charset="2"/>
              <a:buChar char="v"/>
            </a:pP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thường</a:t>
            </a:r>
            <a:r>
              <a:rPr lang="en-US" dirty="0"/>
              <a:t> </a:t>
            </a:r>
            <a:r>
              <a:rPr lang="en-US" dirty="0" err="1"/>
              <a:t>thể</a:t>
            </a:r>
            <a:r>
              <a:rPr lang="en-US" dirty="0"/>
              <a:t> </a:t>
            </a:r>
            <a:r>
              <a:rPr lang="en-US" dirty="0" err="1"/>
              <a:t>hiện</a:t>
            </a:r>
            <a:r>
              <a:rPr lang="en-US" dirty="0"/>
              <a:t> </a:t>
            </a:r>
            <a:r>
              <a:rPr lang="en-US" dirty="0" err="1"/>
              <a:t>mục</a:t>
            </a:r>
            <a:r>
              <a:rPr lang="en-US" dirty="0"/>
              <a:t> </a:t>
            </a:r>
            <a:r>
              <a:rPr lang="en-US" dirty="0" err="1"/>
              <a:t>tiêu</a:t>
            </a:r>
            <a:r>
              <a:rPr lang="en-US" dirty="0"/>
              <a:t> </a:t>
            </a:r>
            <a:r>
              <a:rPr lang="en-US" dirty="0" err="1"/>
              <a:t>bán</a:t>
            </a:r>
            <a:r>
              <a:rPr lang="en-US" dirty="0"/>
              <a:t> </a:t>
            </a:r>
            <a:r>
              <a:rPr lang="en-US" dirty="0" err="1"/>
              <a:t>hàng</a:t>
            </a:r>
            <a:r>
              <a:rPr lang="en-US" dirty="0"/>
              <a:t> (</a:t>
            </a:r>
            <a:r>
              <a:rPr lang="en-US" dirty="0" err="1"/>
              <a:t>lượng</a:t>
            </a:r>
            <a:r>
              <a:rPr lang="en-US" dirty="0"/>
              <a:t> </a:t>
            </a:r>
            <a:r>
              <a:rPr lang="en-US" dirty="0" err="1"/>
              <a:t>bán</a:t>
            </a:r>
            <a:r>
              <a:rPr lang="en-US" dirty="0"/>
              <a:t> </a:t>
            </a:r>
            <a:r>
              <a:rPr lang="en-US" dirty="0" err="1"/>
              <a:t>mục</a:t>
            </a:r>
            <a:r>
              <a:rPr lang="en-US" dirty="0"/>
              <a:t> </a:t>
            </a:r>
            <a:r>
              <a:rPr lang="en-US" dirty="0" err="1"/>
              <a:t>tiêu</a:t>
            </a:r>
            <a:r>
              <a:rPr lang="en-US" dirty="0"/>
              <a:t>), </a:t>
            </a:r>
            <a:r>
              <a:rPr lang="en-US" dirty="0" err="1"/>
              <a:t>chỉ</a:t>
            </a:r>
            <a:r>
              <a:rPr lang="en-US" dirty="0"/>
              <a:t> </a:t>
            </a:r>
            <a:r>
              <a:rPr lang="en-US" dirty="0" err="1"/>
              <a:t>tiêu</a:t>
            </a:r>
            <a:r>
              <a:rPr lang="en-US" dirty="0"/>
              <a:t> </a:t>
            </a:r>
            <a:r>
              <a:rPr lang="en-US" dirty="0" err="1"/>
              <a:t>cho</a:t>
            </a:r>
            <a:r>
              <a:rPr lang="en-US" dirty="0"/>
              <a:t> </a:t>
            </a:r>
            <a:r>
              <a:rPr lang="en-US" dirty="0" err="1"/>
              <a:t>các</a:t>
            </a:r>
            <a:r>
              <a:rPr lang="en-US" dirty="0"/>
              <a:t> </a:t>
            </a:r>
            <a:r>
              <a:rPr lang="en-US" dirty="0" err="1"/>
              <a:t>đại</a:t>
            </a:r>
            <a:r>
              <a:rPr lang="en-US" dirty="0"/>
              <a:t> </a:t>
            </a:r>
            <a:r>
              <a:rPr lang="en-US" dirty="0" err="1"/>
              <a:t>diện</a:t>
            </a:r>
            <a:r>
              <a:rPr lang="en-US" dirty="0"/>
              <a:t> </a:t>
            </a:r>
            <a:r>
              <a:rPr lang="en-US" dirty="0" err="1"/>
              <a:t>bán</a:t>
            </a:r>
            <a:r>
              <a:rPr lang="en-US" dirty="0"/>
              <a:t> </a:t>
            </a:r>
            <a:r>
              <a:rPr lang="en-US" dirty="0" err="1"/>
              <a:t>hàng</a:t>
            </a:r>
            <a:endParaRPr lang="en-US" dirty="0"/>
          </a:p>
          <a:p>
            <a:pPr algn="just">
              <a:lnSpc>
                <a:spcPct val="140000"/>
              </a:lnSpc>
              <a:buFont typeface="Wingdings" pitchFamily="2" charset="2"/>
              <a:buChar char="v"/>
            </a:pP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phải</a:t>
            </a:r>
            <a:r>
              <a:rPr lang="en-US" dirty="0"/>
              <a:t> </a:t>
            </a:r>
            <a:r>
              <a:rPr lang="en-US" dirty="0" err="1"/>
              <a:t>thể</a:t>
            </a:r>
            <a:r>
              <a:rPr lang="en-US" dirty="0"/>
              <a:t> </a:t>
            </a:r>
            <a:r>
              <a:rPr lang="en-US" dirty="0" err="1"/>
              <a:t>hiện</a:t>
            </a:r>
            <a:r>
              <a:rPr lang="en-US" dirty="0"/>
              <a:t> </a:t>
            </a:r>
            <a:r>
              <a:rPr lang="en-US" dirty="0" err="1"/>
              <a:t>doanh</a:t>
            </a:r>
            <a:r>
              <a:rPr lang="en-US" dirty="0"/>
              <a:t> </a:t>
            </a:r>
            <a:r>
              <a:rPr lang="en-US" dirty="0" err="1"/>
              <a:t>số</a:t>
            </a:r>
            <a:r>
              <a:rPr lang="en-US" dirty="0"/>
              <a:t> </a:t>
            </a:r>
            <a:r>
              <a:rPr lang="en-US" dirty="0" err="1"/>
              <a:t>bán</a:t>
            </a:r>
            <a:r>
              <a:rPr lang="en-US" dirty="0"/>
              <a:t> </a:t>
            </a:r>
            <a:r>
              <a:rPr lang="en-US" dirty="0" err="1"/>
              <a:t>hàng</a:t>
            </a:r>
            <a:r>
              <a:rPr lang="en-US" dirty="0"/>
              <a:t> </a:t>
            </a:r>
            <a:r>
              <a:rPr lang="en-US" dirty="0" err="1"/>
              <a:t>theo</a:t>
            </a:r>
            <a:r>
              <a:rPr lang="en-US" dirty="0"/>
              <a:t> </a:t>
            </a:r>
            <a:r>
              <a:rPr lang="en-US" dirty="0" err="1"/>
              <a:t>định</a:t>
            </a:r>
            <a:r>
              <a:rPr lang="en-US" dirty="0"/>
              <a:t> </a:t>
            </a:r>
            <a:r>
              <a:rPr lang="en-US" dirty="0" err="1"/>
              <a:t>mức</a:t>
            </a:r>
            <a:r>
              <a:rPr lang="en-US" dirty="0"/>
              <a:t> </a:t>
            </a:r>
            <a:r>
              <a:rPr lang="en-US" dirty="0" err="1"/>
              <a:t>chỉ</a:t>
            </a:r>
            <a:r>
              <a:rPr lang="en-US" dirty="0"/>
              <a:t> </a:t>
            </a:r>
            <a:r>
              <a:rPr lang="en-US" dirty="0" err="1"/>
              <a:t>tiêu</a:t>
            </a:r>
            <a:endParaRPr lang="vi-VN" dirty="0"/>
          </a:p>
        </p:txBody>
      </p:sp>
    </p:spTree>
    <p:extLst>
      <p:ext uri="{BB962C8B-B14F-4D97-AF65-F5344CB8AC3E}">
        <p14:creationId xmlns:p14="http://schemas.microsoft.com/office/powerpoint/2010/main" val="9829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6. </a:t>
            </a:r>
            <a:r>
              <a:rPr lang="en-US" sz="2800" dirty="0" err="1">
                <a:solidFill>
                  <a:schemeClr val="tx1"/>
                </a:solidFill>
              </a:rPr>
              <a:t>Chỉ</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quả</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58</a:t>
            </a:fld>
            <a:endParaRPr lang="en-US"/>
          </a:p>
        </p:txBody>
      </p:sp>
      <p:sp>
        <p:nvSpPr>
          <p:cNvPr id="4" name="Content Placeholder 3"/>
          <p:cNvSpPr>
            <a:spLocks noGrp="1"/>
          </p:cNvSpPr>
          <p:nvPr>
            <p:ph sz="quarter" idx="1"/>
          </p:nvPr>
        </p:nvSpPr>
        <p:spPr>
          <a:xfrm>
            <a:off x="381000" y="1291883"/>
            <a:ext cx="8382000" cy="4709160"/>
          </a:xfrm>
        </p:spPr>
        <p:txBody>
          <a:bodyPr>
            <a:normAutofit fontScale="77500" lnSpcReduction="20000"/>
          </a:bodyPr>
          <a:lstStyle/>
          <a:p>
            <a:pPr algn="just">
              <a:lnSpc>
                <a:spcPct val="130000"/>
              </a:lnSpc>
              <a:buFont typeface="Wingdings" pitchFamily="2" charset="2"/>
              <a:buChar char="v"/>
            </a:pPr>
            <a:r>
              <a:rPr lang="en-US" b="1" dirty="0"/>
              <a:t> </a:t>
            </a:r>
            <a:r>
              <a:rPr lang="en-US" b="1" dirty="0" err="1"/>
              <a:t>Khối</a:t>
            </a:r>
            <a:r>
              <a:rPr lang="en-US" b="1" dirty="0"/>
              <a:t> </a:t>
            </a:r>
            <a:r>
              <a:rPr lang="en-US" b="1" dirty="0" err="1"/>
              <a:t>lượng</a:t>
            </a:r>
            <a:r>
              <a:rPr lang="en-US" b="1" dirty="0"/>
              <a:t> </a:t>
            </a:r>
            <a:r>
              <a:rPr lang="en-US" b="1" dirty="0" err="1"/>
              <a:t>hàng</a:t>
            </a:r>
            <a:r>
              <a:rPr lang="en-US" b="1" dirty="0"/>
              <a:t> </a:t>
            </a:r>
            <a:r>
              <a:rPr lang="en-US" b="1" dirty="0" err="1"/>
              <a:t>bán</a:t>
            </a:r>
            <a:r>
              <a:rPr lang="en-US" b="1" dirty="0"/>
              <a:t> </a:t>
            </a:r>
            <a:r>
              <a:rPr lang="en-US" b="1" dirty="0" err="1"/>
              <a:t>tương</a:t>
            </a:r>
            <a:r>
              <a:rPr lang="en-US" b="1" dirty="0"/>
              <a:t> </a:t>
            </a:r>
            <a:r>
              <a:rPr lang="en-US" b="1" dirty="0" err="1"/>
              <a:t>đối</a:t>
            </a:r>
            <a:r>
              <a:rPr lang="en-US" dirty="0"/>
              <a:t>: (</a:t>
            </a:r>
            <a:r>
              <a:rPr lang="en-US" dirty="0" err="1"/>
              <a:t>i</a:t>
            </a:r>
            <a:r>
              <a:rPr lang="en-US" dirty="0"/>
              <a:t>) </a:t>
            </a:r>
            <a:r>
              <a:rPr lang="en-US" dirty="0" err="1"/>
              <a:t>Là</a:t>
            </a:r>
            <a:r>
              <a:rPr lang="en-US" dirty="0"/>
              <a:t> </a:t>
            </a:r>
            <a:r>
              <a:rPr lang="en-US" dirty="0" err="1"/>
              <a:t>một</a:t>
            </a:r>
            <a:r>
              <a:rPr lang="en-US" dirty="0"/>
              <a:t> </a:t>
            </a:r>
            <a:r>
              <a:rPr lang="en-US" dirty="0" err="1"/>
              <a:t>phần</a:t>
            </a:r>
            <a:r>
              <a:rPr lang="en-US" dirty="0"/>
              <a:t> </a:t>
            </a:r>
            <a:r>
              <a:rPr lang="en-US" dirty="0" err="1"/>
              <a:t>trong</a:t>
            </a:r>
            <a:r>
              <a:rPr lang="en-US" dirty="0"/>
              <a:t> </a:t>
            </a:r>
            <a:r>
              <a:rPr lang="en-US" dirty="0" err="1"/>
              <a:t>mục</a:t>
            </a:r>
            <a:r>
              <a:rPr lang="en-US" dirty="0"/>
              <a:t> </a:t>
            </a:r>
            <a:r>
              <a:rPr lang="en-US" dirty="0" err="1"/>
              <a:t>đích</a:t>
            </a:r>
            <a:r>
              <a:rPr lang="en-US" dirty="0"/>
              <a:t> </a:t>
            </a:r>
            <a:r>
              <a:rPr lang="en-US" dirty="0" err="1"/>
              <a:t>bán</a:t>
            </a:r>
            <a:r>
              <a:rPr lang="en-US" dirty="0"/>
              <a:t>  ở </a:t>
            </a:r>
            <a:r>
              <a:rPr lang="en-US" dirty="0" err="1"/>
              <a:t>khu</a:t>
            </a:r>
            <a:r>
              <a:rPr lang="en-US" dirty="0"/>
              <a:t> </a:t>
            </a:r>
            <a:r>
              <a:rPr lang="en-US" dirty="0" err="1"/>
              <a:t>vực</a:t>
            </a:r>
            <a:r>
              <a:rPr lang="en-US" dirty="0"/>
              <a:t> (ii) </a:t>
            </a:r>
            <a:r>
              <a:rPr lang="en-US" dirty="0" err="1"/>
              <a:t>Được</a:t>
            </a:r>
            <a:r>
              <a:rPr lang="en-US" dirty="0"/>
              <a:t> </a:t>
            </a:r>
            <a:r>
              <a:rPr lang="en-US" dirty="0" err="1"/>
              <a:t>xác</a:t>
            </a:r>
            <a:r>
              <a:rPr lang="en-US" dirty="0"/>
              <a:t> </a:t>
            </a:r>
            <a:r>
              <a:rPr lang="en-US" dirty="0" err="1"/>
              <a:t>định</a:t>
            </a:r>
            <a:r>
              <a:rPr lang="en-US" dirty="0"/>
              <a:t> </a:t>
            </a:r>
            <a:r>
              <a:rPr lang="en-US" dirty="0" err="1"/>
              <a:t>như</a:t>
            </a:r>
            <a:r>
              <a:rPr lang="en-US" dirty="0"/>
              <a:t> </a:t>
            </a:r>
            <a:r>
              <a:rPr lang="en-US" dirty="0" err="1"/>
              <a:t>hệ</a:t>
            </a:r>
            <a:r>
              <a:rPr lang="en-US" dirty="0"/>
              <a:t> </a:t>
            </a:r>
            <a:r>
              <a:rPr lang="en-US" dirty="0" err="1"/>
              <a:t>số</a:t>
            </a:r>
            <a:r>
              <a:rPr lang="en-US" dirty="0"/>
              <a:t> (</a:t>
            </a:r>
            <a:r>
              <a:rPr lang="en-US" dirty="0" err="1"/>
              <a:t>tỷ</a:t>
            </a:r>
            <a:r>
              <a:rPr lang="en-US" dirty="0"/>
              <a:t> </a:t>
            </a:r>
            <a:r>
              <a:rPr lang="en-US" dirty="0" err="1"/>
              <a:t>lệ</a:t>
            </a:r>
            <a:r>
              <a:rPr lang="en-US" dirty="0"/>
              <a:t>) </a:t>
            </a:r>
            <a:r>
              <a:rPr lang="en-US" dirty="0" err="1"/>
              <a:t>mục</a:t>
            </a:r>
            <a:r>
              <a:rPr lang="en-US" dirty="0"/>
              <a:t> </a:t>
            </a:r>
            <a:r>
              <a:rPr lang="en-US" dirty="0" err="1"/>
              <a:t>tiêu</a:t>
            </a:r>
            <a:r>
              <a:rPr lang="en-US" dirty="0"/>
              <a:t> </a:t>
            </a:r>
            <a:r>
              <a:rPr lang="en-US" dirty="0" err="1"/>
              <a:t>bán</a:t>
            </a:r>
            <a:r>
              <a:rPr lang="en-US" dirty="0"/>
              <a:t> </a:t>
            </a:r>
            <a:r>
              <a:rPr lang="en-US" dirty="0" err="1"/>
              <a:t>hàng</a:t>
            </a:r>
            <a:r>
              <a:rPr lang="en-US" dirty="0"/>
              <a:t> </a:t>
            </a:r>
            <a:r>
              <a:rPr lang="en-US" dirty="0" err="1"/>
              <a:t>chung</a:t>
            </a:r>
            <a:r>
              <a:rPr lang="en-US" dirty="0"/>
              <a:t> </a:t>
            </a:r>
            <a:r>
              <a:rPr lang="en-US" dirty="0" err="1"/>
              <a:t>của</a:t>
            </a:r>
            <a:r>
              <a:rPr lang="en-US" dirty="0"/>
              <a:t> </a:t>
            </a:r>
            <a:r>
              <a:rPr lang="en-US" dirty="0" err="1"/>
              <a:t>DN</a:t>
            </a:r>
            <a:r>
              <a:rPr lang="en-US" dirty="0"/>
              <a:t> </a:t>
            </a:r>
            <a:r>
              <a:rPr lang="en-US" dirty="0" err="1"/>
              <a:t>được</a:t>
            </a:r>
            <a:r>
              <a:rPr lang="en-US" dirty="0"/>
              <a:t> </a:t>
            </a:r>
            <a:r>
              <a:rPr lang="en-US" dirty="0" err="1"/>
              <a:t>phân</a:t>
            </a:r>
            <a:r>
              <a:rPr lang="en-US" dirty="0"/>
              <a:t> </a:t>
            </a:r>
            <a:r>
              <a:rPr lang="en-US" dirty="0" err="1"/>
              <a:t>bổ</a:t>
            </a:r>
            <a:r>
              <a:rPr lang="en-US" dirty="0"/>
              <a:t> </a:t>
            </a:r>
            <a:r>
              <a:rPr lang="en-US" dirty="0" err="1"/>
              <a:t>cho</a:t>
            </a:r>
            <a:r>
              <a:rPr lang="en-US" dirty="0"/>
              <a:t> </a:t>
            </a:r>
            <a:r>
              <a:rPr lang="en-US" dirty="0" err="1"/>
              <a:t>một</a:t>
            </a:r>
            <a:r>
              <a:rPr lang="en-US" dirty="0"/>
              <a:t> </a:t>
            </a:r>
            <a:r>
              <a:rPr lang="en-US" dirty="0" err="1"/>
              <a:t>khu</a:t>
            </a:r>
            <a:r>
              <a:rPr lang="en-US" dirty="0"/>
              <a:t> </a:t>
            </a:r>
            <a:r>
              <a:rPr lang="en-US" dirty="0" err="1"/>
              <a:t>vực</a:t>
            </a:r>
            <a:r>
              <a:rPr lang="en-US" dirty="0"/>
              <a:t> (iii) </a:t>
            </a:r>
            <a:r>
              <a:rPr lang="en-US" dirty="0" err="1"/>
              <a:t>Hình</a:t>
            </a:r>
            <a:r>
              <a:rPr lang="en-US" dirty="0"/>
              <a:t> </a:t>
            </a:r>
            <a:r>
              <a:rPr lang="en-US" dirty="0" err="1"/>
              <a:t>thức</a:t>
            </a:r>
            <a:r>
              <a:rPr lang="en-US" dirty="0"/>
              <a:t> </a:t>
            </a:r>
            <a:r>
              <a:rPr lang="en-US" dirty="0" err="1"/>
              <a:t>thông</a:t>
            </a:r>
            <a:r>
              <a:rPr lang="en-US" dirty="0"/>
              <a:t> </a:t>
            </a:r>
            <a:r>
              <a:rPr lang="en-US" dirty="0" err="1"/>
              <a:t>thường</a:t>
            </a:r>
            <a:r>
              <a:rPr lang="en-US" dirty="0"/>
              <a:t> </a:t>
            </a:r>
            <a:r>
              <a:rPr lang="en-US" dirty="0" err="1"/>
              <a:t>của</a:t>
            </a:r>
            <a:r>
              <a:rPr lang="en-US" dirty="0"/>
              <a:t> </a:t>
            </a:r>
            <a:r>
              <a:rPr lang="en-US" dirty="0" err="1"/>
              <a:t>loại</a:t>
            </a:r>
            <a:r>
              <a:rPr lang="en-US" dirty="0"/>
              <a:t> </a:t>
            </a:r>
            <a:r>
              <a:rPr lang="en-US" dirty="0" err="1"/>
              <a:t>chỉ</a:t>
            </a:r>
            <a:r>
              <a:rPr lang="en-US" dirty="0"/>
              <a:t> </a:t>
            </a:r>
            <a:r>
              <a:rPr lang="en-US" dirty="0" err="1"/>
              <a:t>tiêu</a:t>
            </a:r>
            <a:r>
              <a:rPr lang="en-US" dirty="0"/>
              <a:t> </a:t>
            </a:r>
            <a:r>
              <a:rPr lang="en-US" dirty="0" err="1"/>
              <a:t>này</a:t>
            </a:r>
            <a:r>
              <a:rPr lang="en-US" dirty="0"/>
              <a:t> </a:t>
            </a:r>
            <a:r>
              <a:rPr lang="en-US" dirty="0" err="1"/>
              <a:t>là</a:t>
            </a:r>
            <a:r>
              <a:rPr lang="en-US" dirty="0"/>
              <a:t> </a:t>
            </a:r>
            <a:r>
              <a:rPr lang="en-US" dirty="0" err="1"/>
              <a:t>dựa</a:t>
            </a:r>
            <a:r>
              <a:rPr lang="en-US" dirty="0"/>
              <a:t> </a:t>
            </a:r>
            <a:r>
              <a:rPr lang="en-US" dirty="0" err="1"/>
              <a:t>trên</a:t>
            </a:r>
            <a:r>
              <a:rPr lang="en-US" dirty="0"/>
              <a:t> </a:t>
            </a:r>
            <a:r>
              <a:rPr lang="en-US" dirty="0" err="1"/>
              <a:t>tổng</a:t>
            </a:r>
            <a:r>
              <a:rPr lang="en-US" dirty="0"/>
              <a:t> </a:t>
            </a:r>
            <a:r>
              <a:rPr lang="en-US" dirty="0" err="1"/>
              <a:t>khối</a:t>
            </a:r>
            <a:r>
              <a:rPr lang="en-US" dirty="0"/>
              <a:t> </a:t>
            </a:r>
            <a:r>
              <a:rPr lang="en-US" dirty="0" err="1"/>
              <a:t>lượng</a:t>
            </a:r>
            <a:r>
              <a:rPr lang="en-US" dirty="0"/>
              <a:t> </a:t>
            </a:r>
            <a:r>
              <a:rPr lang="en-US" dirty="0" err="1"/>
              <a:t>hàng</a:t>
            </a:r>
            <a:r>
              <a:rPr lang="en-US" dirty="0"/>
              <a:t> </a:t>
            </a:r>
            <a:r>
              <a:rPr lang="en-US" dirty="0" err="1"/>
              <a:t>bán</a:t>
            </a:r>
            <a:r>
              <a:rPr lang="en-US" dirty="0"/>
              <a:t>.</a:t>
            </a:r>
          </a:p>
          <a:p>
            <a:pPr algn="just">
              <a:lnSpc>
                <a:spcPct val="130000"/>
              </a:lnSpc>
              <a:buFont typeface="Wingdings" pitchFamily="2" charset="2"/>
              <a:buChar char="v"/>
            </a:pPr>
            <a:r>
              <a:rPr lang="en-US" b="1" dirty="0"/>
              <a:t> </a:t>
            </a:r>
            <a:r>
              <a:rPr lang="en-US" b="1" dirty="0" err="1"/>
              <a:t>Trên</a:t>
            </a:r>
            <a:r>
              <a:rPr lang="en-US" b="1" dirty="0"/>
              <a:t> </a:t>
            </a:r>
            <a:r>
              <a:rPr lang="en-US" b="1" dirty="0" err="1"/>
              <a:t>cơ</a:t>
            </a:r>
            <a:r>
              <a:rPr lang="en-US" b="1" dirty="0"/>
              <a:t> </a:t>
            </a:r>
            <a:r>
              <a:rPr lang="en-US" b="1" dirty="0" err="1"/>
              <a:t>sở</a:t>
            </a:r>
            <a:r>
              <a:rPr lang="en-US" b="1" dirty="0"/>
              <a:t> </a:t>
            </a:r>
            <a:r>
              <a:rPr lang="en-US" b="1" dirty="0" err="1"/>
              <a:t>khách</a:t>
            </a:r>
            <a:r>
              <a:rPr lang="en-US" b="1" dirty="0"/>
              <a:t> </a:t>
            </a:r>
            <a:r>
              <a:rPr lang="en-US" b="1" dirty="0" err="1"/>
              <a:t>hàng</a:t>
            </a:r>
            <a:r>
              <a:rPr lang="en-US" b="1" dirty="0"/>
              <a:t>: </a:t>
            </a:r>
            <a:r>
              <a:rPr lang="en-US" dirty="0" err="1"/>
              <a:t>Các</a:t>
            </a:r>
            <a:r>
              <a:rPr lang="en-US" dirty="0"/>
              <a:t> </a:t>
            </a:r>
            <a:r>
              <a:rPr lang="en-US" dirty="0" err="1"/>
              <a:t>chỉ</a:t>
            </a:r>
            <a:r>
              <a:rPr lang="en-US" dirty="0"/>
              <a:t> </a:t>
            </a:r>
            <a:r>
              <a:rPr lang="en-US" dirty="0" err="1"/>
              <a:t>tiêu</a:t>
            </a:r>
            <a:r>
              <a:rPr lang="en-US" dirty="0"/>
              <a:t> </a:t>
            </a:r>
            <a:r>
              <a:rPr lang="en-US" dirty="0" err="1"/>
              <a:t>trên</a:t>
            </a:r>
            <a:r>
              <a:rPr lang="en-US" dirty="0"/>
              <a:t> </a:t>
            </a:r>
            <a:r>
              <a:rPr lang="en-US" dirty="0" err="1"/>
              <a:t>cơ</a:t>
            </a:r>
            <a:r>
              <a:rPr lang="en-US" dirty="0"/>
              <a:t> </a:t>
            </a:r>
            <a:r>
              <a:rPr lang="en-US" dirty="0" err="1"/>
              <a:t>sở</a:t>
            </a:r>
            <a:r>
              <a:rPr lang="en-US" dirty="0"/>
              <a:t> </a:t>
            </a:r>
            <a:r>
              <a:rPr lang="en-US" dirty="0" err="1"/>
              <a:t>khách</a:t>
            </a:r>
            <a:r>
              <a:rPr lang="en-US" dirty="0"/>
              <a:t> </a:t>
            </a:r>
            <a:r>
              <a:rPr lang="en-US" dirty="0" err="1"/>
              <a:t>hàng</a:t>
            </a:r>
            <a:r>
              <a:rPr lang="en-US" dirty="0"/>
              <a:t> </a:t>
            </a:r>
            <a:r>
              <a:rPr lang="en-US" dirty="0" err="1"/>
              <a:t>tập</a:t>
            </a:r>
            <a:r>
              <a:rPr lang="en-US" dirty="0"/>
              <a:t> </a:t>
            </a:r>
            <a:r>
              <a:rPr lang="en-US" dirty="0" err="1"/>
              <a:t>trung</a:t>
            </a:r>
            <a:r>
              <a:rPr lang="en-US" dirty="0"/>
              <a:t> </a:t>
            </a:r>
            <a:r>
              <a:rPr lang="en-US" dirty="0" err="1"/>
              <a:t>vào</a:t>
            </a:r>
            <a:r>
              <a:rPr lang="en-US" dirty="0"/>
              <a:t> </a:t>
            </a:r>
            <a:r>
              <a:rPr lang="en-US" dirty="0" err="1"/>
              <a:t>duy</a:t>
            </a:r>
            <a:r>
              <a:rPr lang="en-US" dirty="0"/>
              <a:t> </a:t>
            </a:r>
            <a:r>
              <a:rPr lang="en-US" dirty="0" err="1"/>
              <a:t>trì</a:t>
            </a:r>
            <a:r>
              <a:rPr lang="en-US" dirty="0"/>
              <a:t> </a:t>
            </a:r>
            <a:r>
              <a:rPr lang="en-US" dirty="0" err="1"/>
              <a:t>hoặc</a:t>
            </a:r>
            <a:r>
              <a:rPr lang="en-US" dirty="0"/>
              <a:t> </a:t>
            </a:r>
            <a:r>
              <a:rPr lang="en-US" dirty="0" err="1"/>
              <a:t>thu</a:t>
            </a:r>
            <a:r>
              <a:rPr lang="en-US" dirty="0"/>
              <a:t> </a:t>
            </a:r>
            <a:r>
              <a:rPr lang="en-US" dirty="0" err="1"/>
              <a:t>hút</a:t>
            </a:r>
            <a:r>
              <a:rPr lang="en-US" dirty="0"/>
              <a:t> </a:t>
            </a:r>
            <a:r>
              <a:rPr lang="en-US" dirty="0" err="1"/>
              <a:t>khách</a:t>
            </a:r>
            <a:r>
              <a:rPr lang="en-US" dirty="0"/>
              <a:t> </a:t>
            </a:r>
            <a:r>
              <a:rPr lang="en-US" dirty="0" err="1"/>
              <a:t>hàng</a:t>
            </a:r>
            <a:r>
              <a:rPr lang="en-US" dirty="0"/>
              <a:t> </a:t>
            </a:r>
            <a:r>
              <a:rPr lang="en-US" dirty="0" err="1"/>
              <a:t>hoặc</a:t>
            </a:r>
            <a:r>
              <a:rPr lang="en-US" dirty="0"/>
              <a:t> </a:t>
            </a:r>
            <a:r>
              <a:rPr lang="en-US" dirty="0" err="1"/>
              <a:t>người</a:t>
            </a:r>
            <a:r>
              <a:rPr lang="en-US" dirty="0"/>
              <a:t> </a:t>
            </a:r>
            <a:r>
              <a:rPr lang="en-US" dirty="0" err="1"/>
              <a:t>đặt</a:t>
            </a:r>
            <a:r>
              <a:rPr lang="en-US" dirty="0"/>
              <a:t> </a:t>
            </a:r>
            <a:r>
              <a:rPr lang="en-US" dirty="0" err="1"/>
              <a:t>mua</a:t>
            </a:r>
            <a:r>
              <a:rPr lang="en-US" dirty="0"/>
              <a:t>, </a:t>
            </a:r>
            <a:r>
              <a:rPr lang="en-US" dirty="0" err="1"/>
              <a:t>chúng</a:t>
            </a:r>
            <a:r>
              <a:rPr lang="en-US" dirty="0"/>
              <a:t> </a:t>
            </a:r>
            <a:r>
              <a:rPr lang="en-US" dirty="0" err="1"/>
              <a:t>phản</a:t>
            </a:r>
            <a:r>
              <a:rPr lang="en-US" dirty="0"/>
              <a:t> </a:t>
            </a:r>
            <a:r>
              <a:rPr lang="en-US" dirty="0" err="1"/>
              <a:t>ảnh</a:t>
            </a:r>
            <a:r>
              <a:rPr lang="en-US" dirty="0"/>
              <a:t> </a:t>
            </a:r>
            <a:r>
              <a:rPr lang="en-US" dirty="0" err="1"/>
              <a:t>trực</a:t>
            </a:r>
            <a:r>
              <a:rPr lang="en-US" dirty="0"/>
              <a:t> </a:t>
            </a:r>
            <a:r>
              <a:rPr lang="en-US" dirty="0" err="1"/>
              <a:t>tiếp</a:t>
            </a:r>
            <a:r>
              <a:rPr lang="en-US" dirty="0"/>
              <a:t> </a:t>
            </a:r>
            <a:r>
              <a:rPr lang="en-US" dirty="0" err="1"/>
              <a:t>chiến</a:t>
            </a:r>
            <a:r>
              <a:rPr lang="en-US" dirty="0"/>
              <a:t> </a:t>
            </a:r>
            <a:r>
              <a:rPr lang="en-US" dirty="0" err="1"/>
              <a:t>lược</a:t>
            </a:r>
            <a:r>
              <a:rPr lang="en-US" dirty="0"/>
              <a:t> </a:t>
            </a:r>
            <a:r>
              <a:rPr lang="en-US" dirty="0" err="1"/>
              <a:t>chung</a:t>
            </a:r>
            <a:r>
              <a:rPr lang="en-US" dirty="0"/>
              <a:t> </a:t>
            </a:r>
            <a:r>
              <a:rPr lang="en-US" dirty="0" err="1"/>
              <a:t>của</a:t>
            </a:r>
            <a:r>
              <a:rPr lang="en-US" dirty="0"/>
              <a:t> </a:t>
            </a:r>
            <a:r>
              <a:rPr lang="en-US" dirty="0" err="1"/>
              <a:t>doanh</a:t>
            </a:r>
            <a:r>
              <a:rPr lang="en-US" dirty="0"/>
              <a:t> </a:t>
            </a:r>
            <a:r>
              <a:rPr lang="en-US" dirty="0" err="1"/>
              <a:t>nghiệp</a:t>
            </a:r>
            <a:endParaRPr lang="en-US" dirty="0"/>
          </a:p>
          <a:p>
            <a:pPr algn="just">
              <a:lnSpc>
                <a:spcPct val="130000"/>
              </a:lnSpc>
              <a:buFont typeface="Wingdings" pitchFamily="2" charset="2"/>
              <a:buChar char="v"/>
            </a:pPr>
            <a:r>
              <a:rPr lang="en-US" b="1" dirty="0"/>
              <a:t> </a:t>
            </a:r>
            <a:r>
              <a:rPr lang="en-US" b="1" dirty="0" err="1"/>
              <a:t>Về</a:t>
            </a:r>
            <a:r>
              <a:rPr lang="en-US" b="1" dirty="0"/>
              <a:t> </a:t>
            </a:r>
            <a:r>
              <a:rPr lang="en-US" b="1" dirty="0" err="1"/>
              <a:t>tài</a:t>
            </a:r>
            <a:r>
              <a:rPr lang="en-US" b="1" dirty="0"/>
              <a:t> </a:t>
            </a:r>
            <a:r>
              <a:rPr lang="en-US" b="1" dirty="0" err="1"/>
              <a:t>chính</a:t>
            </a:r>
            <a:r>
              <a:rPr lang="en-US" b="1" dirty="0"/>
              <a:t>: </a:t>
            </a:r>
            <a:r>
              <a:rPr lang="en-US" dirty="0" err="1"/>
              <a:t>Có</a:t>
            </a:r>
            <a:r>
              <a:rPr lang="en-US" dirty="0"/>
              <a:t> </a:t>
            </a:r>
            <a:r>
              <a:rPr lang="en-US" dirty="0" err="1"/>
              <a:t>ba</a:t>
            </a:r>
            <a:r>
              <a:rPr lang="en-US" dirty="0"/>
              <a:t> </a:t>
            </a:r>
            <a:r>
              <a:rPr lang="en-US" dirty="0" err="1"/>
              <a:t>dạng</a:t>
            </a:r>
            <a:r>
              <a:rPr lang="en-US" dirty="0"/>
              <a:t> </a:t>
            </a:r>
            <a:r>
              <a:rPr lang="en-US" dirty="0" err="1"/>
              <a:t>chỉ</a:t>
            </a:r>
            <a:r>
              <a:rPr lang="en-US" dirty="0"/>
              <a:t> </a:t>
            </a:r>
            <a:r>
              <a:rPr lang="en-US" dirty="0" err="1"/>
              <a:t>tiêu</a:t>
            </a:r>
            <a:r>
              <a:rPr lang="en-US" dirty="0"/>
              <a:t> (</a:t>
            </a:r>
            <a:r>
              <a:rPr lang="en-US" dirty="0" err="1"/>
              <a:t>i</a:t>
            </a:r>
            <a:r>
              <a:rPr lang="en-US" dirty="0"/>
              <a:t>) </a:t>
            </a:r>
            <a:r>
              <a:rPr lang="en-US" dirty="0" err="1"/>
              <a:t>Lợi</a:t>
            </a:r>
            <a:r>
              <a:rPr lang="en-US" dirty="0"/>
              <a:t> </a:t>
            </a:r>
            <a:r>
              <a:rPr lang="en-US" dirty="0" err="1"/>
              <a:t>nhuận</a:t>
            </a:r>
            <a:r>
              <a:rPr lang="en-US" dirty="0"/>
              <a:t> </a:t>
            </a:r>
            <a:r>
              <a:rPr lang="en-US" dirty="0" err="1"/>
              <a:t>khu</a:t>
            </a:r>
            <a:r>
              <a:rPr lang="en-US" dirty="0"/>
              <a:t> </a:t>
            </a:r>
            <a:r>
              <a:rPr lang="en-US" dirty="0" err="1"/>
              <a:t>vực</a:t>
            </a:r>
            <a:r>
              <a:rPr lang="en-US" dirty="0"/>
              <a:t> (ii) </a:t>
            </a:r>
            <a:r>
              <a:rPr lang="en-US" dirty="0" err="1"/>
              <a:t>Tổng</a:t>
            </a:r>
            <a:r>
              <a:rPr lang="en-US" dirty="0"/>
              <a:t> </a:t>
            </a:r>
            <a:r>
              <a:rPr lang="en-US" dirty="0" err="1"/>
              <a:t>lãi</a:t>
            </a:r>
            <a:r>
              <a:rPr lang="en-US" dirty="0"/>
              <a:t> </a:t>
            </a:r>
            <a:r>
              <a:rPr lang="en-US" dirty="0" err="1"/>
              <a:t>gộp</a:t>
            </a:r>
            <a:r>
              <a:rPr lang="en-US" dirty="0"/>
              <a:t> (iii) </a:t>
            </a:r>
            <a:r>
              <a:rPr lang="en-US" dirty="0" err="1"/>
              <a:t>Kiểm</a:t>
            </a:r>
            <a:r>
              <a:rPr lang="en-US" dirty="0"/>
              <a:t> </a:t>
            </a:r>
            <a:r>
              <a:rPr lang="en-US" dirty="0" err="1"/>
              <a:t>soát</a:t>
            </a:r>
            <a:r>
              <a:rPr lang="en-US" dirty="0"/>
              <a:t> chi </a:t>
            </a:r>
            <a:r>
              <a:rPr lang="en-US" dirty="0" err="1"/>
              <a:t>phí</a:t>
            </a:r>
            <a:r>
              <a:rPr lang="en-US" dirty="0"/>
              <a:t> </a:t>
            </a:r>
            <a:r>
              <a:rPr lang="en-US" b="1" dirty="0"/>
              <a:t> </a:t>
            </a:r>
            <a:endParaRPr lang="vi-VN" b="1" dirty="0"/>
          </a:p>
        </p:txBody>
      </p:sp>
    </p:spTree>
    <p:extLst>
      <p:ext uri="{BB962C8B-B14F-4D97-AF65-F5344CB8AC3E}">
        <p14:creationId xmlns:p14="http://schemas.microsoft.com/office/powerpoint/2010/main" val="28558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7. </a:t>
            </a:r>
            <a:r>
              <a:rPr lang="en-US" sz="2800" dirty="0" err="1">
                <a:solidFill>
                  <a:schemeClr val="tx1"/>
                </a:solidFill>
              </a:rPr>
              <a:t>Chỉ</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59</a:t>
            </a:fld>
            <a:endParaRPr lang="en-US"/>
          </a:p>
        </p:txBody>
      </p:sp>
      <p:sp>
        <p:nvSpPr>
          <p:cNvPr id="4" name="Content Placeholder 3"/>
          <p:cNvSpPr>
            <a:spLocks noGrp="1"/>
          </p:cNvSpPr>
          <p:nvPr>
            <p:ph sz="quarter" idx="1"/>
          </p:nvPr>
        </p:nvSpPr>
        <p:spPr>
          <a:xfrm>
            <a:off x="320040" y="1295400"/>
            <a:ext cx="8503920" cy="4953000"/>
          </a:xfrm>
        </p:spPr>
        <p:txBody>
          <a:bodyPr>
            <a:normAutofit/>
          </a:bodyPr>
          <a:lstStyle/>
          <a:p>
            <a:pPr algn="just">
              <a:lnSpc>
                <a:spcPct val="120000"/>
              </a:lnSpc>
              <a:buClr>
                <a:srgbClr val="FF0000"/>
              </a:buClr>
              <a:buFont typeface="Wingdings" pitchFamily="2" charset="2"/>
              <a:buChar char="v"/>
            </a:pPr>
            <a:r>
              <a:rPr lang="en-US" sz="2400" dirty="0"/>
              <a:t> </a:t>
            </a:r>
            <a:r>
              <a:rPr lang="en-US" sz="2400" dirty="0" err="1"/>
              <a:t>Chỉ</a:t>
            </a:r>
            <a:r>
              <a:rPr lang="en-US" sz="2400" dirty="0"/>
              <a:t> </a:t>
            </a:r>
            <a:r>
              <a:rPr lang="en-US" sz="2400" dirty="0" err="1"/>
              <a:t>tiêu</a:t>
            </a:r>
            <a:r>
              <a:rPr lang="en-US" sz="2400" dirty="0"/>
              <a:t> </a:t>
            </a:r>
            <a:r>
              <a:rPr lang="en-US" sz="2400" dirty="0" err="1"/>
              <a:t>hoạt</a:t>
            </a:r>
            <a:r>
              <a:rPr lang="en-US" sz="2400" dirty="0"/>
              <a:t> </a:t>
            </a:r>
            <a:r>
              <a:rPr lang="en-US" sz="2400" dirty="0" err="1"/>
              <a:t>động</a:t>
            </a:r>
            <a:r>
              <a:rPr lang="en-US" sz="2400" dirty="0"/>
              <a:t> </a:t>
            </a:r>
            <a:r>
              <a:rPr lang="en-US" sz="2400" dirty="0" err="1"/>
              <a:t>thường</a:t>
            </a:r>
            <a:r>
              <a:rPr lang="en-US" sz="2400" dirty="0"/>
              <a:t> </a:t>
            </a:r>
            <a:r>
              <a:rPr lang="en-US" sz="2400" dirty="0" err="1"/>
              <a:t>được</a:t>
            </a:r>
            <a:r>
              <a:rPr lang="en-US" sz="2400" dirty="0"/>
              <a:t> </a:t>
            </a:r>
            <a:r>
              <a:rPr lang="en-US" sz="2400" dirty="0" err="1"/>
              <a:t>xác</a:t>
            </a:r>
            <a:r>
              <a:rPr lang="en-US" sz="2400" dirty="0"/>
              <a:t> </a:t>
            </a:r>
            <a:r>
              <a:rPr lang="en-US" sz="2400" dirty="0" err="1"/>
              <a:t>định</a:t>
            </a:r>
            <a:r>
              <a:rPr lang="en-US" sz="2400" dirty="0"/>
              <a:t> </a:t>
            </a:r>
            <a:r>
              <a:rPr lang="en-US" sz="2400" dirty="0" err="1"/>
              <a:t>trên</a:t>
            </a:r>
            <a:r>
              <a:rPr lang="en-US" sz="2400" dirty="0"/>
              <a:t> </a:t>
            </a:r>
            <a:r>
              <a:rPr lang="en-US" sz="2400" dirty="0" err="1"/>
              <a:t>cơ</a:t>
            </a:r>
            <a:r>
              <a:rPr lang="en-US" sz="2400" dirty="0"/>
              <a:t> </a:t>
            </a:r>
            <a:r>
              <a:rPr lang="en-US" sz="2400" dirty="0" err="1"/>
              <a:t>sở</a:t>
            </a:r>
            <a:r>
              <a:rPr lang="en-US" sz="2400" dirty="0"/>
              <a:t> </a:t>
            </a:r>
            <a:r>
              <a:rPr lang="en-US" sz="2400" dirty="0" err="1"/>
              <a:t>hành</a:t>
            </a:r>
            <a:r>
              <a:rPr lang="en-US" sz="2400" dirty="0"/>
              <a:t> vi </a:t>
            </a:r>
            <a:r>
              <a:rPr lang="en-US" sz="2400" dirty="0" err="1"/>
              <a:t>cư</a:t>
            </a:r>
            <a:r>
              <a:rPr lang="en-US" sz="2400" dirty="0"/>
              <a:t> </a:t>
            </a:r>
            <a:r>
              <a:rPr lang="en-US" sz="2400" dirty="0" err="1"/>
              <a:t>xử</a:t>
            </a:r>
            <a:endParaRPr lang="en-US" sz="2400" dirty="0"/>
          </a:p>
          <a:p>
            <a:pPr algn="just">
              <a:lnSpc>
                <a:spcPct val="120000"/>
              </a:lnSpc>
              <a:buClr>
                <a:srgbClr val="FF0000"/>
              </a:buClr>
              <a:buFont typeface="Wingdings" pitchFamily="2" charset="2"/>
              <a:buChar char="v"/>
            </a:pPr>
            <a:r>
              <a:rPr lang="en-US" sz="2400" dirty="0"/>
              <a:t> </a:t>
            </a:r>
            <a:r>
              <a:rPr lang="en-US" sz="2400" dirty="0" err="1"/>
              <a:t>Chỉ</a:t>
            </a:r>
            <a:r>
              <a:rPr lang="en-US" sz="2400" dirty="0"/>
              <a:t> </a:t>
            </a:r>
            <a:r>
              <a:rPr lang="en-US" sz="2400" dirty="0" err="1"/>
              <a:t>tiêu</a:t>
            </a:r>
            <a:r>
              <a:rPr lang="en-US" sz="2400" dirty="0"/>
              <a:t> </a:t>
            </a:r>
            <a:r>
              <a:rPr lang="en-US" sz="2400" dirty="0" err="1"/>
              <a:t>theo</a:t>
            </a:r>
            <a:r>
              <a:rPr lang="en-US" sz="2400" dirty="0"/>
              <a:t> </a:t>
            </a:r>
            <a:r>
              <a:rPr lang="en-US" sz="2400" dirty="0" err="1"/>
              <a:t>hành</a:t>
            </a:r>
            <a:r>
              <a:rPr lang="en-US" sz="2400" dirty="0"/>
              <a:t> vi </a:t>
            </a:r>
            <a:r>
              <a:rPr lang="en-US" sz="2400" dirty="0" err="1"/>
              <a:t>được</a:t>
            </a:r>
            <a:r>
              <a:rPr lang="en-US" sz="2400" dirty="0"/>
              <a:t> </a:t>
            </a:r>
            <a:r>
              <a:rPr lang="en-US" sz="2400" dirty="0" err="1"/>
              <a:t>xét</a:t>
            </a:r>
            <a:r>
              <a:rPr lang="en-US" sz="2400" dirty="0"/>
              <a:t> </a:t>
            </a:r>
            <a:r>
              <a:rPr lang="en-US" sz="2400" dirty="0" err="1"/>
              <a:t>theo</a:t>
            </a:r>
            <a:r>
              <a:rPr lang="en-US" sz="2400" dirty="0"/>
              <a:t> </a:t>
            </a:r>
            <a:r>
              <a:rPr lang="en-US" sz="2400" dirty="0" err="1"/>
              <a:t>quy</a:t>
            </a:r>
            <a:r>
              <a:rPr lang="en-US" sz="2400" dirty="0"/>
              <a:t> </a:t>
            </a:r>
            <a:r>
              <a:rPr lang="en-US" sz="2400" dirty="0" err="1"/>
              <a:t>định</a:t>
            </a:r>
            <a:r>
              <a:rPr lang="en-US" sz="2400" dirty="0"/>
              <a:t> </a:t>
            </a:r>
            <a:r>
              <a:rPr lang="en-US" sz="2400" dirty="0" err="1"/>
              <a:t>số</a:t>
            </a:r>
            <a:r>
              <a:rPr lang="en-US" sz="2400" dirty="0"/>
              <a:t> </a:t>
            </a:r>
            <a:r>
              <a:rPr lang="en-US" sz="2400" dirty="0" err="1"/>
              <a:t>các</a:t>
            </a:r>
            <a:r>
              <a:rPr lang="en-US" sz="2400" dirty="0"/>
              <a:t> </a:t>
            </a:r>
            <a:r>
              <a:rPr lang="en-US" sz="2400" dirty="0" err="1"/>
              <a:t>hoạt</a:t>
            </a:r>
            <a:r>
              <a:rPr lang="en-US" sz="2400" dirty="0"/>
              <a:t> </a:t>
            </a:r>
            <a:r>
              <a:rPr lang="en-US" sz="2400" dirty="0" err="1"/>
              <a:t>động</a:t>
            </a:r>
            <a:r>
              <a:rPr lang="en-US" sz="2400" dirty="0"/>
              <a:t> </a:t>
            </a:r>
            <a:r>
              <a:rPr lang="en-US" sz="2400" dirty="0" err="1"/>
              <a:t>cần</a:t>
            </a:r>
            <a:r>
              <a:rPr lang="en-US" sz="2400" dirty="0"/>
              <a:t> </a:t>
            </a:r>
            <a:r>
              <a:rPr lang="en-US" sz="2400" dirty="0" err="1"/>
              <a:t>thực</a:t>
            </a:r>
            <a:r>
              <a:rPr lang="en-US" sz="2400" dirty="0"/>
              <a:t> </a:t>
            </a:r>
            <a:r>
              <a:rPr lang="en-US" sz="2400" dirty="0" err="1"/>
              <a:t>hiện</a:t>
            </a:r>
            <a:r>
              <a:rPr lang="en-US" sz="2400" dirty="0"/>
              <a:t> </a:t>
            </a:r>
            <a:r>
              <a:rPr lang="en-US" sz="2400" dirty="0" err="1"/>
              <a:t>trong</a:t>
            </a:r>
            <a:r>
              <a:rPr lang="en-US" sz="2400" dirty="0"/>
              <a:t> </a:t>
            </a:r>
            <a:r>
              <a:rPr lang="en-US" sz="2400" dirty="0" err="1"/>
              <a:t>một</a:t>
            </a:r>
            <a:r>
              <a:rPr lang="en-US" sz="2400" dirty="0"/>
              <a:t> </a:t>
            </a:r>
            <a:r>
              <a:rPr lang="en-US" sz="2400" dirty="0" err="1"/>
              <a:t>thời</a:t>
            </a:r>
            <a:r>
              <a:rPr lang="en-US" sz="2400" dirty="0"/>
              <a:t> </a:t>
            </a:r>
            <a:r>
              <a:rPr lang="en-US" sz="2400" dirty="0" err="1"/>
              <a:t>gian</a:t>
            </a:r>
            <a:r>
              <a:rPr lang="en-US" sz="2400" dirty="0"/>
              <a:t> </a:t>
            </a:r>
            <a:r>
              <a:rPr lang="en-US" sz="2400" dirty="0" err="1"/>
              <a:t>cụ</a:t>
            </a:r>
            <a:r>
              <a:rPr lang="en-US" sz="2400" dirty="0"/>
              <a:t> </a:t>
            </a:r>
            <a:r>
              <a:rPr lang="en-US" sz="2400" dirty="0" err="1"/>
              <a:t>thể</a:t>
            </a:r>
            <a:r>
              <a:rPr lang="en-US" sz="2400" dirty="0"/>
              <a:t> </a:t>
            </a:r>
          </a:p>
          <a:p>
            <a:pPr algn="just">
              <a:lnSpc>
                <a:spcPct val="120000"/>
              </a:lnSpc>
              <a:buClr>
                <a:srgbClr val="FF0000"/>
              </a:buClr>
              <a:buFont typeface="Wingdings" pitchFamily="2" charset="2"/>
              <a:buChar char="v"/>
            </a:pPr>
            <a:r>
              <a:rPr lang="en-US" sz="2400" dirty="0"/>
              <a:t> </a:t>
            </a:r>
            <a:r>
              <a:rPr lang="en-US" sz="2400" dirty="0" err="1"/>
              <a:t>Chỉ</a:t>
            </a:r>
            <a:r>
              <a:rPr lang="en-US" sz="2400" dirty="0"/>
              <a:t> </a:t>
            </a:r>
            <a:r>
              <a:rPr lang="en-US" sz="2400" dirty="0" err="1"/>
              <a:t>tiêu</a:t>
            </a:r>
            <a:r>
              <a:rPr lang="en-US" sz="2400" dirty="0"/>
              <a:t> </a:t>
            </a:r>
            <a:r>
              <a:rPr lang="en-US" sz="2400" dirty="0" err="1"/>
              <a:t>này</a:t>
            </a:r>
            <a:r>
              <a:rPr lang="en-US" sz="2400" dirty="0"/>
              <a:t> </a:t>
            </a:r>
            <a:r>
              <a:rPr lang="en-US" sz="2400" dirty="0" err="1"/>
              <a:t>thường</a:t>
            </a:r>
            <a:r>
              <a:rPr lang="en-US" sz="2400" dirty="0"/>
              <a:t> </a:t>
            </a:r>
            <a:r>
              <a:rPr lang="en-US" sz="2400" dirty="0" err="1"/>
              <a:t>không</a:t>
            </a:r>
            <a:r>
              <a:rPr lang="en-US" sz="2400" dirty="0"/>
              <a:t>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trong</a:t>
            </a:r>
            <a:r>
              <a:rPr lang="en-US" sz="2400" dirty="0"/>
              <a:t> </a:t>
            </a:r>
            <a:r>
              <a:rPr lang="en-US" sz="2400" dirty="0" err="1"/>
              <a:t>đánh</a:t>
            </a:r>
            <a:r>
              <a:rPr lang="en-US" sz="2400" dirty="0"/>
              <a:t> </a:t>
            </a:r>
            <a:r>
              <a:rPr lang="en-US" sz="2400" dirty="0" err="1"/>
              <a:t>giá</a:t>
            </a:r>
            <a:r>
              <a:rPr lang="en-US" sz="2400" dirty="0"/>
              <a:t> </a:t>
            </a:r>
            <a:r>
              <a:rPr lang="en-US" sz="2400" dirty="0" err="1"/>
              <a:t>kết</a:t>
            </a:r>
            <a:r>
              <a:rPr lang="en-US" sz="2400" dirty="0"/>
              <a:t> </a:t>
            </a:r>
            <a:r>
              <a:rPr lang="en-US" sz="2400" dirty="0" err="1"/>
              <a:t>quả</a:t>
            </a:r>
            <a:r>
              <a:rPr lang="en-US" sz="2400" dirty="0"/>
              <a:t> </a:t>
            </a:r>
            <a:r>
              <a:rPr lang="en-US" sz="2400" dirty="0" err="1"/>
              <a:t>vì</a:t>
            </a:r>
            <a:r>
              <a:rPr lang="en-US" sz="2400" dirty="0"/>
              <a:t> </a:t>
            </a:r>
            <a:r>
              <a:rPr lang="en-US" sz="2400" dirty="0" err="1"/>
              <a:t>nhiều</a:t>
            </a:r>
            <a:r>
              <a:rPr lang="en-US" sz="2400" dirty="0"/>
              <a:t> </a:t>
            </a:r>
            <a:r>
              <a:rPr lang="en-US" sz="2400" dirty="0" err="1"/>
              <a:t>lý</a:t>
            </a:r>
            <a:r>
              <a:rPr lang="en-US" sz="2400" dirty="0"/>
              <a:t> do</a:t>
            </a:r>
          </a:p>
          <a:p>
            <a:pPr algn="just">
              <a:lnSpc>
                <a:spcPct val="120000"/>
              </a:lnSpc>
              <a:buClr>
                <a:srgbClr val="FF0000"/>
              </a:buClr>
              <a:buFont typeface="Wingdings" pitchFamily="2" charset="2"/>
              <a:buChar char="v"/>
            </a:pPr>
            <a:r>
              <a:rPr lang="en-US" sz="2400" dirty="0"/>
              <a:t> </a:t>
            </a:r>
            <a:r>
              <a:rPr lang="en-US" sz="2400" dirty="0" err="1"/>
              <a:t>Quyết</a:t>
            </a:r>
            <a:r>
              <a:rPr lang="en-US" sz="2400" dirty="0"/>
              <a:t> </a:t>
            </a:r>
            <a:r>
              <a:rPr lang="en-US" sz="2400" dirty="0" err="1"/>
              <a:t>định</a:t>
            </a:r>
            <a:r>
              <a:rPr lang="en-US" sz="2400" dirty="0"/>
              <a:t> </a:t>
            </a:r>
            <a:r>
              <a:rPr lang="en-US" sz="2400" dirty="0" err="1"/>
              <a:t>sử</a:t>
            </a:r>
            <a:r>
              <a:rPr lang="en-US" sz="2400" dirty="0"/>
              <a:t> </a:t>
            </a:r>
            <a:r>
              <a:rPr lang="en-US" sz="2400" dirty="0" err="1"/>
              <a:t>dụng</a:t>
            </a:r>
            <a:r>
              <a:rPr lang="en-US" sz="2400" dirty="0"/>
              <a:t> </a:t>
            </a:r>
            <a:r>
              <a:rPr lang="en-US" sz="2400" dirty="0" err="1"/>
              <a:t>chỉ</a:t>
            </a:r>
            <a:r>
              <a:rPr lang="en-US" sz="2400" dirty="0"/>
              <a:t> </a:t>
            </a:r>
            <a:r>
              <a:rPr lang="en-US" sz="2400" dirty="0" err="1"/>
              <a:t>tiêu</a:t>
            </a:r>
            <a:r>
              <a:rPr lang="en-US" sz="2400" dirty="0"/>
              <a:t> </a:t>
            </a:r>
            <a:r>
              <a:rPr lang="en-US" sz="2400" dirty="0" err="1"/>
              <a:t>bán</a:t>
            </a:r>
            <a:r>
              <a:rPr lang="en-US" sz="2400" dirty="0"/>
              <a:t> </a:t>
            </a:r>
            <a:r>
              <a:rPr lang="en-US" sz="2400" dirty="0" err="1"/>
              <a:t>hàng</a:t>
            </a:r>
            <a:r>
              <a:rPr lang="en-US" sz="2400" dirty="0"/>
              <a:t>, </a:t>
            </a:r>
            <a:r>
              <a:rPr lang="en-US" sz="2400" dirty="0" err="1"/>
              <a:t>hoạt</a:t>
            </a:r>
            <a:r>
              <a:rPr lang="en-US" sz="2400" dirty="0"/>
              <a:t> </a:t>
            </a:r>
            <a:r>
              <a:rPr lang="en-US" sz="2400" dirty="0" err="1"/>
              <a:t>động</a:t>
            </a:r>
            <a:r>
              <a:rPr lang="en-US" sz="2400" dirty="0"/>
              <a:t> hay </a:t>
            </a:r>
            <a:r>
              <a:rPr lang="en-US" sz="2400" dirty="0" err="1"/>
              <a:t>tài</a:t>
            </a:r>
            <a:r>
              <a:rPr lang="en-US" sz="2400" dirty="0"/>
              <a:t> </a:t>
            </a:r>
            <a:r>
              <a:rPr lang="en-US" sz="2400" dirty="0" err="1"/>
              <a:t>chính</a:t>
            </a:r>
            <a:r>
              <a:rPr lang="en-US" sz="2400" dirty="0"/>
              <a:t> </a:t>
            </a:r>
            <a:r>
              <a:rPr lang="en-US" sz="2400" dirty="0" err="1"/>
              <a:t>phụ</a:t>
            </a:r>
            <a:r>
              <a:rPr lang="en-US" sz="2400" dirty="0"/>
              <a:t> </a:t>
            </a:r>
            <a:r>
              <a:rPr lang="en-US" sz="2400" dirty="0" err="1"/>
              <a:t>thuộc</a:t>
            </a:r>
            <a:r>
              <a:rPr lang="en-US" sz="2400" dirty="0"/>
              <a:t> </a:t>
            </a:r>
            <a:r>
              <a:rPr lang="en-US" sz="2400" dirty="0" err="1"/>
              <a:t>vào</a:t>
            </a:r>
            <a:r>
              <a:rPr lang="en-US" sz="2400" dirty="0"/>
              <a:t> </a:t>
            </a:r>
            <a:r>
              <a:rPr lang="en-US" sz="2400" dirty="0" err="1"/>
              <a:t>chính</a:t>
            </a:r>
            <a:r>
              <a:rPr lang="en-US" sz="2400" dirty="0"/>
              <a:t> </a:t>
            </a:r>
            <a:r>
              <a:rPr lang="en-US" sz="2400" dirty="0" err="1"/>
              <a:t>các</a:t>
            </a:r>
            <a:r>
              <a:rPr lang="en-US" sz="2400" dirty="0"/>
              <a:t> </a:t>
            </a:r>
            <a:r>
              <a:rPr lang="en-US" sz="2400" dirty="0" err="1"/>
              <a:t>yếu</a:t>
            </a:r>
            <a:r>
              <a:rPr lang="en-US" sz="2400" dirty="0"/>
              <a:t> </a:t>
            </a:r>
            <a:r>
              <a:rPr lang="en-US" sz="2400" dirty="0" err="1"/>
              <a:t>tố</a:t>
            </a:r>
            <a:r>
              <a:rPr lang="en-US" sz="2400" dirty="0"/>
              <a:t> </a:t>
            </a:r>
            <a:r>
              <a:rPr lang="en-US" sz="2400" dirty="0" err="1"/>
              <a:t>như</a:t>
            </a:r>
            <a:r>
              <a:rPr lang="en-US" sz="2400" dirty="0"/>
              <a:t> </a:t>
            </a:r>
            <a:r>
              <a:rPr lang="en-US" sz="2400" dirty="0" err="1"/>
              <a:t>mục</a:t>
            </a:r>
            <a:r>
              <a:rPr lang="en-US" sz="2400" dirty="0"/>
              <a:t> </a:t>
            </a:r>
            <a:r>
              <a:rPr lang="en-US" sz="2400" dirty="0" err="1"/>
              <a:t>đích</a:t>
            </a:r>
            <a:r>
              <a:rPr lang="en-US" sz="2400" dirty="0"/>
              <a:t> </a:t>
            </a:r>
            <a:r>
              <a:rPr lang="en-US" sz="2400" dirty="0" err="1"/>
              <a:t>lâu</a:t>
            </a:r>
            <a:r>
              <a:rPr lang="en-US" sz="2400" dirty="0"/>
              <a:t> </a:t>
            </a:r>
            <a:r>
              <a:rPr lang="en-US" sz="2400" dirty="0" err="1"/>
              <a:t>dài</a:t>
            </a:r>
            <a:r>
              <a:rPr lang="en-US" sz="2400" dirty="0"/>
              <a:t> </a:t>
            </a:r>
            <a:r>
              <a:rPr lang="en-US" sz="2400" dirty="0" err="1"/>
              <a:t>của</a:t>
            </a:r>
            <a:r>
              <a:rPr lang="en-US" sz="2400" dirty="0"/>
              <a:t> </a:t>
            </a:r>
            <a:r>
              <a:rPr lang="en-US" sz="2400" dirty="0" err="1"/>
              <a:t>hãng</a:t>
            </a:r>
            <a:r>
              <a:rPr lang="en-US" sz="2400" dirty="0"/>
              <a:t> </a:t>
            </a:r>
            <a:endParaRPr lang="vi-VN" sz="2400" dirty="0"/>
          </a:p>
        </p:txBody>
      </p:sp>
    </p:spTree>
    <p:extLst>
      <p:ext uri="{BB962C8B-B14F-4D97-AF65-F5344CB8AC3E}">
        <p14:creationId xmlns:p14="http://schemas.microsoft.com/office/powerpoint/2010/main" val="110911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descr="Large confetti"/>
          <p:cNvSpPr>
            <a:spLocks noGrp="1"/>
          </p:cNvSpPr>
          <p:nvPr>
            <p:ph type="title"/>
          </p:nvPr>
        </p:nvSpPr>
        <p:spPr/>
        <p:txBody>
          <a:bodyPr>
            <a:normAutofit/>
          </a:bodyPr>
          <a:lstStyle/>
          <a:p>
            <a:pPr algn="ctr"/>
            <a:r>
              <a:rPr lang="en-US" sz="2800" spc="0" dirty="0" err="1"/>
              <a:t>PHƯ</a:t>
            </a:r>
            <a:r>
              <a:rPr lang="vi-VN" sz="2800" spc="0" dirty="0"/>
              <a:t>Ơ</a:t>
            </a:r>
            <a:r>
              <a:rPr lang="en-US" sz="2800" spc="0" dirty="0"/>
              <a:t>NG </a:t>
            </a:r>
            <a:r>
              <a:rPr lang="en-US" sz="2800" spc="0" dirty="0" err="1"/>
              <a:t>PHÁP</a:t>
            </a:r>
            <a:r>
              <a:rPr lang="en-US" sz="2800" spc="0" dirty="0"/>
              <a:t> </a:t>
            </a:r>
            <a:r>
              <a:rPr lang="en-US" sz="2800" spc="0" dirty="0" err="1"/>
              <a:t>GIẢNG</a:t>
            </a:r>
            <a:r>
              <a:rPr lang="en-US" sz="2800" spc="0" dirty="0"/>
              <a:t> </a:t>
            </a:r>
            <a:r>
              <a:rPr lang="en-US" sz="2800" spc="0" dirty="0" err="1"/>
              <a:t>DẠY</a:t>
            </a:r>
            <a:r>
              <a:rPr lang="en-US" sz="2800" spc="0" dirty="0"/>
              <a:t> </a:t>
            </a:r>
            <a:r>
              <a:rPr lang="en-US" sz="2800" spc="0" dirty="0" err="1"/>
              <a:t>HỌC</a:t>
            </a:r>
            <a:r>
              <a:rPr lang="en-US" sz="2800" spc="0" dirty="0"/>
              <a:t> </a:t>
            </a:r>
            <a:r>
              <a:rPr lang="en-US" sz="2800" spc="0" dirty="0" err="1"/>
              <a:t>TẬP</a:t>
            </a:r>
            <a:endParaRPr lang="en-US" sz="2800" spc="0" dirty="0"/>
          </a:p>
        </p:txBody>
      </p:sp>
      <p:sp>
        <p:nvSpPr>
          <p:cNvPr id="7172" name="Rectangle 5"/>
          <p:cNvSpPr>
            <a:spLocks noGrp="1" noChangeArrowheads="1"/>
          </p:cNvSpPr>
          <p:nvPr>
            <p:ph idx="1"/>
          </p:nvPr>
        </p:nvSpPr>
        <p:spPr>
          <a:xfrm>
            <a:off x="533400" y="1294228"/>
            <a:ext cx="8324850" cy="4709161"/>
          </a:xfrm>
        </p:spPr>
        <p:txBody>
          <a:bodyPr>
            <a:normAutofit lnSpcReduction="10000"/>
          </a:bodyPr>
          <a:lstStyle/>
          <a:p>
            <a:pPr marL="0" indent="0">
              <a:lnSpc>
                <a:spcPct val="150000"/>
              </a:lnSpc>
              <a:buNone/>
            </a:pPr>
            <a:r>
              <a:rPr lang="en-US" sz="2400" b="1" dirty="0" err="1">
                <a:solidFill>
                  <a:srgbClr val="0D0D0D"/>
                </a:solidFill>
              </a:rPr>
              <a:t>Tư</a:t>
            </a:r>
            <a:r>
              <a:rPr lang="en-US" sz="2400" b="1" dirty="0">
                <a:solidFill>
                  <a:srgbClr val="0D0D0D"/>
                </a:solidFill>
              </a:rPr>
              <a:t> </a:t>
            </a:r>
            <a:r>
              <a:rPr lang="en-US" sz="2400" b="1" dirty="0" err="1">
                <a:solidFill>
                  <a:srgbClr val="0D0D0D"/>
                </a:solidFill>
              </a:rPr>
              <a:t>tưởng</a:t>
            </a:r>
            <a:r>
              <a:rPr lang="en-US" sz="2400" b="1" dirty="0">
                <a:solidFill>
                  <a:srgbClr val="0D0D0D"/>
                </a:solidFill>
              </a:rPr>
              <a:t> </a:t>
            </a:r>
            <a:r>
              <a:rPr lang="en-US" sz="2400" b="1" dirty="0" err="1">
                <a:solidFill>
                  <a:srgbClr val="0D0D0D"/>
                </a:solidFill>
              </a:rPr>
              <a:t>chung</a:t>
            </a:r>
            <a:r>
              <a:rPr lang="en-US" sz="2400" b="1" dirty="0">
                <a:solidFill>
                  <a:srgbClr val="0D0D0D"/>
                </a:solidFill>
              </a:rPr>
              <a:t>: </a:t>
            </a:r>
            <a:r>
              <a:rPr lang="en-US" sz="2400" b="1" dirty="0" err="1">
                <a:solidFill>
                  <a:srgbClr val="0D0D0D"/>
                </a:solidFill>
              </a:rPr>
              <a:t>Đối</a:t>
            </a:r>
            <a:r>
              <a:rPr lang="en-US" sz="2400" b="1" dirty="0">
                <a:solidFill>
                  <a:srgbClr val="0D0D0D"/>
                </a:solidFill>
              </a:rPr>
              <a:t> </a:t>
            </a:r>
            <a:r>
              <a:rPr lang="en-US" sz="2400" b="1" dirty="0" err="1">
                <a:solidFill>
                  <a:srgbClr val="0D0D0D"/>
                </a:solidFill>
              </a:rPr>
              <a:t>thoại</a:t>
            </a:r>
            <a:r>
              <a:rPr lang="en-US" sz="2400" b="1" dirty="0">
                <a:solidFill>
                  <a:srgbClr val="0D0D0D"/>
                </a:solidFill>
              </a:rPr>
              <a:t> </a:t>
            </a:r>
            <a:r>
              <a:rPr lang="en-US" sz="2400" b="1" dirty="0" err="1">
                <a:solidFill>
                  <a:srgbClr val="0D0D0D"/>
                </a:solidFill>
              </a:rPr>
              <a:t>chứ</a:t>
            </a:r>
            <a:r>
              <a:rPr lang="en-US" sz="2400" b="1" dirty="0">
                <a:solidFill>
                  <a:srgbClr val="0D0D0D"/>
                </a:solidFill>
              </a:rPr>
              <a:t> </a:t>
            </a:r>
            <a:r>
              <a:rPr lang="en-US" sz="2400" b="1" dirty="0" err="1">
                <a:solidFill>
                  <a:srgbClr val="0D0D0D"/>
                </a:solidFill>
              </a:rPr>
              <a:t>không</a:t>
            </a:r>
            <a:r>
              <a:rPr lang="en-US" sz="2400" b="1" dirty="0">
                <a:solidFill>
                  <a:srgbClr val="0D0D0D"/>
                </a:solidFill>
              </a:rPr>
              <a:t> </a:t>
            </a:r>
            <a:r>
              <a:rPr lang="en-US" sz="2400" b="1" dirty="0" err="1">
                <a:solidFill>
                  <a:srgbClr val="0D0D0D"/>
                </a:solidFill>
              </a:rPr>
              <a:t>phải</a:t>
            </a:r>
            <a:r>
              <a:rPr lang="en-US" sz="2400" b="1" dirty="0">
                <a:solidFill>
                  <a:srgbClr val="0D0D0D"/>
                </a:solidFill>
              </a:rPr>
              <a:t> </a:t>
            </a:r>
            <a:r>
              <a:rPr lang="en-US" sz="2400" b="1" dirty="0" err="1">
                <a:solidFill>
                  <a:srgbClr val="0D0D0D"/>
                </a:solidFill>
              </a:rPr>
              <a:t>độc</a:t>
            </a:r>
            <a:r>
              <a:rPr lang="en-US" sz="2400" b="1" dirty="0">
                <a:solidFill>
                  <a:srgbClr val="0D0D0D"/>
                </a:solidFill>
              </a:rPr>
              <a:t> </a:t>
            </a:r>
            <a:r>
              <a:rPr lang="en-US" sz="2400" b="1" dirty="0" err="1">
                <a:solidFill>
                  <a:srgbClr val="0D0D0D"/>
                </a:solidFill>
              </a:rPr>
              <a:t>thoại</a:t>
            </a:r>
            <a:r>
              <a:rPr lang="en-US" sz="2400" b="1" dirty="0">
                <a:solidFill>
                  <a:srgbClr val="0D0D0D"/>
                </a:solidFill>
              </a:rPr>
              <a:t>, </a:t>
            </a:r>
            <a:r>
              <a:rPr lang="en-US" sz="2400" b="1" dirty="0" err="1">
                <a:solidFill>
                  <a:srgbClr val="0D0D0D"/>
                </a:solidFill>
              </a:rPr>
              <a:t>sinh</a:t>
            </a:r>
            <a:r>
              <a:rPr lang="en-US" sz="2400" b="1" dirty="0">
                <a:solidFill>
                  <a:srgbClr val="0D0D0D"/>
                </a:solidFill>
              </a:rPr>
              <a:t> </a:t>
            </a:r>
            <a:r>
              <a:rPr lang="en-US" sz="2400" b="1" dirty="0" err="1">
                <a:solidFill>
                  <a:srgbClr val="0D0D0D"/>
                </a:solidFill>
              </a:rPr>
              <a:t>viên</a:t>
            </a:r>
            <a:r>
              <a:rPr lang="en-US" sz="2400" b="1" dirty="0">
                <a:solidFill>
                  <a:srgbClr val="0D0D0D"/>
                </a:solidFill>
              </a:rPr>
              <a:t> </a:t>
            </a:r>
            <a:r>
              <a:rPr lang="en-US" sz="2400" b="1" dirty="0" err="1">
                <a:solidFill>
                  <a:srgbClr val="0D0D0D"/>
                </a:solidFill>
              </a:rPr>
              <a:t>tự</a:t>
            </a:r>
            <a:r>
              <a:rPr lang="en-US" sz="2400" b="1" dirty="0">
                <a:solidFill>
                  <a:srgbClr val="0D0D0D"/>
                </a:solidFill>
              </a:rPr>
              <a:t> </a:t>
            </a:r>
            <a:r>
              <a:rPr lang="en-US" sz="2400" b="1" dirty="0" err="1">
                <a:solidFill>
                  <a:srgbClr val="0D0D0D"/>
                </a:solidFill>
              </a:rPr>
              <a:t>học</a:t>
            </a:r>
            <a:r>
              <a:rPr lang="en-US" sz="2400" b="1" dirty="0">
                <a:solidFill>
                  <a:srgbClr val="0D0D0D"/>
                </a:solidFill>
              </a:rPr>
              <a:t> </a:t>
            </a:r>
            <a:r>
              <a:rPr lang="en-US" sz="2400" b="1" dirty="0" err="1">
                <a:solidFill>
                  <a:srgbClr val="0D0D0D"/>
                </a:solidFill>
              </a:rPr>
              <a:t>là</a:t>
            </a:r>
            <a:r>
              <a:rPr lang="en-US" sz="2400" b="1" dirty="0">
                <a:solidFill>
                  <a:srgbClr val="0D0D0D"/>
                </a:solidFill>
              </a:rPr>
              <a:t> </a:t>
            </a:r>
            <a:r>
              <a:rPr lang="en-US" sz="2400" b="1" dirty="0" err="1">
                <a:solidFill>
                  <a:srgbClr val="0D0D0D"/>
                </a:solidFill>
              </a:rPr>
              <a:t>chính</a:t>
            </a:r>
            <a:endParaRPr lang="en-US" sz="2400" b="1" dirty="0">
              <a:solidFill>
                <a:srgbClr val="0D0D0D"/>
              </a:solidFill>
            </a:endParaRPr>
          </a:p>
          <a:p>
            <a:pPr algn="just">
              <a:lnSpc>
                <a:spcPct val="120000"/>
              </a:lnSpc>
              <a:buFont typeface="Wingdings" pitchFamily="2" charset="2"/>
              <a:buChar char="v"/>
              <a:defRPr/>
            </a:pPr>
            <a:r>
              <a:rPr lang="en-US" sz="2400" dirty="0" err="1">
                <a:solidFill>
                  <a:srgbClr val="0D0D0D"/>
                </a:solidFill>
              </a:rPr>
              <a:t>Giảng</a:t>
            </a:r>
            <a:r>
              <a:rPr lang="en-US" sz="2400" dirty="0">
                <a:solidFill>
                  <a:srgbClr val="0D0D0D"/>
                </a:solidFill>
              </a:rPr>
              <a:t> </a:t>
            </a:r>
            <a:r>
              <a:rPr lang="en-US" sz="2400" dirty="0" err="1">
                <a:solidFill>
                  <a:srgbClr val="0D0D0D"/>
                </a:solidFill>
              </a:rPr>
              <a:t>viên</a:t>
            </a:r>
            <a:r>
              <a:rPr lang="en-US" sz="2400" dirty="0">
                <a:solidFill>
                  <a:srgbClr val="0D0D0D"/>
                </a:solidFill>
              </a:rPr>
              <a:t> </a:t>
            </a:r>
            <a:r>
              <a:rPr lang="en-US" sz="2400" dirty="0" err="1">
                <a:solidFill>
                  <a:srgbClr val="0D0D0D"/>
                </a:solidFill>
              </a:rPr>
              <a:t>trình</a:t>
            </a:r>
            <a:r>
              <a:rPr lang="en-US" sz="2400" dirty="0">
                <a:solidFill>
                  <a:srgbClr val="0D0D0D"/>
                </a:solidFill>
              </a:rPr>
              <a:t> </a:t>
            </a:r>
            <a:r>
              <a:rPr lang="en-US" sz="2400" dirty="0" err="1">
                <a:solidFill>
                  <a:srgbClr val="0D0D0D"/>
                </a:solidFill>
              </a:rPr>
              <a:t>bày</a:t>
            </a:r>
            <a:r>
              <a:rPr lang="en-US" sz="2400" dirty="0">
                <a:solidFill>
                  <a:srgbClr val="0D0D0D"/>
                </a:solidFill>
              </a:rPr>
              <a:t> </a:t>
            </a:r>
            <a:r>
              <a:rPr lang="en-US" sz="2400" dirty="0" err="1">
                <a:solidFill>
                  <a:srgbClr val="0D0D0D"/>
                </a:solidFill>
              </a:rPr>
              <a:t>vấn</a:t>
            </a:r>
            <a:r>
              <a:rPr lang="en-US" sz="2400" dirty="0">
                <a:solidFill>
                  <a:srgbClr val="0D0D0D"/>
                </a:solidFill>
              </a:rPr>
              <a:t> </a:t>
            </a:r>
            <a:r>
              <a:rPr lang="en-US" sz="2400" dirty="0" err="1">
                <a:solidFill>
                  <a:srgbClr val="0D0D0D"/>
                </a:solidFill>
              </a:rPr>
              <a:t>đề</a:t>
            </a:r>
            <a:r>
              <a:rPr lang="en-US" sz="2400" dirty="0">
                <a:solidFill>
                  <a:srgbClr val="0D0D0D"/>
                </a:solidFill>
              </a:rPr>
              <a:t> </a:t>
            </a:r>
            <a:r>
              <a:rPr lang="en-US" sz="2400" dirty="0" err="1">
                <a:solidFill>
                  <a:srgbClr val="0D0D0D"/>
                </a:solidFill>
              </a:rPr>
              <a:t>một</a:t>
            </a:r>
            <a:r>
              <a:rPr lang="en-US" sz="2400" dirty="0">
                <a:solidFill>
                  <a:srgbClr val="0D0D0D"/>
                </a:solidFill>
              </a:rPr>
              <a:t> </a:t>
            </a:r>
            <a:r>
              <a:rPr lang="en-US" sz="2400" dirty="0" err="1">
                <a:solidFill>
                  <a:srgbClr val="0D0D0D"/>
                </a:solidFill>
              </a:rPr>
              <a:t>cách</a:t>
            </a:r>
            <a:r>
              <a:rPr lang="en-US" sz="2400" dirty="0">
                <a:solidFill>
                  <a:srgbClr val="0D0D0D"/>
                </a:solidFill>
              </a:rPr>
              <a:t> </a:t>
            </a:r>
            <a:r>
              <a:rPr lang="en-US" sz="2400" dirty="0" err="1">
                <a:solidFill>
                  <a:srgbClr val="0D0D0D"/>
                </a:solidFill>
              </a:rPr>
              <a:t>khái</a:t>
            </a:r>
            <a:r>
              <a:rPr lang="en-US" sz="2400" dirty="0">
                <a:solidFill>
                  <a:srgbClr val="0D0D0D"/>
                </a:solidFill>
              </a:rPr>
              <a:t> </a:t>
            </a:r>
            <a:r>
              <a:rPr lang="en-US" sz="2400" dirty="0" err="1">
                <a:solidFill>
                  <a:srgbClr val="0D0D0D"/>
                </a:solidFill>
              </a:rPr>
              <a:t>quát</a:t>
            </a:r>
            <a:r>
              <a:rPr lang="en-US" sz="2400" dirty="0">
                <a:solidFill>
                  <a:srgbClr val="0D0D0D"/>
                </a:solidFill>
              </a:rPr>
              <a:t>, </a:t>
            </a:r>
            <a:r>
              <a:rPr lang="en-US" sz="2400" dirty="0" err="1">
                <a:solidFill>
                  <a:srgbClr val="0D0D0D"/>
                </a:solidFill>
              </a:rPr>
              <a:t>cung</a:t>
            </a:r>
            <a:r>
              <a:rPr lang="en-US" sz="2400" dirty="0">
                <a:solidFill>
                  <a:srgbClr val="0D0D0D"/>
                </a:solidFill>
              </a:rPr>
              <a:t> </a:t>
            </a:r>
            <a:r>
              <a:rPr lang="en-US" sz="2400" dirty="0" err="1">
                <a:solidFill>
                  <a:srgbClr val="0D0D0D"/>
                </a:solidFill>
              </a:rPr>
              <a:t>cấp</a:t>
            </a:r>
            <a:r>
              <a:rPr lang="en-US" sz="2400" dirty="0">
                <a:solidFill>
                  <a:srgbClr val="0D0D0D"/>
                </a:solidFill>
              </a:rPr>
              <a:t> </a:t>
            </a:r>
            <a:r>
              <a:rPr lang="en-US" sz="2400" dirty="0" err="1">
                <a:solidFill>
                  <a:srgbClr val="0D0D0D"/>
                </a:solidFill>
              </a:rPr>
              <a:t>khung</a:t>
            </a:r>
            <a:r>
              <a:rPr lang="en-US" sz="2400" dirty="0">
                <a:solidFill>
                  <a:srgbClr val="0D0D0D"/>
                </a:solidFill>
              </a:rPr>
              <a:t> </a:t>
            </a:r>
            <a:r>
              <a:rPr lang="en-US" sz="2400" dirty="0" err="1">
                <a:solidFill>
                  <a:srgbClr val="0D0D0D"/>
                </a:solidFill>
              </a:rPr>
              <a:t>lý</a:t>
            </a:r>
            <a:r>
              <a:rPr lang="en-US" sz="2400" dirty="0">
                <a:solidFill>
                  <a:srgbClr val="0D0D0D"/>
                </a:solidFill>
              </a:rPr>
              <a:t> </a:t>
            </a:r>
            <a:r>
              <a:rPr lang="en-US" sz="2400" dirty="0" err="1">
                <a:solidFill>
                  <a:srgbClr val="0D0D0D"/>
                </a:solidFill>
              </a:rPr>
              <a:t>thuyết</a:t>
            </a:r>
            <a:r>
              <a:rPr lang="en-US" sz="2400" dirty="0">
                <a:solidFill>
                  <a:srgbClr val="0D0D0D"/>
                </a:solidFill>
              </a:rPr>
              <a:t>.</a:t>
            </a:r>
          </a:p>
          <a:p>
            <a:pPr algn="just">
              <a:lnSpc>
                <a:spcPct val="120000"/>
              </a:lnSpc>
              <a:buFont typeface="Wingdings" pitchFamily="2" charset="2"/>
              <a:buChar char="v"/>
              <a:defRPr/>
            </a:pPr>
            <a:r>
              <a:rPr lang="en-US" sz="2400" dirty="0" err="1">
                <a:solidFill>
                  <a:srgbClr val="0D0D0D"/>
                </a:solidFill>
              </a:rPr>
              <a:t>Sinh</a:t>
            </a:r>
            <a:r>
              <a:rPr lang="en-US" sz="2400" dirty="0">
                <a:solidFill>
                  <a:srgbClr val="0D0D0D"/>
                </a:solidFill>
              </a:rPr>
              <a:t> </a:t>
            </a:r>
            <a:r>
              <a:rPr lang="en-US" sz="2400" dirty="0" err="1">
                <a:solidFill>
                  <a:srgbClr val="0D0D0D"/>
                </a:solidFill>
              </a:rPr>
              <a:t>viên</a:t>
            </a:r>
            <a:r>
              <a:rPr lang="en-US" sz="2400" dirty="0">
                <a:solidFill>
                  <a:srgbClr val="0D0D0D"/>
                </a:solidFill>
              </a:rPr>
              <a:t> </a:t>
            </a:r>
            <a:r>
              <a:rPr lang="en-US" sz="2400" dirty="0" err="1">
                <a:solidFill>
                  <a:srgbClr val="0D0D0D"/>
                </a:solidFill>
              </a:rPr>
              <a:t>đọc</a:t>
            </a:r>
            <a:r>
              <a:rPr lang="en-US" sz="2400" dirty="0">
                <a:solidFill>
                  <a:srgbClr val="0D0D0D"/>
                </a:solidFill>
              </a:rPr>
              <a:t> </a:t>
            </a:r>
            <a:r>
              <a:rPr lang="en-US" sz="2400" dirty="0" err="1">
                <a:solidFill>
                  <a:srgbClr val="0D0D0D"/>
                </a:solidFill>
              </a:rPr>
              <a:t>trước</a:t>
            </a:r>
            <a:r>
              <a:rPr lang="en-US" sz="2400" dirty="0">
                <a:solidFill>
                  <a:srgbClr val="0D0D0D"/>
                </a:solidFill>
              </a:rPr>
              <a:t> </a:t>
            </a:r>
            <a:r>
              <a:rPr lang="en-US" sz="2400" dirty="0" err="1">
                <a:solidFill>
                  <a:srgbClr val="0D0D0D"/>
                </a:solidFill>
              </a:rPr>
              <a:t>tài</a:t>
            </a:r>
            <a:r>
              <a:rPr lang="en-US" sz="2400" dirty="0">
                <a:solidFill>
                  <a:srgbClr val="0D0D0D"/>
                </a:solidFill>
              </a:rPr>
              <a:t> </a:t>
            </a:r>
            <a:r>
              <a:rPr lang="en-US" sz="2400" dirty="0" err="1">
                <a:solidFill>
                  <a:srgbClr val="0D0D0D"/>
                </a:solidFill>
              </a:rPr>
              <a:t>liệu</a:t>
            </a:r>
            <a:r>
              <a:rPr lang="en-US" sz="2400" dirty="0">
                <a:solidFill>
                  <a:srgbClr val="0D0D0D"/>
                </a:solidFill>
              </a:rPr>
              <a:t> </a:t>
            </a:r>
            <a:r>
              <a:rPr lang="en-US" sz="2400" dirty="0" err="1">
                <a:solidFill>
                  <a:srgbClr val="0D0D0D"/>
                </a:solidFill>
              </a:rPr>
              <a:t>và</a:t>
            </a:r>
            <a:r>
              <a:rPr lang="en-US" sz="2400" dirty="0">
                <a:solidFill>
                  <a:srgbClr val="0D0D0D"/>
                </a:solidFill>
              </a:rPr>
              <a:t> </a:t>
            </a:r>
            <a:r>
              <a:rPr lang="en-US" sz="2400" dirty="0" err="1">
                <a:solidFill>
                  <a:srgbClr val="0D0D0D"/>
                </a:solidFill>
              </a:rPr>
              <a:t>tham</a:t>
            </a:r>
            <a:r>
              <a:rPr lang="en-US" sz="2400" dirty="0">
                <a:solidFill>
                  <a:srgbClr val="0D0D0D"/>
                </a:solidFill>
              </a:rPr>
              <a:t> </a:t>
            </a:r>
            <a:r>
              <a:rPr lang="en-US" sz="2400" dirty="0" err="1">
                <a:solidFill>
                  <a:srgbClr val="0D0D0D"/>
                </a:solidFill>
              </a:rPr>
              <a:t>gia</a:t>
            </a:r>
            <a:r>
              <a:rPr lang="en-US" sz="2400" dirty="0">
                <a:solidFill>
                  <a:srgbClr val="0D0D0D"/>
                </a:solidFill>
              </a:rPr>
              <a:t> </a:t>
            </a:r>
            <a:r>
              <a:rPr lang="en-US" sz="2400" dirty="0" err="1">
                <a:solidFill>
                  <a:srgbClr val="0D0D0D"/>
                </a:solidFill>
              </a:rPr>
              <a:t>thảo</a:t>
            </a:r>
            <a:r>
              <a:rPr lang="en-US" sz="2400" dirty="0">
                <a:solidFill>
                  <a:srgbClr val="0D0D0D"/>
                </a:solidFill>
              </a:rPr>
              <a:t> </a:t>
            </a:r>
            <a:r>
              <a:rPr lang="en-US" sz="2400" dirty="0" err="1">
                <a:solidFill>
                  <a:srgbClr val="0D0D0D"/>
                </a:solidFill>
              </a:rPr>
              <a:t>luận</a:t>
            </a:r>
            <a:r>
              <a:rPr lang="en-US" sz="2400" dirty="0">
                <a:solidFill>
                  <a:srgbClr val="0D0D0D"/>
                </a:solidFill>
              </a:rPr>
              <a:t> </a:t>
            </a:r>
            <a:r>
              <a:rPr lang="en-US" sz="2400" dirty="0" err="1">
                <a:solidFill>
                  <a:srgbClr val="0D0D0D"/>
                </a:solidFill>
              </a:rPr>
              <a:t>các</a:t>
            </a:r>
            <a:r>
              <a:rPr lang="en-US" sz="2400" dirty="0">
                <a:solidFill>
                  <a:srgbClr val="0D0D0D"/>
                </a:solidFill>
              </a:rPr>
              <a:t> </a:t>
            </a:r>
            <a:r>
              <a:rPr lang="en-US" sz="2400" dirty="0" err="1">
                <a:solidFill>
                  <a:srgbClr val="0D0D0D"/>
                </a:solidFill>
              </a:rPr>
              <a:t>vấn</a:t>
            </a:r>
            <a:r>
              <a:rPr lang="en-US" sz="2400" dirty="0">
                <a:solidFill>
                  <a:srgbClr val="0D0D0D"/>
                </a:solidFill>
              </a:rPr>
              <a:t> </a:t>
            </a:r>
            <a:r>
              <a:rPr lang="en-US" sz="2400" dirty="0" err="1">
                <a:solidFill>
                  <a:srgbClr val="0D0D0D"/>
                </a:solidFill>
              </a:rPr>
              <a:t>đề</a:t>
            </a:r>
            <a:r>
              <a:rPr lang="en-US" sz="2400" dirty="0">
                <a:solidFill>
                  <a:srgbClr val="0D0D0D"/>
                </a:solidFill>
              </a:rPr>
              <a:t> </a:t>
            </a:r>
            <a:r>
              <a:rPr lang="en-US" sz="2400" dirty="0" err="1">
                <a:solidFill>
                  <a:srgbClr val="0D0D0D"/>
                </a:solidFill>
              </a:rPr>
              <a:t>mà</a:t>
            </a:r>
            <a:r>
              <a:rPr lang="en-US" sz="2400" dirty="0">
                <a:solidFill>
                  <a:srgbClr val="0D0D0D"/>
                </a:solidFill>
              </a:rPr>
              <a:t> </a:t>
            </a:r>
            <a:r>
              <a:rPr lang="en-US" sz="2400" dirty="0" err="1">
                <a:solidFill>
                  <a:srgbClr val="0D0D0D"/>
                </a:solidFill>
              </a:rPr>
              <a:t>giảng</a:t>
            </a:r>
            <a:r>
              <a:rPr lang="en-US" sz="2400" dirty="0">
                <a:solidFill>
                  <a:srgbClr val="0D0D0D"/>
                </a:solidFill>
              </a:rPr>
              <a:t> </a:t>
            </a:r>
            <a:r>
              <a:rPr lang="en-US" sz="2400" dirty="0" err="1">
                <a:solidFill>
                  <a:srgbClr val="0D0D0D"/>
                </a:solidFill>
              </a:rPr>
              <a:t>viên</a:t>
            </a:r>
            <a:r>
              <a:rPr lang="en-US" sz="2400" dirty="0">
                <a:solidFill>
                  <a:srgbClr val="0D0D0D"/>
                </a:solidFill>
              </a:rPr>
              <a:t> </a:t>
            </a:r>
            <a:r>
              <a:rPr lang="en-US" sz="2400" dirty="0" err="1">
                <a:solidFill>
                  <a:srgbClr val="0D0D0D"/>
                </a:solidFill>
              </a:rPr>
              <a:t>đề</a:t>
            </a:r>
            <a:r>
              <a:rPr lang="en-US" sz="2400" dirty="0">
                <a:solidFill>
                  <a:srgbClr val="0D0D0D"/>
                </a:solidFill>
              </a:rPr>
              <a:t> ra </a:t>
            </a:r>
            <a:r>
              <a:rPr lang="en-US" sz="2400" dirty="0" err="1">
                <a:solidFill>
                  <a:srgbClr val="0D0D0D"/>
                </a:solidFill>
              </a:rPr>
              <a:t>trong</a:t>
            </a:r>
            <a:r>
              <a:rPr lang="en-US" sz="2400" dirty="0">
                <a:solidFill>
                  <a:srgbClr val="0D0D0D"/>
                </a:solidFill>
              </a:rPr>
              <a:t> </a:t>
            </a:r>
            <a:r>
              <a:rPr lang="en-US" sz="2400" dirty="0" err="1">
                <a:solidFill>
                  <a:srgbClr val="0D0D0D"/>
                </a:solidFill>
              </a:rPr>
              <a:t>các</a:t>
            </a:r>
            <a:r>
              <a:rPr lang="en-US" sz="2400" dirty="0">
                <a:solidFill>
                  <a:srgbClr val="0D0D0D"/>
                </a:solidFill>
              </a:rPr>
              <a:t> </a:t>
            </a:r>
            <a:r>
              <a:rPr lang="en-US" sz="2400" dirty="0" err="1">
                <a:solidFill>
                  <a:srgbClr val="0D0D0D"/>
                </a:solidFill>
              </a:rPr>
              <a:t>buổi</a:t>
            </a:r>
            <a:r>
              <a:rPr lang="en-US" sz="2400" dirty="0">
                <a:solidFill>
                  <a:srgbClr val="0D0D0D"/>
                </a:solidFill>
              </a:rPr>
              <a:t> </a:t>
            </a:r>
            <a:r>
              <a:rPr lang="en-US" sz="2400" dirty="0" err="1">
                <a:solidFill>
                  <a:srgbClr val="0D0D0D"/>
                </a:solidFill>
              </a:rPr>
              <a:t>học</a:t>
            </a:r>
            <a:r>
              <a:rPr lang="en-US" sz="2400" dirty="0">
                <a:solidFill>
                  <a:srgbClr val="0D0D0D"/>
                </a:solidFill>
              </a:rPr>
              <a:t> </a:t>
            </a:r>
            <a:r>
              <a:rPr lang="en-US" sz="2400" dirty="0" err="1">
                <a:solidFill>
                  <a:srgbClr val="0D0D0D"/>
                </a:solidFill>
              </a:rPr>
              <a:t>lý</a:t>
            </a:r>
            <a:r>
              <a:rPr lang="en-US" sz="2400" dirty="0">
                <a:solidFill>
                  <a:srgbClr val="0D0D0D"/>
                </a:solidFill>
              </a:rPr>
              <a:t> </a:t>
            </a:r>
            <a:r>
              <a:rPr lang="en-US" sz="2400" dirty="0" err="1">
                <a:solidFill>
                  <a:srgbClr val="0D0D0D"/>
                </a:solidFill>
              </a:rPr>
              <a:t>thuyết</a:t>
            </a:r>
            <a:r>
              <a:rPr lang="en-US" sz="2400" dirty="0">
                <a:solidFill>
                  <a:srgbClr val="0D0D0D"/>
                </a:solidFill>
              </a:rPr>
              <a:t> </a:t>
            </a:r>
            <a:r>
              <a:rPr lang="en-US" sz="2400" dirty="0" err="1">
                <a:solidFill>
                  <a:srgbClr val="0D0D0D"/>
                </a:solidFill>
              </a:rPr>
              <a:t>và</a:t>
            </a:r>
            <a:r>
              <a:rPr lang="en-US" sz="2400" dirty="0">
                <a:solidFill>
                  <a:srgbClr val="0D0D0D"/>
                </a:solidFill>
              </a:rPr>
              <a:t> </a:t>
            </a:r>
            <a:r>
              <a:rPr lang="en-US" sz="2400" dirty="0" err="1">
                <a:solidFill>
                  <a:srgbClr val="0D0D0D"/>
                </a:solidFill>
              </a:rPr>
              <a:t>trình</a:t>
            </a:r>
            <a:r>
              <a:rPr lang="en-US" sz="2400" dirty="0">
                <a:solidFill>
                  <a:srgbClr val="0D0D0D"/>
                </a:solidFill>
              </a:rPr>
              <a:t> </a:t>
            </a:r>
            <a:r>
              <a:rPr lang="en-US" sz="2400" dirty="0" err="1">
                <a:solidFill>
                  <a:srgbClr val="0D0D0D"/>
                </a:solidFill>
              </a:rPr>
              <a:t>bày</a:t>
            </a:r>
            <a:r>
              <a:rPr lang="en-US" sz="2400" dirty="0">
                <a:solidFill>
                  <a:srgbClr val="0D0D0D"/>
                </a:solidFill>
              </a:rPr>
              <a:t> </a:t>
            </a:r>
            <a:r>
              <a:rPr lang="en-US" sz="2400" dirty="0" err="1">
                <a:solidFill>
                  <a:srgbClr val="0D0D0D"/>
                </a:solidFill>
              </a:rPr>
              <a:t>kết</a:t>
            </a:r>
            <a:r>
              <a:rPr lang="en-US" sz="2400" dirty="0">
                <a:solidFill>
                  <a:srgbClr val="0D0D0D"/>
                </a:solidFill>
              </a:rPr>
              <a:t> </a:t>
            </a:r>
            <a:r>
              <a:rPr lang="en-US" sz="2400" dirty="0" err="1">
                <a:solidFill>
                  <a:srgbClr val="0D0D0D"/>
                </a:solidFill>
              </a:rPr>
              <a:t>quả</a:t>
            </a:r>
            <a:r>
              <a:rPr lang="en-US" sz="2400" dirty="0">
                <a:solidFill>
                  <a:srgbClr val="0D0D0D"/>
                </a:solidFill>
              </a:rPr>
              <a:t> </a:t>
            </a:r>
            <a:r>
              <a:rPr lang="en-US" sz="2400" dirty="0" err="1">
                <a:solidFill>
                  <a:srgbClr val="0D0D0D"/>
                </a:solidFill>
              </a:rPr>
              <a:t>nghiên</a:t>
            </a:r>
            <a:r>
              <a:rPr lang="en-US" sz="2400" dirty="0">
                <a:solidFill>
                  <a:srgbClr val="0D0D0D"/>
                </a:solidFill>
              </a:rPr>
              <a:t> </a:t>
            </a:r>
            <a:r>
              <a:rPr lang="en-US" sz="2400" dirty="0" err="1">
                <a:solidFill>
                  <a:srgbClr val="0D0D0D"/>
                </a:solidFill>
              </a:rPr>
              <a:t>cứu</a:t>
            </a:r>
            <a:r>
              <a:rPr lang="en-US" sz="2400" dirty="0">
                <a:solidFill>
                  <a:srgbClr val="0D0D0D"/>
                </a:solidFill>
              </a:rPr>
              <a:t> </a:t>
            </a:r>
            <a:r>
              <a:rPr lang="en-US" sz="2400" dirty="0" err="1">
                <a:solidFill>
                  <a:srgbClr val="0D0D0D"/>
                </a:solidFill>
              </a:rPr>
              <a:t>trong</a:t>
            </a:r>
            <a:r>
              <a:rPr lang="en-US" sz="2400" dirty="0">
                <a:solidFill>
                  <a:srgbClr val="0D0D0D"/>
                </a:solidFill>
              </a:rPr>
              <a:t> </a:t>
            </a:r>
            <a:r>
              <a:rPr lang="en-US" sz="2400" dirty="0" err="1">
                <a:solidFill>
                  <a:srgbClr val="0D0D0D"/>
                </a:solidFill>
              </a:rPr>
              <a:t>các</a:t>
            </a:r>
            <a:r>
              <a:rPr lang="en-US" sz="2400" dirty="0">
                <a:solidFill>
                  <a:srgbClr val="0D0D0D"/>
                </a:solidFill>
              </a:rPr>
              <a:t> </a:t>
            </a:r>
            <a:r>
              <a:rPr lang="en-US" sz="2400" dirty="0" err="1">
                <a:solidFill>
                  <a:srgbClr val="0D0D0D"/>
                </a:solidFill>
              </a:rPr>
              <a:t>buổi</a:t>
            </a:r>
            <a:r>
              <a:rPr lang="en-US" sz="2400" dirty="0">
                <a:solidFill>
                  <a:srgbClr val="0D0D0D"/>
                </a:solidFill>
              </a:rPr>
              <a:t> </a:t>
            </a:r>
            <a:r>
              <a:rPr lang="en-US" sz="2400" dirty="0" err="1">
                <a:solidFill>
                  <a:srgbClr val="0D0D0D"/>
                </a:solidFill>
              </a:rPr>
              <a:t>thảo</a:t>
            </a:r>
            <a:r>
              <a:rPr lang="en-US" sz="2400" dirty="0">
                <a:solidFill>
                  <a:srgbClr val="0D0D0D"/>
                </a:solidFill>
              </a:rPr>
              <a:t> </a:t>
            </a:r>
            <a:r>
              <a:rPr lang="en-US" sz="2400" dirty="0" err="1">
                <a:solidFill>
                  <a:srgbClr val="0D0D0D"/>
                </a:solidFill>
              </a:rPr>
              <a:t>luận</a:t>
            </a:r>
            <a:r>
              <a:rPr lang="en-US" sz="2400" dirty="0">
                <a:solidFill>
                  <a:srgbClr val="0D0D0D"/>
                </a:solidFill>
              </a:rPr>
              <a:t>.</a:t>
            </a:r>
          </a:p>
          <a:p>
            <a:pPr algn="just">
              <a:lnSpc>
                <a:spcPct val="120000"/>
              </a:lnSpc>
              <a:buFont typeface="Wingdings" pitchFamily="2" charset="2"/>
              <a:buChar char="v"/>
              <a:defRPr/>
            </a:pPr>
            <a:r>
              <a:rPr lang="en-US" sz="2400" dirty="0" err="1">
                <a:solidFill>
                  <a:srgbClr val="0D0D0D"/>
                </a:solidFill>
              </a:rPr>
              <a:t>Sinh</a:t>
            </a:r>
            <a:r>
              <a:rPr lang="en-US" sz="2400" dirty="0">
                <a:solidFill>
                  <a:srgbClr val="0D0D0D"/>
                </a:solidFill>
              </a:rPr>
              <a:t> </a:t>
            </a:r>
            <a:r>
              <a:rPr lang="en-US" sz="2400" dirty="0" err="1">
                <a:solidFill>
                  <a:srgbClr val="0D0D0D"/>
                </a:solidFill>
              </a:rPr>
              <a:t>viên</a:t>
            </a:r>
            <a:r>
              <a:rPr lang="en-US" sz="2400" dirty="0">
                <a:solidFill>
                  <a:srgbClr val="0D0D0D"/>
                </a:solidFill>
              </a:rPr>
              <a:t> </a:t>
            </a:r>
            <a:r>
              <a:rPr lang="en-US" sz="2400" dirty="0" err="1">
                <a:solidFill>
                  <a:srgbClr val="0D0D0D"/>
                </a:solidFill>
              </a:rPr>
              <a:t>có</a:t>
            </a:r>
            <a:r>
              <a:rPr lang="en-US" sz="2400" dirty="0">
                <a:solidFill>
                  <a:srgbClr val="0D0D0D"/>
                </a:solidFill>
              </a:rPr>
              <a:t> </a:t>
            </a:r>
            <a:r>
              <a:rPr lang="en-US" sz="2400" dirty="0" err="1">
                <a:solidFill>
                  <a:srgbClr val="0D0D0D"/>
                </a:solidFill>
              </a:rPr>
              <a:t>thể</a:t>
            </a:r>
            <a:r>
              <a:rPr lang="en-US" sz="2400" dirty="0">
                <a:solidFill>
                  <a:srgbClr val="0D0D0D"/>
                </a:solidFill>
              </a:rPr>
              <a:t> </a:t>
            </a:r>
            <a:r>
              <a:rPr lang="en-US" sz="2400" dirty="0" err="1">
                <a:solidFill>
                  <a:srgbClr val="0D0D0D"/>
                </a:solidFill>
              </a:rPr>
              <a:t>trao</a:t>
            </a:r>
            <a:r>
              <a:rPr lang="en-US" sz="2400" dirty="0">
                <a:solidFill>
                  <a:srgbClr val="0D0D0D"/>
                </a:solidFill>
              </a:rPr>
              <a:t> </a:t>
            </a:r>
            <a:r>
              <a:rPr lang="en-US" sz="2400" dirty="0" err="1">
                <a:solidFill>
                  <a:srgbClr val="0D0D0D"/>
                </a:solidFill>
              </a:rPr>
              <a:t>đổi</a:t>
            </a:r>
            <a:r>
              <a:rPr lang="en-US" sz="2400" dirty="0">
                <a:solidFill>
                  <a:srgbClr val="0D0D0D"/>
                </a:solidFill>
              </a:rPr>
              <a:t> </a:t>
            </a:r>
            <a:r>
              <a:rPr lang="en-US" sz="2400" dirty="0" err="1">
                <a:solidFill>
                  <a:srgbClr val="0D0D0D"/>
                </a:solidFill>
              </a:rPr>
              <a:t>với</a:t>
            </a:r>
            <a:r>
              <a:rPr lang="en-US" sz="2400" dirty="0">
                <a:solidFill>
                  <a:srgbClr val="0D0D0D"/>
                </a:solidFill>
              </a:rPr>
              <a:t> </a:t>
            </a:r>
            <a:r>
              <a:rPr lang="en-US" sz="2400" dirty="0" err="1">
                <a:solidFill>
                  <a:srgbClr val="0D0D0D"/>
                </a:solidFill>
              </a:rPr>
              <a:t>giảng</a:t>
            </a:r>
            <a:r>
              <a:rPr lang="en-US" sz="2400" dirty="0">
                <a:solidFill>
                  <a:srgbClr val="0D0D0D"/>
                </a:solidFill>
              </a:rPr>
              <a:t> </a:t>
            </a:r>
            <a:r>
              <a:rPr lang="en-US" sz="2400" dirty="0" err="1">
                <a:solidFill>
                  <a:srgbClr val="0D0D0D"/>
                </a:solidFill>
              </a:rPr>
              <a:t>viên</a:t>
            </a:r>
            <a:r>
              <a:rPr lang="en-US" sz="2400" dirty="0">
                <a:solidFill>
                  <a:srgbClr val="0D0D0D"/>
                </a:solidFill>
              </a:rPr>
              <a:t> </a:t>
            </a:r>
            <a:r>
              <a:rPr lang="en-US" sz="2400" dirty="0" err="1">
                <a:solidFill>
                  <a:srgbClr val="0D0D0D"/>
                </a:solidFill>
              </a:rPr>
              <a:t>trực</a:t>
            </a:r>
            <a:r>
              <a:rPr lang="en-US" sz="2400" dirty="0">
                <a:solidFill>
                  <a:srgbClr val="0D0D0D"/>
                </a:solidFill>
              </a:rPr>
              <a:t> </a:t>
            </a:r>
            <a:r>
              <a:rPr lang="en-US" sz="2400" dirty="0" err="1">
                <a:solidFill>
                  <a:srgbClr val="0D0D0D"/>
                </a:solidFill>
              </a:rPr>
              <a:t>tiếp</a:t>
            </a:r>
            <a:r>
              <a:rPr lang="en-US" sz="2400" dirty="0">
                <a:solidFill>
                  <a:srgbClr val="0D0D0D"/>
                </a:solidFill>
              </a:rPr>
              <a:t> </a:t>
            </a:r>
            <a:r>
              <a:rPr lang="en-US" sz="2400" dirty="0" err="1">
                <a:solidFill>
                  <a:srgbClr val="0D0D0D"/>
                </a:solidFill>
              </a:rPr>
              <a:t>tại</a:t>
            </a:r>
            <a:r>
              <a:rPr lang="en-US" sz="2400" dirty="0">
                <a:solidFill>
                  <a:srgbClr val="0D0D0D"/>
                </a:solidFill>
              </a:rPr>
              <a:t> </a:t>
            </a:r>
            <a:r>
              <a:rPr lang="en-US" sz="2400" dirty="0" err="1">
                <a:solidFill>
                  <a:srgbClr val="0D0D0D"/>
                </a:solidFill>
              </a:rPr>
              <a:t>lớp</a:t>
            </a:r>
            <a:r>
              <a:rPr lang="en-US" sz="2400" dirty="0">
                <a:solidFill>
                  <a:srgbClr val="0D0D0D"/>
                </a:solidFill>
              </a:rPr>
              <a:t> </a:t>
            </a:r>
            <a:r>
              <a:rPr lang="en-US" sz="2400" dirty="0" err="1">
                <a:solidFill>
                  <a:srgbClr val="0D0D0D"/>
                </a:solidFill>
              </a:rPr>
              <a:t>hoặc</a:t>
            </a:r>
            <a:r>
              <a:rPr lang="en-US" sz="2400" dirty="0">
                <a:solidFill>
                  <a:srgbClr val="0D0D0D"/>
                </a:solidFill>
              </a:rPr>
              <a:t> qua email, qua </a:t>
            </a:r>
            <a:r>
              <a:rPr lang="en-US" sz="2400" dirty="0" err="1">
                <a:solidFill>
                  <a:srgbClr val="0D0D0D"/>
                </a:solidFill>
              </a:rPr>
              <a:t>điện</a:t>
            </a:r>
            <a:r>
              <a:rPr lang="en-US" sz="2400" dirty="0">
                <a:solidFill>
                  <a:srgbClr val="0D0D0D"/>
                </a:solidFill>
              </a:rPr>
              <a:t> </a:t>
            </a:r>
            <a:r>
              <a:rPr lang="en-US" sz="2400" dirty="0" err="1">
                <a:solidFill>
                  <a:srgbClr val="0D0D0D"/>
                </a:solidFill>
              </a:rPr>
              <a:t>thoại</a:t>
            </a:r>
            <a:r>
              <a:rPr lang="en-US" sz="2400" dirty="0">
                <a:solidFill>
                  <a:srgbClr val="0D0D0D"/>
                </a:solidFill>
              </a:rPr>
              <a:t> </a:t>
            </a:r>
            <a:r>
              <a:rPr lang="en-US" sz="2400" dirty="0" err="1">
                <a:solidFill>
                  <a:srgbClr val="0D0D0D"/>
                </a:solidFill>
              </a:rPr>
              <a:t>khi</a:t>
            </a:r>
            <a:r>
              <a:rPr lang="en-US" sz="2400" dirty="0">
                <a:solidFill>
                  <a:srgbClr val="0D0D0D"/>
                </a:solidFill>
              </a:rPr>
              <a:t> </a:t>
            </a:r>
            <a:r>
              <a:rPr lang="en-US" sz="2400" dirty="0" err="1">
                <a:solidFill>
                  <a:srgbClr val="0D0D0D"/>
                </a:solidFill>
              </a:rPr>
              <a:t>cần</a:t>
            </a:r>
            <a:r>
              <a:rPr lang="en-US" sz="2400" dirty="0">
                <a:solidFill>
                  <a:srgbClr val="0D0D0D"/>
                </a:solidFill>
              </a:rPr>
              <a:t> </a:t>
            </a:r>
            <a:r>
              <a:rPr lang="en-US" sz="2400" dirty="0" err="1">
                <a:solidFill>
                  <a:srgbClr val="0D0D0D"/>
                </a:solidFill>
              </a:rPr>
              <a:t>thiết</a:t>
            </a:r>
            <a:r>
              <a:rPr lang="en-US" sz="2400" dirty="0">
                <a:solidFill>
                  <a:srgbClr val="0D0D0D"/>
                </a:solidFill>
              </a:rPr>
              <a:t>.</a:t>
            </a:r>
          </a:p>
          <a:p>
            <a:pPr>
              <a:lnSpc>
                <a:spcPct val="150000"/>
              </a:lnSpc>
              <a:buFont typeface="Wingdings" pitchFamily="2" charset="2"/>
              <a:buChar char="§"/>
            </a:pPr>
            <a:endParaRPr lang="en-US" sz="2400"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6</a:t>
            </a:fld>
            <a:endParaRPr kumimoji="0"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8. </a:t>
            </a:r>
            <a:r>
              <a:rPr lang="en-US" sz="2800" dirty="0" err="1">
                <a:solidFill>
                  <a:schemeClr val="tx1"/>
                </a:solidFill>
              </a:rPr>
              <a:t>Chỉ</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kiểm</a:t>
            </a:r>
            <a:r>
              <a:rPr lang="en-US" sz="2800" dirty="0">
                <a:solidFill>
                  <a:schemeClr val="tx1"/>
                </a:solidFill>
              </a:rPr>
              <a:t> </a:t>
            </a:r>
            <a:r>
              <a:rPr lang="en-US" sz="2800" dirty="0" err="1">
                <a:solidFill>
                  <a:schemeClr val="tx1"/>
                </a:solidFill>
              </a:rPr>
              <a:t>soát</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60</a:t>
            </a:fld>
            <a:endParaRPr lang="en-US"/>
          </a:p>
        </p:txBody>
      </p:sp>
      <p:sp>
        <p:nvSpPr>
          <p:cNvPr id="4" name="Content Placeholder 3"/>
          <p:cNvSpPr>
            <a:spLocks noGrp="1"/>
          </p:cNvSpPr>
          <p:nvPr>
            <p:ph sz="quarter" idx="1"/>
          </p:nvPr>
        </p:nvSpPr>
        <p:spPr>
          <a:xfrm>
            <a:off x="369570" y="1372555"/>
            <a:ext cx="8503920" cy="4953000"/>
          </a:xfrm>
        </p:spPr>
        <p:txBody>
          <a:bodyPr>
            <a:normAutofit/>
          </a:bodyPr>
          <a:lstStyle/>
          <a:p>
            <a:pPr algn="just">
              <a:lnSpc>
                <a:spcPct val="120000"/>
              </a:lnSpc>
              <a:buClr>
                <a:srgbClr val="FF0000"/>
              </a:buClr>
              <a:buFont typeface="Wingdings" pitchFamily="2" charset="2"/>
              <a:buChar char="v"/>
            </a:pPr>
            <a:r>
              <a:rPr lang="en-US" sz="2400" dirty="0"/>
              <a:t> </a:t>
            </a:r>
            <a:r>
              <a:rPr lang="en-US" sz="2400" dirty="0" err="1"/>
              <a:t>Người</a:t>
            </a:r>
            <a:r>
              <a:rPr lang="en-US" sz="2400" dirty="0"/>
              <a:t> </a:t>
            </a:r>
            <a:r>
              <a:rPr lang="en-US" sz="2400" dirty="0" err="1"/>
              <a:t>lãnh</a:t>
            </a:r>
            <a:r>
              <a:rPr lang="en-US" sz="2400" dirty="0"/>
              <a:t> </a:t>
            </a:r>
            <a:r>
              <a:rPr lang="en-US" sz="2400" dirty="0" err="1"/>
              <a:t>đạo</a:t>
            </a:r>
            <a:r>
              <a:rPr lang="en-US" sz="2400" dirty="0"/>
              <a:t> </a:t>
            </a:r>
            <a:r>
              <a:rPr lang="en-US" sz="2400" dirty="0" err="1"/>
              <a:t>có</a:t>
            </a:r>
            <a:r>
              <a:rPr lang="en-US" sz="2400" dirty="0"/>
              <a:t> </a:t>
            </a:r>
            <a:r>
              <a:rPr lang="en-US" sz="2400" dirty="0" err="1"/>
              <a:t>thể</a:t>
            </a:r>
            <a:r>
              <a:rPr lang="en-US" sz="2400" dirty="0"/>
              <a:t> </a:t>
            </a:r>
            <a:r>
              <a:rPr lang="en-US" sz="2400" dirty="0" err="1"/>
              <a:t>đề</a:t>
            </a:r>
            <a:r>
              <a:rPr lang="en-US" sz="2400" dirty="0"/>
              <a:t> </a:t>
            </a:r>
            <a:r>
              <a:rPr lang="en-US" sz="2400" dirty="0" err="1"/>
              <a:t>ra</a:t>
            </a:r>
            <a:r>
              <a:rPr lang="en-US" sz="2400" dirty="0"/>
              <a:t> </a:t>
            </a:r>
            <a:r>
              <a:rPr lang="en-US" sz="2400" dirty="0" err="1"/>
              <a:t>các</a:t>
            </a:r>
            <a:r>
              <a:rPr lang="en-US" sz="2400" dirty="0"/>
              <a:t> </a:t>
            </a:r>
            <a:r>
              <a:rPr lang="en-US" sz="2400" dirty="0" err="1"/>
              <a:t>bản</a:t>
            </a:r>
            <a:r>
              <a:rPr lang="en-US" sz="2400" dirty="0"/>
              <a:t> </a:t>
            </a:r>
            <a:r>
              <a:rPr lang="en-US" sz="2400" dirty="0" err="1"/>
              <a:t>ghi</a:t>
            </a:r>
            <a:r>
              <a:rPr lang="en-US" sz="2400" dirty="0"/>
              <a:t> </a:t>
            </a:r>
            <a:r>
              <a:rPr lang="en-US" sz="2400" dirty="0" err="1"/>
              <a:t>nhớ</a:t>
            </a:r>
            <a:r>
              <a:rPr lang="en-US" sz="2400" dirty="0"/>
              <a:t> </a:t>
            </a:r>
            <a:r>
              <a:rPr lang="en-US" sz="2400" dirty="0" err="1"/>
              <a:t>nhắc</a:t>
            </a:r>
            <a:r>
              <a:rPr lang="en-US" sz="2400" dirty="0"/>
              <a:t> </a:t>
            </a:r>
            <a:r>
              <a:rPr lang="en-US" sz="2400" dirty="0" err="1"/>
              <a:t>nhân</a:t>
            </a:r>
            <a:r>
              <a:rPr lang="en-US" sz="2400" dirty="0"/>
              <a:t> </a:t>
            </a:r>
            <a:r>
              <a:rPr lang="en-US" sz="2400" dirty="0" err="1"/>
              <a:t>viên</a:t>
            </a:r>
            <a:r>
              <a:rPr lang="en-US" sz="2400" dirty="0"/>
              <a:t> </a:t>
            </a:r>
            <a:r>
              <a:rPr lang="en-US" sz="2400" dirty="0" err="1"/>
              <a:t>cần</a:t>
            </a:r>
            <a:r>
              <a:rPr lang="en-US" sz="2400" dirty="0"/>
              <a:t> </a:t>
            </a:r>
            <a:r>
              <a:rPr lang="en-US" sz="2400" dirty="0" err="1"/>
              <a:t>thực</a:t>
            </a:r>
            <a:r>
              <a:rPr lang="en-US" sz="2400" dirty="0"/>
              <a:t> </a:t>
            </a:r>
            <a:r>
              <a:rPr lang="en-US" sz="2400" dirty="0" err="1"/>
              <a:t>hiện</a:t>
            </a:r>
            <a:r>
              <a:rPr lang="en-US" sz="2400" dirty="0"/>
              <a:t> </a:t>
            </a:r>
            <a:r>
              <a:rPr lang="en-US" sz="2400" dirty="0" err="1"/>
              <a:t>các</a:t>
            </a:r>
            <a:r>
              <a:rPr lang="en-US" sz="2400" dirty="0"/>
              <a:t> </a:t>
            </a:r>
            <a:r>
              <a:rPr lang="en-US" sz="2400" dirty="0" err="1"/>
              <a:t>cuộc</a:t>
            </a:r>
            <a:r>
              <a:rPr lang="en-US" sz="2400" dirty="0"/>
              <a:t> </a:t>
            </a:r>
            <a:r>
              <a:rPr lang="en-US" sz="2400" dirty="0" err="1"/>
              <a:t>gọi</a:t>
            </a:r>
            <a:r>
              <a:rPr lang="en-US" sz="2400" dirty="0"/>
              <a:t> </a:t>
            </a:r>
            <a:r>
              <a:rPr lang="en-US" sz="2400" dirty="0" err="1"/>
              <a:t>bán</a:t>
            </a:r>
            <a:r>
              <a:rPr lang="en-US" sz="2400" dirty="0"/>
              <a:t> </a:t>
            </a:r>
            <a:r>
              <a:rPr lang="en-US" sz="2400" dirty="0" err="1"/>
              <a:t>cho</a:t>
            </a:r>
            <a:r>
              <a:rPr lang="en-US" sz="2400" dirty="0"/>
              <a:t> </a:t>
            </a:r>
            <a:r>
              <a:rPr lang="en-US" sz="2400" dirty="0" err="1"/>
              <a:t>các</a:t>
            </a:r>
            <a:r>
              <a:rPr lang="en-US" sz="2400" dirty="0"/>
              <a:t> </a:t>
            </a:r>
            <a:r>
              <a:rPr lang="en-US" sz="2400" dirty="0" err="1"/>
              <a:t>khách</a:t>
            </a:r>
            <a:r>
              <a:rPr lang="en-US" sz="2400" dirty="0"/>
              <a:t> </a:t>
            </a:r>
            <a:r>
              <a:rPr lang="en-US" sz="2400" dirty="0" err="1"/>
              <a:t>hàng</a:t>
            </a:r>
            <a:r>
              <a:rPr lang="en-US" sz="2400" dirty="0"/>
              <a:t> </a:t>
            </a:r>
            <a:r>
              <a:rPr lang="en-US" sz="2400" dirty="0" err="1"/>
              <a:t>mới</a:t>
            </a:r>
            <a:endParaRPr lang="en-US" sz="2400" dirty="0"/>
          </a:p>
          <a:p>
            <a:pPr algn="just">
              <a:lnSpc>
                <a:spcPct val="120000"/>
              </a:lnSpc>
              <a:buClr>
                <a:srgbClr val="FF0000"/>
              </a:buClr>
              <a:buFont typeface="Wingdings" pitchFamily="2" charset="2"/>
              <a:buChar char="v"/>
            </a:pPr>
            <a:r>
              <a:rPr lang="en-US" sz="2400" dirty="0"/>
              <a:t> </a:t>
            </a:r>
            <a:r>
              <a:rPr lang="en-US" sz="2400" dirty="0" err="1"/>
              <a:t>Các</a:t>
            </a:r>
            <a:r>
              <a:rPr lang="en-US" sz="2400" dirty="0"/>
              <a:t> </a:t>
            </a:r>
            <a:r>
              <a:rPr lang="en-US" sz="2400" dirty="0" err="1"/>
              <a:t>giám</a:t>
            </a:r>
            <a:r>
              <a:rPr lang="en-US" sz="2400" dirty="0"/>
              <a:t> </a:t>
            </a:r>
            <a:r>
              <a:rPr lang="en-US" sz="2400" dirty="0" err="1"/>
              <a:t>đốc</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thể</a:t>
            </a:r>
            <a:r>
              <a:rPr lang="en-US" sz="2400" dirty="0"/>
              <a:t> </a:t>
            </a:r>
            <a:r>
              <a:rPr lang="en-US" sz="2400" dirty="0" err="1"/>
              <a:t>sắp</a:t>
            </a:r>
            <a:r>
              <a:rPr lang="en-US" sz="2400" dirty="0"/>
              <a:t> </a:t>
            </a:r>
            <a:r>
              <a:rPr lang="en-US" sz="2400" dirty="0" err="1"/>
              <a:t>xếp</a:t>
            </a:r>
            <a:r>
              <a:rPr lang="en-US" sz="2400" dirty="0"/>
              <a:t> </a:t>
            </a:r>
            <a:r>
              <a:rPr lang="en-US" sz="2400" dirty="0" err="1"/>
              <a:t>thời</a:t>
            </a:r>
            <a:r>
              <a:rPr lang="en-US" sz="2400" dirty="0"/>
              <a:t> </a:t>
            </a:r>
            <a:r>
              <a:rPr lang="en-US" sz="2400" dirty="0" err="1"/>
              <a:t>gian</a:t>
            </a:r>
            <a:r>
              <a:rPr lang="en-US" sz="2400" dirty="0"/>
              <a:t> </a:t>
            </a:r>
            <a:r>
              <a:rPr lang="en-US" sz="2400" dirty="0" err="1"/>
              <a:t>và</a:t>
            </a:r>
            <a:r>
              <a:rPr lang="en-US" sz="2400" dirty="0"/>
              <a:t> </a:t>
            </a:r>
            <a:r>
              <a:rPr lang="en-US" sz="2400" dirty="0" err="1"/>
              <a:t>sức</a:t>
            </a:r>
            <a:r>
              <a:rPr lang="en-US" sz="2400" dirty="0"/>
              <a:t> </a:t>
            </a:r>
            <a:r>
              <a:rPr lang="en-US" sz="2400" dirty="0" err="1"/>
              <a:t>lực</a:t>
            </a:r>
            <a:r>
              <a:rPr lang="en-US" sz="2400" dirty="0"/>
              <a:t> </a:t>
            </a:r>
            <a:r>
              <a:rPr lang="en-US" sz="2400" dirty="0" err="1"/>
              <a:t>chính</a:t>
            </a:r>
            <a:r>
              <a:rPr lang="en-US" sz="2400" dirty="0"/>
              <a:t> </a:t>
            </a:r>
            <a:r>
              <a:rPr lang="en-US" sz="2400" dirty="0" err="1"/>
              <a:t>để</a:t>
            </a:r>
            <a:r>
              <a:rPr lang="en-US" sz="2400" dirty="0"/>
              <a:t> </a:t>
            </a:r>
            <a:r>
              <a:rPr lang="en-US" sz="2400" dirty="0" err="1"/>
              <a:t>đảm</a:t>
            </a:r>
            <a:r>
              <a:rPr lang="en-US" sz="2400" dirty="0"/>
              <a:t> </a:t>
            </a:r>
            <a:r>
              <a:rPr lang="en-US" sz="2400" dirty="0" err="1"/>
              <a:t>bảo</a:t>
            </a:r>
            <a:r>
              <a:rPr lang="en-US" sz="2400" dirty="0"/>
              <a:t> </a:t>
            </a:r>
            <a:r>
              <a:rPr lang="en-US" sz="2400" dirty="0" err="1"/>
              <a:t>chắc</a:t>
            </a:r>
            <a:r>
              <a:rPr lang="en-US" sz="2400" dirty="0"/>
              <a:t> </a:t>
            </a:r>
            <a:r>
              <a:rPr lang="en-US" sz="2400" dirty="0" err="1"/>
              <a:t>chắn</a:t>
            </a:r>
            <a:r>
              <a:rPr lang="en-US" sz="2400" dirty="0"/>
              <a:t> </a:t>
            </a:r>
            <a:r>
              <a:rPr lang="en-US" sz="2400" dirty="0" err="1"/>
              <a:t>rằng</a:t>
            </a:r>
            <a:r>
              <a:rPr lang="en-US" sz="2400" dirty="0"/>
              <a:t> </a:t>
            </a:r>
            <a:r>
              <a:rPr lang="en-US" sz="2400" dirty="0" err="1"/>
              <a:t>các</a:t>
            </a:r>
            <a:r>
              <a:rPr lang="en-US" sz="2400" dirty="0"/>
              <a:t> </a:t>
            </a:r>
            <a:r>
              <a:rPr lang="en-US" sz="2400" dirty="0" err="1"/>
              <a:t>nhân</a:t>
            </a:r>
            <a:r>
              <a:rPr lang="en-US" sz="2400" dirty="0"/>
              <a:t> </a:t>
            </a:r>
            <a:r>
              <a:rPr lang="en-US" sz="2400" dirty="0" err="1"/>
              <a:t>viên</a:t>
            </a:r>
            <a:r>
              <a:rPr lang="en-US" sz="2400" dirty="0"/>
              <a:t> </a:t>
            </a:r>
            <a:r>
              <a:rPr lang="en-US" sz="2400" dirty="0" err="1"/>
              <a:t>thi</a:t>
            </a:r>
            <a:r>
              <a:rPr lang="en-US" sz="2400" dirty="0"/>
              <a:t> </a:t>
            </a:r>
            <a:r>
              <a:rPr lang="en-US" sz="2400" dirty="0" err="1"/>
              <a:t>hành</a:t>
            </a:r>
            <a:r>
              <a:rPr lang="en-US" sz="2400" dirty="0"/>
              <a:t> </a:t>
            </a:r>
            <a:r>
              <a:rPr lang="en-US" sz="2400" dirty="0" err="1"/>
              <a:t>đủ</a:t>
            </a:r>
            <a:r>
              <a:rPr lang="en-US" sz="2400" dirty="0"/>
              <a:t> </a:t>
            </a:r>
            <a:r>
              <a:rPr lang="en-US" sz="2400" dirty="0" err="1"/>
              <a:t>các</a:t>
            </a:r>
            <a:r>
              <a:rPr lang="en-US" sz="2400" dirty="0"/>
              <a:t> </a:t>
            </a:r>
            <a:r>
              <a:rPr lang="en-US" sz="2400" dirty="0" err="1"/>
              <a:t>hướng</a:t>
            </a:r>
            <a:r>
              <a:rPr lang="en-US" sz="2400" dirty="0"/>
              <a:t> </a:t>
            </a:r>
            <a:r>
              <a:rPr lang="en-US" sz="2400" dirty="0" err="1"/>
              <a:t>dẫn</a:t>
            </a:r>
            <a:r>
              <a:rPr lang="en-US" sz="2400" dirty="0"/>
              <a:t> </a:t>
            </a:r>
            <a:r>
              <a:rPr lang="en-US" sz="2400" dirty="0" err="1"/>
              <a:t>này</a:t>
            </a:r>
            <a:endParaRPr lang="en-US" sz="2400" dirty="0"/>
          </a:p>
          <a:p>
            <a:pPr algn="just">
              <a:lnSpc>
                <a:spcPct val="120000"/>
              </a:lnSpc>
              <a:buClr>
                <a:srgbClr val="FF0000"/>
              </a:buClr>
              <a:buFont typeface="Wingdings" pitchFamily="2" charset="2"/>
              <a:buChar char="v"/>
            </a:pPr>
            <a:r>
              <a:rPr lang="en-US" sz="2400" dirty="0"/>
              <a:t> </a:t>
            </a:r>
            <a:r>
              <a:rPr lang="en-US" sz="2400" dirty="0" err="1"/>
              <a:t>Một</a:t>
            </a:r>
            <a:r>
              <a:rPr lang="en-US" sz="2400" dirty="0"/>
              <a:t> </a:t>
            </a:r>
            <a:r>
              <a:rPr lang="en-US" sz="2400" dirty="0" err="1"/>
              <a:t>phương</a:t>
            </a:r>
            <a:r>
              <a:rPr lang="en-US" sz="2400" dirty="0"/>
              <a:t> </a:t>
            </a:r>
            <a:r>
              <a:rPr lang="en-US" sz="2400" dirty="0" err="1"/>
              <a:t>pháp</a:t>
            </a:r>
            <a:r>
              <a:rPr lang="en-US" sz="2400" dirty="0"/>
              <a:t> </a:t>
            </a:r>
            <a:r>
              <a:rPr lang="en-US" sz="2400" dirty="0" err="1"/>
              <a:t>thiết</a:t>
            </a:r>
            <a:r>
              <a:rPr lang="en-US" sz="2400" dirty="0"/>
              <a:t> </a:t>
            </a:r>
            <a:r>
              <a:rPr lang="en-US" sz="2400" dirty="0" err="1"/>
              <a:t>lập</a:t>
            </a:r>
            <a:r>
              <a:rPr lang="en-US" sz="2400" dirty="0"/>
              <a:t> </a:t>
            </a:r>
            <a:r>
              <a:rPr lang="en-US" sz="2400" dirty="0" err="1"/>
              <a:t>có</a:t>
            </a:r>
            <a:r>
              <a:rPr lang="en-US" sz="2400" dirty="0"/>
              <a:t> </a:t>
            </a:r>
            <a:r>
              <a:rPr lang="en-US" sz="2400" dirty="0" err="1"/>
              <a:t>kết</a:t>
            </a:r>
            <a:r>
              <a:rPr lang="en-US" sz="2400" dirty="0"/>
              <a:t> </a:t>
            </a:r>
            <a:r>
              <a:rPr lang="en-US" sz="2400" dirty="0" err="1"/>
              <a:t>quả</a:t>
            </a:r>
            <a:r>
              <a:rPr lang="en-US" sz="2400" dirty="0"/>
              <a:t> </a:t>
            </a:r>
            <a:r>
              <a:rPr lang="en-US" sz="2400" dirty="0" err="1"/>
              <a:t>hơn</a:t>
            </a:r>
            <a:r>
              <a:rPr lang="en-US" sz="2400" dirty="0"/>
              <a:t> </a:t>
            </a:r>
            <a:r>
              <a:rPr lang="en-US" sz="2400" dirty="0" err="1"/>
              <a:t>các</a:t>
            </a:r>
            <a:r>
              <a:rPr lang="en-US" sz="2400" dirty="0"/>
              <a:t> </a:t>
            </a:r>
            <a:r>
              <a:rPr lang="en-US" sz="2400" dirty="0" err="1"/>
              <a:t>chỉ</a:t>
            </a:r>
            <a:r>
              <a:rPr lang="en-US" sz="2400" dirty="0"/>
              <a:t> </a:t>
            </a:r>
            <a:r>
              <a:rPr lang="en-US" sz="2400" dirty="0" err="1"/>
              <a:t>tiêu</a:t>
            </a:r>
            <a:r>
              <a:rPr lang="en-US" sz="2400" dirty="0"/>
              <a:t> </a:t>
            </a:r>
            <a:r>
              <a:rPr lang="en-US" sz="2400" dirty="0" err="1"/>
              <a:t>kiểm</a:t>
            </a:r>
            <a:r>
              <a:rPr lang="en-US" sz="2400" dirty="0"/>
              <a:t> </a:t>
            </a:r>
            <a:r>
              <a:rPr lang="en-US" sz="2400" dirty="0" err="1"/>
              <a:t>soát</a:t>
            </a:r>
            <a:r>
              <a:rPr lang="en-US" sz="2400" dirty="0"/>
              <a:t> </a:t>
            </a:r>
            <a:r>
              <a:rPr lang="en-US" sz="2400" dirty="0" err="1"/>
              <a:t>là</a:t>
            </a:r>
            <a:r>
              <a:rPr lang="en-US" sz="2400" dirty="0"/>
              <a:t>: . </a:t>
            </a:r>
            <a:r>
              <a:rPr lang="en-US" sz="2400" dirty="0" err="1"/>
              <a:t>Cả</a:t>
            </a:r>
            <a:r>
              <a:rPr lang="en-US" sz="2400" dirty="0"/>
              <a:t> </a:t>
            </a:r>
            <a:r>
              <a:rPr lang="en-US" sz="2400" dirty="0" err="1"/>
              <a:t>nhân</a:t>
            </a:r>
            <a:r>
              <a:rPr lang="en-US" sz="2400" dirty="0"/>
              <a:t> </a:t>
            </a:r>
            <a:r>
              <a:rPr lang="en-US" sz="2400" dirty="0" err="1"/>
              <a:t>viên</a:t>
            </a:r>
            <a:r>
              <a:rPr lang="en-US" sz="2400" dirty="0"/>
              <a:t> </a:t>
            </a:r>
            <a:r>
              <a:rPr lang="en-US" sz="2400" dirty="0" err="1"/>
              <a:t>và</a:t>
            </a:r>
            <a:r>
              <a:rPr lang="en-US" sz="2400" dirty="0"/>
              <a:t> </a:t>
            </a:r>
            <a:r>
              <a:rPr lang="en-US" sz="2400" dirty="0" err="1"/>
              <a:t>giám</a:t>
            </a:r>
            <a:r>
              <a:rPr lang="en-US" sz="2400" dirty="0"/>
              <a:t> </a:t>
            </a:r>
            <a:r>
              <a:rPr lang="en-US" sz="2400" dirty="0" err="1"/>
              <a:t>đốc</a:t>
            </a:r>
            <a:r>
              <a:rPr lang="en-US" sz="2400" dirty="0"/>
              <a:t> </a:t>
            </a:r>
            <a:r>
              <a:rPr lang="en-US" sz="2400" dirty="0" err="1"/>
              <a:t>đều</a:t>
            </a:r>
            <a:r>
              <a:rPr lang="en-US" sz="2400" dirty="0"/>
              <a:t> </a:t>
            </a:r>
            <a:r>
              <a:rPr lang="en-US" sz="2400" dirty="0" err="1"/>
              <a:t>biết</a:t>
            </a:r>
            <a:r>
              <a:rPr lang="en-US" sz="2400" dirty="0"/>
              <a:t> </a:t>
            </a:r>
            <a:r>
              <a:rPr lang="en-US" sz="2400" dirty="0" err="1"/>
              <a:t>chỉ</a:t>
            </a:r>
            <a:r>
              <a:rPr lang="en-US" sz="2400" dirty="0"/>
              <a:t> </a:t>
            </a:r>
            <a:r>
              <a:rPr lang="en-US" sz="2400" dirty="0" err="1"/>
              <a:t>tiêu</a:t>
            </a:r>
            <a:r>
              <a:rPr lang="en-US" sz="2400" dirty="0"/>
              <a:t> </a:t>
            </a:r>
            <a:r>
              <a:rPr lang="en-US" sz="2400" dirty="0" err="1"/>
              <a:t>và</a:t>
            </a:r>
            <a:r>
              <a:rPr lang="en-US" sz="2400" dirty="0"/>
              <a:t> </a:t>
            </a:r>
            <a:r>
              <a:rPr lang="en-US" sz="2400" dirty="0" err="1"/>
              <a:t>cùng</a:t>
            </a:r>
            <a:r>
              <a:rPr lang="en-US" sz="2400" dirty="0"/>
              <a:t> </a:t>
            </a:r>
            <a:r>
              <a:rPr lang="en-US" sz="2400" dirty="0" err="1"/>
              <a:t>thực</a:t>
            </a:r>
            <a:r>
              <a:rPr lang="en-US" sz="2400" dirty="0"/>
              <a:t> </a:t>
            </a:r>
            <a:r>
              <a:rPr lang="en-US" sz="2400" dirty="0" err="1"/>
              <a:t>hiện</a:t>
            </a:r>
            <a:r>
              <a:rPr lang="en-US" sz="2400" dirty="0"/>
              <a:t> </a:t>
            </a:r>
            <a:r>
              <a:rPr lang="en-US" sz="2400" dirty="0" err="1"/>
              <a:t>và</a:t>
            </a:r>
            <a:r>
              <a:rPr lang="en-US" sz="2400" dirty="0"/>
              <a:t> </a:t>
            </a:r>
            <a:r>
              <a:rPr lang="en-US" sz="2400" dirty="0" err="1"/>
              <a:t>đảm</a:t>
            </a:r>
            <a:r>
              <a:rPr lang="en-US" sz="2400" dirty="0"/>
              <a:t> </a:t>
            </a:r>
            <a:r>
              <a:rPr lang="en-US" sz="2400" dirty="0" err="1"/>
              <a:t>bảo</a:t>
            </a:r>
            <a:r>
              <a:rPr lang="en-US" sz="2400" dirty="0"/>
              <a:t> </a:t>
            </a:r>
            <a:r>
              <a:rPr lang="en-US" sz="2400" dirty="0" err="1"/>
              <a:t>chắc</a:t>
            </a:r>
            <a:r>
              <a:rPr lang="en-US" sz="2400" dirty="0"/>
              <a:t> </a:t>
            </a:r>
            <a:r>
              <a:rPr lang="en-US" sz="2400" dirty="0" err="1"/>
              <a:t>chắn</a:t>
            </a:r>
            <a:r>
              <a:rPr lang="en-US" sz="2400" dirty="0"/>
              <a:t> </a:t>
            </a:r>
            <a:r>
              <a:rPr lang="en-US" sz="2400" dirty="0" err="1"/>
              <a:t>đạt</a:t>
            </a:r>
            <a:r>
              <a:rPr lang="en-US" sz="2400" dirty="0"/>
              <a:t> </a:t>
            </a:r>
            <a:r>
              <a:rPr lang="en-US" sz="2400" dirty="0" err="1"/>
              <a:t>được</a:t>
            </a:r>
            <a:r>
              <a:rPr lang="en-US" sz="2400" dirty="0"/>
              <a:t> </a:t>
            </a:r>
            <a:r>
              <a:rPr lang="en-US" sz="2400" dirty="0" err="1"/>
              <a:t>chỉ</a:t>
            </a:r>
            <a:r>
              <a:rPr lang="en-US" sz="2400" dirty="0"/>
              <a:t> </a:t>
            </a:r>
            <a:r>
              <a:rPr lang="en-US" sz="2400" dirty="0" err="1"/>
              <a:t>tiêu</a:t>
            </a:r>
            <a:r>
              <a:rPr lang="en-US" sz="2400" dirty="0"/>
              <a:t> </a:t>
            </a:r>
            <a:endParaRPr lang="vi-VN" sz="2400" dirty="0"/>
          </a:p>
        </p:txBody>
      </p:sp>
    </p:spTree>
    <p:extLst>
      <p:ext uri="{BB962C8B-B14F-4D97-AF65-F5344CB8AC3E}">
        <p14:creationId xmlns:p14="http://schemas.microsoft.com/office/powerpoint/2010/main" val="2048114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9. </a:t>
            </a:r>
            <a:r>
              <a:rPr lang="en-US" sz="2800" dirty="0" err="1">
                <a:solidFill>
                  <a:schemeClr val="tx1"/>
                </a:solidFill>
              </a:rPr>
              <a:t>Các</a:t>
            </a:r>
            <a:r>
              <a:rPr lang="en-US" sz="2800" dirty="0">
                <a:solidFill>
                  <a:schemeClr val="tx1"/>
                </a:solidFill>
              </a:rPr>
              <a:t> </a:t>
            </a:r>
            <a:r>
              <a:rPr lang="en-US" sz="2800" dirty="0" err="1">
                <a:solidFill>
                  <a:schemeClr val="tx1"/>
                </a:solidFill>
              </a:rPr>
              <a:t>yêu</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chỉ</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61</a:t>
            </a:fld>
            <a:endParaRPr lang="en-US"/>
          </a:p>
        </p:txBody>
      </p:sp>
      <p:sp>
        <p:nvSpPr>
          <p:cNvPr id="4" name="Content Placeholder 3"/>
          <p:cNvSpPr>
            <a:spLocks noGrp="1"/>
          </p:cNvSpPr>
          <p:nvPr>
            <p:ph sz="quarter" idx="1"/>
          </p:nvPr>
        </p:nvSpPr>
        <p:spPr>
          <a:xfrm>
            <a:off x="237978" y="1198098"/>
            <a:ext cx="8763000" cy="4953000"/>
          </a:xfrm>
        </p:spPr>
        <p:txBody>
          <a:bodyPr>
            <a:noAutofit/>
          </a:bodyPr>
          <a:lstStyle/>
          <a:p>
            <a:pPr algn="just">
              <a:lnSpc>
                <a:spcPct val="120000"/>
              </a:lnSpc>
              <a:buClr>
                <a:srgbClr val="FF0000"/>
              </a:buClr>
              <a:buFont typeface="Wingdings" pitchFamily="2" charset="2"/>
              <a:buChar char="v"/>
            </a:pPr>
            <a:r>
              <a:rPr lang="en-US" sz="2000" b="1" i="1" dirty="0"/>
              <a:t> </a:t>
            </a:r>
            <a:r>
              <a:rPr lang="en-US" sz="2000" b="1" dirty="0" err="1"/>
              <a:t>Thích</a:t>
            </a:r>
            <a:r>
              <a:rPr lang="en-US" sz="2000" b="1" dirty="0"/>
              <a:t> </a:t>
            </a:r>
            <a:r>
              <a:rPr lang="en-US" sz="2000" b="1" dirty="0" err="1"/>
              <a:t>hợp</a:t>
            </a:r>
            <a:r>
              <a:rPr lang="en-US" sz="2000" dirty="0"/>
              <a:t>: </a:t>
            </a:r>
            <a:r>
              <a:rPr lang="en-US" sz="2000" dirty="0" err="1"/>
              <a:t>Các</a:t>
            </a:r>
            <a:r>
              <a:rPr lang="en-US" sz="2000" dirty="0"/>
              <a:t> </a:t>
            </a:r>
            <a:r>
              <a:rPr lang="en-US" sz="2000" dirty="0" err="1"/>
              <a:t>chỉ</a:t>
            </a:r>
            <a:r>
              <a:rPr lang="en-US" sz="2000" dirty="0"/>
              <a:t> </a:t>
            </a:r>
            <a:r>
              <a:rPr lang="en-US" sz="2000" dirty="0" err="1"/>
              <a:t>tiêu</a:t>
            </a:r>
            <a:r>
              <a:rPr lang="en-US" sz="2000" dirty="0"/>
              <a:t> </a:t>
            </a:r>
            <a:r>
              <a:rPr lang="en-US" sz="2000" dirty="0" err="1"/>
              <a:t>không</a:t>
            </a:r>
            <a:r>
              <a:rPr lang="en-US" sz="2000" dirty="0"/>
              <a:t> </a:t>
            </a:r>
            <a:r>
              <a:rPr lang="en-US" sz="2000" dirty="0" err="1"/>
              <a:t>dựa</a:t>
            </a:r>
            <a:r>
              <a:rPr lang="en-US" sz="2000" dirty="0"/>
              <a:t> </a:t>
            </a:r>
            <a:r>
              <a:rPr lang="en-US" sz="2000" dirty="0" err="1"/>
              <a:t>vào</a:t>
            </a:r>
            <a:r>
              <a:rPr lang="en-US" sz="2000" dirty="0"/>
              <a:t> </a:t>
            </a:r>
            <a:r>
              <a:rPr lang="en-US" sz="2000" dirty="0" err="1"/>
              <a:t>các</a:t>
            </a:r>
            <a:r>
              <a:rPr lang="en-US" sz="2000" dirty="0"/>
              <a:t> </a:t>
            </a:r>
            <a:r>
              <a:rPr lang="en-US" sz="2000" dirty="0" err="1"/>
              <a:t>số</a:t>
            </a:r>
            <a:r>
              <a:rPr lang="en-US" sz="2000" dirty="0"/>
              <a:t> </a:t>
            </a:r>
            <a:r>
              <a:rPr lang="en-US" sz="2000" dirty="0" err="1"/>
              <a:t>liệu</a:t>
            </a:r>
            <a:r>
              <a:rPr lang="en-US" sz="2000" dirty="0"/>
              <a:t> </a:t>
            </a:r>
            <a:r>
              <a:rPr lang="en-US" sz="2000" dirty="0" err="1"/>
              <a:t>khoa</a:t>
            </a:r>
            <a:r>
              <a:rPr lang="en-US" sz="2000" dirty="0"/>
              <a:t> </a:t>
            </a:r>
            <a:r>
              <a:rPr lang="en-US" sz="2000" dirty="0" err="1"/>
              <a:t>học</a:t>
            </a:r>
            <a:r>
              <a:rPr lang="en-US" sz="2000" dirty="0"/>
              <a:t> </a:t>
            </a:r>
            <a:r>
              <a:rPr lang="en-US" sz="2000" dirty="0" err="1"/>
              <a:t>hoặc</a:t>
            </a:r>
            <a:r>
              <a:rPr lang="en-US" sz="2000" dirty="0"/>
              <a:t> </a:t>
            </a:r>
            <a:r>
              <a:rPr lang="en-US" sz="2000" dirty="0" err="1"/>
              <a:t>không</a:t>
            </a:r>
            <a:r>
              <a:rPr lang="en-US" sz="2000" dirty="0"/>
              <a:t> </a:t>
            </a:r>
            <a:r>
              <a:rPr lang="en-US" sz="2000" dirty="0" err="1"/>
              <a:t>thích</a:t>
            </a:r>
            <a:r>
              <a:rPr lang="en-US" sz="2000" dirty="0"/>
              <a:t> </a:t>
            </a:r>
            <a:r>
              <a:rPr lang="en-US" sz="2000" dirty="0" err="1"/>
              <a:t>ứng</a:t>
            </a:r>
            <a:r>
              <a:rPr lang="en-US" sz="2000" dirty="0"/>
              <a:t> </a:t>
            </a:r>
            <a:r>
              <a:rPr lang="en-US" sz="2000" dirty="0" err="1"/>
              <a:t>với</a:t>
            </a:r>
            <a:r>
              <a:rPr lang="en-US" sz="2000" dirty="0"/>
              <a:t> </a:t>
            </a:r>
            <a:r>
              <a:rPr lang="en-US" sz="2000" dirty="0" err="1"/>
              <a:t>các</a:t>
            </a:r>
            <a:r>
              <a:rPr lang="en-US" sz="2000" dirty="0"/>
              <a:t> </a:t>
            </a:r>
            <a:r>
              <a:rPr lang="en-US" sz="2000" dirty="0" err="1"/>
              <a:t>trách</a:t>
            </a:r>
            <a:r>
              <a:rPr lang="en-US" sz="2000" dirty="0"/>
              <a:t> </a:t>
            </a:r>
            <a:r>
              <a:rPr lang="en-US" sz="2000" dirty="0" err="1"/>
              <a:t>nhiệm</a:t>
            </a:r>
            <a:r>
              <a:rPr lang="en-US" sz="2000" dirty="0"/>
              <a:t> </a:t>
            </a:r>
            <a:r>
              <a:rPr lang="en-US" sz="2000" dirty="0" err="1"/>
              <a:t>của</a:t>
            </a:r>
            <a:r>
              <a:rPr lang="en-US" sz="2000" dirty="0"/>
              <a:t> </a:t>
            </a:r>
            <a:r>
              <a:rPr lang="en-US" sz="2000" dirty="0" err="1"/>
              <a:t>nhân</a:t>
            </a:r>
            <a:r>
              <a:rPr lang="en-US" sz="2000" dirty="0"/>
              <a:t> </a:t>
            </a:r>
            <a:r>
              <a:rPr lang="en-US" sz="2000" dirty="0" err="1"/>
              <a:t>viên</a:t>
            </a:r>
            <a:r>
              <a:rPr lang="en-US" sz="2000" dirty="0"/>
              <a:t> </a:t>
            </a:r>
            <a:r>
              <a:rPr lang="en-US" sz="2000" dirty="0" err="1"/>
              <a:t>bán</a:t>
            </a:r>
            <a:r>
              <a:rPr lang="en-US" sz="2000" dirty="0"/>
              <a:t> </a:t>
            </a:r>
            <a:r>
              <a:rPr lang="en-US" sz="2000" dirty="0" err="1"/>
              <a:t>hàng</a:t>
            </a:r>
            <a:r>
              <a:rPr lang="en-US" sz="2000" dirty="0"/>
              <a:t> </a:t>
            </a:r>
            <a:r>
              <a:rPr lang="en-US" sz="2000" dirty="0" err="1"/>
              <a:t>sẽ</a:t>
            </a:r>
            <a:r>
              <a:rPr lang="en-US" sz="2000" dirty="0"/>
              <a:t> </a:t>
            </a:r>
            <a:r>
              <a:rPr lang="en-US" sz="2000" dirty="0" err="1"/>
              <a:t>làm</a:t>
            </a:r>
            <a:r>
              <a:rPr lang="en-US" sz="2000" dirty="0"/>
              <a:t> “</a:t>
            </a:r>
            <a:r>
              <a:rPr lang="en-US" sz="2000" dirty="0" err="1"/>
              <a:t>nản</a:t>
            </a:r>
            <a:r>
              <a:rPr lang="en-US" sz="2000" dirty="0"/>
              <a:t> </a:t>
            </a:r>
            <a:r>
              <a:rPr lang="en-US" sz="2000" dirty="0" err="1"/>
              <a:t>lòng</a:t>
            </a:r>
            <a:r>
              <a:rPr lang="en-US" sz="2000" dirty="0"/>
              <a:t>” </a:t>
            </a:r>
            <a:r>
              <a:rPr lang="en-US" sz="2000" dirty="0" err="1"/>
              <a:t>lực</a:t>
            </a:r>
            <a:r>
              <a:rPr lang="en-US" sz="2000" dirty="0"/>
              <a:t> </a:t>
            </a:r>
            <a:r>
              <a:rPr lang="en-US" sz="2000" dirty="0" err="1"/>
              <a:t>lượng</a:t>
            </a:r>
            <a:r>
              <a:rPr lang="en-US" sz="2000" dirty="0"/>
              <a:t> </a:t>
            </a:r>
            <a:r>
              <a:rPr lang="en-US" sz="2000" dirty="0" err="1"/>
              <a:t>bán</a:t>
            </a:r>
            <a:r>
              <a:rPr lang="en-US" sz="2000" dirty="0"/>
              <a:t> </a:t>
            </a:r>
            <a:r>
              <a:rPr lang="en-US" sz="2000" dirty="0" err="1"/>
              <a:t>hàng</a:t>
            </a:r>
            <a:endParaRPr lang="en-US" sz="2000" dirty="0"/>
          </a:p>
          <a:p>
            <a:pPr algn="just">
              <a:lnSpc>
                <a:spcPct val="120000"/>
              </a:lnSpc>
              <a:buClr>
                <a:srgbClr val="FF0000"/>
              </a:buClr>
              <a:buFont typeface="Wingdings" pitchFamily="2" charset="2"/>
              <a:buChar char="v"/>
            </a:pPr>
            <a:r>
              <a:rPr lang="en-US" sz="2000" b="1" i="1" dirty="0"/>
              <a:t> </a:t>
            </a:r>
            <a:r>
              <a:rPr lang="en-US" sz="2000" b="1" dirty="0" err="1"/>
              <a:t>Khả</a:t>
            </a:r>
            <a:r>
              <a:rPr lang="en-US" sz="2000" b="1" dirty="0"/>
              <a:t> </a:t>
            </a:r>
            <a:r>
              <a:rPr lang="en-US" sz="2000" b="1" dirty="0" err="1"/>
              <a:t>năng</a:t>
            </a:r>
            <a:r>
              <a:rPr lang="en-US" sz="2000" b="1" dirty="0"/>
              <a:t> </a:t>
            </a:r>
            <a:r>
              <a:rPr lang="en-US" sz="2000" b="1" dirty="0" err="1"/>
              <a:t>thực</a:t>
            </a:r>
            <a:r>
              <a:rPr lang="en-US" sz="2000" b="1" dirty="0"/>
              <a:t> </a:t>
            </a:r>
            <a:r>
              <a:rPr lang="en-US" sz="2000" b="1" dirty="0" err="1"/>
              <a:t>thi</a:t>
            </a:r>
            <a:r>
              <a:rPr lang="en-US" sz="2000" dirty="0"/>
              <a:t>: </a:t>
            </a:r>
            <a:r>
              <a:rPr lang="en-US" sz="2000" dirty="0" err="1"/>
              <a:t>Nếu</a:t>
            </a:r>
            <a:r>
              <a:rPr lang="en-US" sz="2000" dirty="0"/>
              <a:t> </a:t>
            </a:r>
            <a:r>
              <a:rPr lang="en-US" sz="2000" dirty="0" err="1"/>
              <a:t>chỉ</a:t>
            </a:r>
            <a:r>
              <a:rPr lang="en-US" sz="2000" dirty="0"/>
              <a:t> </a:t>
            </a:r>
            <a:r>
              <a:rPr lang="en-US" sz="2000" dirty="0" err="1"/>
              <a:t>tiêu</a:t>
            </a:r>
            <a:r>
              <a:rPr lang="en-US" sz="2000" dirty="0"/>
              <a:t> </a:t>
            </a:r>
            <a:r>
              <a:rPr lang="en-US" sz="2000" dirty="0" err="1"/>
              <a:t>quá</a:t>
            </a:r>
            <a:r>
              <a:rPr lang="en-US" sz="2000" dirty="0"/>
              <a:t> </a:t>
            </a:r>
            <a:r>
              <a:rPr lang="en-US" sz="2000" dirty="0" err="1"/>
              <a:t>cao</a:t>
            </a:r>
            <a:r>
              <a:rPr lang="en-US" sz="2000" dirty="0"/>
              <a:t>, </a:t>
            </a:r>
            <a:r>
              <a:rPr lang="en-US" sz="2000" dirty="0" err="1"/>
              <a:t>các</a:t>
            </a:r>
            <a:r>
              <a:rPr lang="en-US" sz="2000" dirty="0"/>
              <a:t> </a:t>
            </a:r>
            <a:r>
              <a:rPr lang="en-US" sz="2000" dirty="0" err="1"/>
              <a:t>nhân</a:t>
            </a:r>
            <a:r>
              <a:rPr lang="en-US" sz="2000" dirty="0"/>
              <a:t> </a:t>
            </a:r>
            <a:r>
              <a:rPr lang="en-US" sz="2000" dirty="0" err="1"/>
              <a:t>viên</a:t>
            </a:r>
            <a:r>
              <a:rPr lang="en-US" sz="2000" dirty="0"/>
              <a:t> </a:t>
            </a:r>
            <a:r>
              <a:rPr lang="en-US" sz="2000" dirty="0" err="1"/>
              <a:t>có</a:t>
            </a:r>
            <a:r>
              <a:rPr lang="en-US" sz="2000" dirty="0"/>
              <a:t> </a:t>
            </a:r>
            <a:r>
              <a:rPr lang="en-US" sz="2000" dirty="0" err="1"/>
              <a:t>thể</a:t>
            </a:r>
            <a:r>
              <a:rPr lang="en-US" sz="2000" dirty="0"/>
              <a:t> </a:t>
            </a:r>
            <a:r>
              <a:rPr lang="en-US" sz="2000" dirty="0" err="1"/>
              <a:t>sẽ</a:t>
            </a:r>
            <a:r>
              <a:rPr lang="en-US" sz="2000" dirty="0"/>
              <a:t> </a:t>
            </a:r>
            <a:r>
              <a:rPr lang="en-US" sz="2000" dirty="0" err="1"/>
              <a:t>không</a:t>
            </a:r>
            <a:r>
              <a:rPr lang="en-US" sz="2000" dirty="0"/>
              <a:t> </a:t>
            </a:r>
            <a:r>
              <a:rPr lang="en-US" sz="2000" dirty="0" err="1"/>
              <a:t>cố</a:t>
            </a:r>
            <a:r>
              <a:rPr lang="en-US" sz="2000" dirty="0"/>
              <a:t> </a:t>
            </a:r>
            <a:r>
              <a:rPr lang="en-US" sz="2000" dirty="0" err="1"/>
              <a:t>gắng</a:t>
            </a:r>
            <a:r>
              <a:rPr lang="en-US" sz="2000" dirty="0"/>
              <a:t> </a:t>
            </a:r>
            <a:r>
              <a:rPr lang="en-US" sz="2000" dirty="0" err="1"/>
              <a:t>bởi</a:t>
            </a:r>
            <a:r>
              <a:rPr lang="en-US" sz="2000" dirty="0"/>
              <a:t> </a:t>
            </a:r>
            <a:r>
              <a:rPr lang="en-US" sz="2000" dirty="0" err="1"/>
              <a:t>vì</a:t>
            </a:r>
            <a:r>
              <a:rPr lang="en-US" sz="2000" dirty="0"/>
              <a:t> </a:t>
            </a:r>
            <a:r>
              <a:rPr lang="en-US" sz="2000" dirty="0" err="1"/>
              <a:t>họ</a:t>
            </a:r>
            <a:r>
              <a:rPr lang="en-US" sz="2000" dirty="0"/>
              <a:t> tin </a:t>
            </a:r>
            <a:r>
              <a:rPr lang="en-US" sz="2000" dirty="0" err="1"/>
              <a:t>rằng</a:t>
            </a:r>
            <a:r>
              <a:rPr lang="en-US" sz="2000" dirty="0"/>
              <a:t> </a:t>
            </a:r>
            <a:r>
              <a:rPr lang="en-US" sz="2000" dirty="0" err="1"/>
              <a:t>chỉ</a:t>
            </a:r>
            <a:r>
              <a:rPr lang="en-US" sz="2000" dirty="0"/>
              <a:t> </a:t>
            </a:r>
            <a:r>
              <a:rPr lang="en-US" sz="2000" dirty="0" err="1"/>
              <a:t>tiêu</a:t>
            </a:r>
            <a:r>
              <a:rPr lang="en-US" sz="2000" dirty="0"/>
              <a:t> </a:t>
            </a:r>
            <a:r>
              <a:rPr lang="en-US" sz="2000" dirty="0" err="1"/>
              <a:t>là</a:t>
            </a:r>
            <a:r>
              <a:rPr lang="en-US" sz="2000" dirty="0"/>
              <a:t> </a:t>
            </a:r>
            <a:r>
              <a:rPr lang="en-US" sz="2000" dirty="0" err="1"/>
              <a:t>mục</a:t>
            </a:r>
            <a:r>
              <a:rPr lang="en-US" sz="2000" dirty="0"/>
              <a:t> </a:t>
            </a:r>
            <a:r>
              <a:rPr lang="en-US" sz="2000" dirty="0" err="1"/>
              <a:t>đích</a:t>
            </a:r>
            <a:r>
              <a:rPr lang="en-US" sz="2000" dirty="0"/>
              <a:t> </a:t>
            </a:r>
            <a:r>
              <a:rPr lang="en-US" sz="2000" dirty="0" err="1"/>
              <a:t>không</a:t>
            </a:r>
            <a:r>
              <a:rPr lang="en-US" sz="2000" dirty="0"/>
              <a:t> </a:t>
            </a:r>
            <a:r>
              <a:rPr lang="en-US" sz="2000" dirty="0" err="1"/>
              <a:t>thể</a:t>
            </a:r>
            <a:r>
              <a:rPr lang="en-US" sz="2000" dirty="0"/>
              <a:t> </a:t>
            </a:r>
            <a:r>
              <a:rPr lang="en-US" sz="2000" dirty="0" err="1"/>
              <a:t>đạt</a:t>
            </a:r>
            <a:r>
              <a:rPr lang="en-US" sz="2000" dirty="0"/>
              <a:t> </a:t>
            </a:r>
            <a:r>
              <a:rPr lang="en-US" sz="2000" dirty="0" err="1"/>
              <a:t>được</a:t>
            </a:r>
            <a:r>
              <a:rPr lang="en-US" sz="2000" dirty="0"/>
              <a:t> </a:t>
            </a:r>
            <a:r>
              <a:rPr lang="en-US" sz="2000" dirty="0" err="1"/>
              <a:t>hoặc</a:t>
            </a:r>
            <a:r>
              <a:rPr lang="en-US" sz="2000" dirty="0"/>
              <a:t> </a:t>
            </a:r>
            <a:r>
              <a:rPr lang="en-US" sz="2000" dirty="0" err="1"/>
              <a:t>họ</a:t>
            </a:r>
            <a:r>
              <a:rPr lang="en-US" sz="2000" dirty="0"/>
              <a:t> </a:t>
            </a:r>
            <a:r>
              <a:rPr lang="en-US" sz="2000" dirty="0" err="1"/>
              <a:t>có</a:t>
            </a:r>
            <a:r>
              <a:rPr lang="en-US" sz="2000" dirty="0"/>
              <a:t> </a:t>
            </a:r>
            <a:r>
              <a:rPr lang="en-US" sz="2000" dirty="0" err="1"/>
              <a:t>thể</a:t>
            </a:r>
            <a:r>
              <a:rPr lang="en-US" sz="2000" dirty="0"/>
              <a:t> </a:t>
            </a:r>
            <a:r>
              <a:rPr lang="en-US" sz="2000" dirty="0" err="1"/>
              <a:t>gian</a:t>
            </a:r>
            <a:r>
              <a:rPr lang="en-US" sz="2000" dirty="0"/>
              <a:t> </a:t>
            </a:r>
            <a:r>
              <a:rPr lang="en-US" sz="2000" dirty="0" err="1"/>
              <a:t>dối</a:t>
            </a:r>
            <a:r>
              <a:rPr lang="en-US" sz="2000" dirty="0"/>
              <a:t>, </a:t>
            </a:r>
            <a:r>
              <a:rPr lang="en-US" sz="2000" dirty="0" err="1"/>
              <a:t>các</a:t>
            </a:r>
            <a:r>
              <a:rPr lang="en-US" sz="2000" dirty="0"/>
              <a:t> </a:t>
            </a:r>
            <a:r>
              <a:rPr lang="en-US" sz="2000" dirty="0" err="1"/>
              <a:t>chỉ</a:t>
            </a:r>
            <a:r>
              <a:rPr lang="en-US" sz="2000" dirty="0"/>
              <a:t> </a:t>
            </a:r>
            <a:r>
              <a:rPr lang="en-US" sz="2000" dirty="0" err="1"/>
              <a:t>tiêu</a:t>
            </a:r>
            <a:r>
              <a:rPr lang="en-US" sz="2000" dirty="0"/>
              <a:t> </a:t>
            </a:r>
            <a:r>
              <a:rPr lang="en-US" sz="2000" dirty="0" err="1"/>
              <a:t>nên</a:t>
            </a:r>
            <a:r>
              <a:rPr lang="en-US" sz="2000" dirty="0"/>
              <a:t> </a:t>
            </a:r>
            <a:r>
              <a:rPr lang="en-US" sz="2000" dirty="0" err="1"/>
              <a:t>cao</a:t>
            </a:r>
            <a:r>
              <a:rPr lang="en-US" sz="2000" dirty="0"/>
              <a:t> </a:t>
            </a:r>
            <a:r>
              <a:rPr lang="en-US" sz="2000" dirty="0" err="1"/>
              <a:t>nhưng</a:t>
            </a:r>
            <a:r>
              <a:rPr lang="en-US" sz="2000" dirty="0"/>
              <a:t> </a:t>
            </a:r>
            <a:r>
              <a:rPr lang="en-US" sz="2000" dirty="0" err="1"/>
              <a:t>có</a:t>
            </a:r>
            <a:r>
              <a:rPr lang="en-US" sz="2000" dirty="0"/>
              <a:t> </a:t>
            </a:r>
            <a:r>
              <a:rPr lang="en-US" sz="2000" dirty="0" err="1"/>
              <a:t>thể</a:t>
            </a:r>
            <a:r>
              <a:rPr lang="en-US" sz="2000" dirty="0"/>
              <a:t> </a:t>
            </a:r>
            <a:r>
              <a:rPr lang="en-US" sz="2000" dirty="0" err="1"/>
              <a:t>đạt</a:t>
            </a:r>
            <a:r>
              <a:rPr lang="en-US" sz="2000" dirty="0"/>
              <a:t> </a:t>
            </a:r>
            <a:r>
              <a:rPr lang="en-US" sz="2000" dirty="0" err="1"/>
              <a:t>được</a:t>
            </a:r>
            <a:r>
              <a:rPr lang="en-US" sz="2000" dirty="0"/>
              <a:t> </a:t>
            </a:r>
          </a:p>
          <a:p>
            <a:pPr algn="just">
              <a:lnSpc>
                <a:spcPct val="120000"/>
              </a:lnSpc>
              <a:buClr>
                <a:srgbClr val="FF0000"/>
              </a:buClr>
              <a:buFont typeface="Wingdings" pitchFamily="2" charset="2"/>
              <a:buChar char="v"/>
            </a:pPr>
            <a:r>
              <a:rPr lang="en-US" sz="2000" b="1" i="1" dirty="0"/>
              <a:t> </a:t>
            </a:r>
            <a:r>
              <a:rPr lang="en-US" sz="2000" b="1" dirty="0" err="1"/>
              <a:t>Dễ</a:t>
            </a:r>
            <a:r>
              <a:rPr lang="en-US" sz="2000" b="1" dirty="0"/>
              <a:t> </a:t>
            </a:r>
            <a:r>
              <a:rPr lang="en-US" sz="2000" b="1" dirty="0" err="1"/>
              <a:t>hiểu</a:t>
            </a:r>
            <a:r>
              <a:rPr lang="en-US" sz="2000" b="1" dirty="0"/>
              <a:t>: </a:t>
            </a:r>
            <a:r>
              <a:rPr lang="en-US" sz="2000" dirty="0" err="1"/>
              <a:t>Nguyên</a:t>
            </a:r>
            <a:r>
              <a:rPr lang="en-US" sz="2000" dirty="0"/>
              <a:t> </a:t>
            </a:r>
            <a:r>
              <a:rPr lang="en-US" sz="2000" dirty="0" err="1"/>
              <a:t>tắc</a:t>
            </a:r>
            <a:r>
              <a:rPr lang="en-US" sz="2000" dirty="0"/>
              <a:t> “</a:t>
            </a:r>
            <a:r>
              <a:rPr lang="en-US" sz="2000" dirty="0" err="1"/>
              <a:t>Hãy</a:t>
            </a:r>
            <a:r>
              <a:rPr lang="en-US" sz="2000" dirty="0"/>
              <a:t> </a:t>
            </a:r>
            <a:r>
              <a:rPr lang="en-US" sz="2000" dirty="0" err="1"/>
              <a:t>giữ</a:t>
            </a:r>
            <a:r>
              <a:rPr lang="en-US" sz="2000" dirty="0"/>
              <a:t> </a:t>
            </a:r>
            <a:r>
              <a:rPr lang="en-US" sz="2000" dirty="0" err="1"/>
              <a:t>cho</a:t>
            </a:r>
            <a:r>
              <a:rPr lang="en-US" sz="2000" dirty="0"/>
              <a:t> </a:t>
            </a:r>
            <a:r>
              <a:rPr lang="en-US" sz="2000" dirty="0" err="1"/>
              <a:t>đơn</a:t>
            </a:r>
            <a:r>
              <a:rPr lang="en-US" sz="2000" dirty="0"/>
              <a:t> </a:t>
            </a:r>
            <a:r>
              <a:rPr lang="en-US" sz="2000" dirty="0" err="1"/>
              <a:t>giản</a:t>
            </a:r>
            <a:r>
              <a:rPr lang="en-US" sz="2000" dirty="0"/>
              <a:t>” </a:t>
            </a:r>
            <a:r>
              <a:rPr lang="en-US" sz="2000" dirty="0" err="1"/>
              <a:t>tuy</a:t>
            </a:r>
            <a:r>
              <a:rPr lang="en-US" sz="2000" dirty="0"/>
              <a:t> </a:t>
            </a:r>
            <a:r>
              <a:rPr lang="en-US" sz="2000" dirty="0" err="1"/>
              <a:t>cũ</a:t>
            </a:r>
            <a:r>
              <a:rPr lang="en-US" sz="2000" dirty="0"/>
              <a:t> </a:t>
            </a:r>
            <a:r>
              <a:rPr lang="en-US" sz="2000" dirty="0" err="1"/>
              <a:t>nhưng</a:t>
            </a:r>
            <a:r>
              <a:rPr lang="en-US" sz="2000" dirty="0"/>
              <a:t> </a:t>
            </a:r>
            <a:r>
              <a:rPr lang="en-US" sz="2000" dirty="0" err="1"/>
              <a:t>luôn</a:t>
            </a:r>
            <a:r>
              <a:rPr lang="en-US" sz="2000" dirty="0"/>
              <a:t> </a:t>
            </a:r>
            <a:r>
              <a:rPr lang="en-US" sz="2000" dirty="0" err="1"/>
              <a:t>luôn</a:t>
            </a:r>
            <a:r>
              <a:rPr lang="en-US" sz="2000" dirty="0"/>
              <a:t> </a:t>
            </a:r>
            <a:r>
              <a:rPr lang="en-US" sz="2000" dirty="0" err="1"/>
              <a:t>phù</a:t>
            </a:r>
            <a:r>
              <a:rPr lang="en-US" sz="2000" dirty="0"/>
              <a:t> </a:t>
            </a:r>
            <a:r>
              <a:rPr lang="en-US" sz="2000" dirty="0" err="1"/>
              <a:t>hợp</a:t>
            </a:r>
            <a:r>
              <a:rPr lang="en-US" sz="2000" dirty="0"/>
              <a:t> . </a:t>
            </a:r>
            <a:r>
              <a:rPr lang="en-US" sz="2000" dirty="0" err="1"/>
              <a:t>Nếu</a:t>
            </a:r>
            <a:r>
              <a:rPr lang="en-US" sz="2000" dirty="0"/>
              <a:t> </a:t>
            </a:r>
            <a:r>
              <a:rPr lang="en-US" sz="2000" dirty="0" err="1"/>
              <a:t>một</a:t>
            </a:r>
            <a:r>
              <a:rPr lang="en-US" sz="2000" dirty="0"/>
              <a:t> </a:t>
            </a:r>
            <a:r>
              <a:rPr lang="en-US" sz="2000" dirty="0" err="1"/>
              <a:t>hệ</a:t>
            </a:r>
            <a:r>
              <a:rPr lang="en-US" sz="2000" dirty="0"/>
              <a:t> </a:t>
            </a:r>
            <a:r>
              <a:rPr lang="en-US" sz="2000" dirty="0" err="1"/>
              <a:t>thống</a:t>
            </a:r>
            <a:r>
              <a:rPr lang="en-US" sz="2000" dirty="0"/>
              <a:t> </a:t>
            </a:r>
            <a:r>
              <a:rPr lang="en-US" sz="2000" dirty="0" err="1"/>
              <a:t>chỉ</a:t>
            </a:r>
            <a:r>
              <a:rPr lang="en-US" sz="2000" dirty="0"/>
              <a:t> </a:t>
            </a:r>
            <a:r>
              <a:rPr lang="en-US" sz="2000" dirty="0" err="1"/>
              <a:t>tiêu</a:t>
            </a:r>
            <a:r>
              <a:rPr lang="en-US" sz="2000" dirty="0"/>
              <a:t> </a:t>
            </a:r>
            <a:r>
              <a:rPr lang="en-US" sz="2000" dirty="0" err="1"/>
              <a:t>quá</a:t>
            </a:r>
            <a:r>
              <a:rPr lang="en-US" sz="2000" dirty="0"/>
              <a:t> </a:t>
            </a:r>
            <a:r>
              <a:rPr lang="en-US" sz="2000" dirty="0" err="1"/>
              <a:t>phức</a:t>
            </a:r>
            <a:r>
              <a:rPr lang="en-US" sz="2000" dirty="0"/>
              <a:t> </a:t>
            </a:r>
            <a:r>
              <a:rPr lang="en-US" sz="2000" dirty="0" err="1"/>
              <a:t>tạp</a:t>
            </a:r>
            <a:r>
              <a:rPr lang="en-US" sz="2000" dirty="0"/>
              <a:t> </a:t>
            </a:r>
            <a:r>
              <a:rPr lang="en-US" sz="2000" dirty="0" err="1"/>
              <a:t>thì</a:t>
            </a:r>
            <a:r>
              <a:rPr lang="en-US" sz="2000" dirty="0"/>
              <a:t> </a:t>
            </a:r>
            <a:r>
              <a:rPr lang="en-US" sz="2000" dirty="0" err="1"/>
              <a:t>lực</a:t>
            </a:r>
            <a:r>
              <a:rPr lang="en-US" sz="2000" dirty="0"/>
              <a:t> </a:t>
            </a:r>
            <a:r>
              <a:rPr lang="en-US" sz="2000" dirty="0" err="1"/>
              <a:t>lượng</a:t>
            </a:r>
            <a:r>
              <a:rPr lang="en-US" sz="2000" dirty="0"/>
              <a:t> </a:t>
            </a:r>
            <a:r>
              <a:rPr lang="en-US" sz="2000" dirty="0" err="1"/>
              <a:t>bán</a:t>
            </a:r>
            <a:r>
              <a:rPr lang="en-US" sz="2000" dirty="0"/>
              <a:t> </a:t>
            </a:r>
            <a:r>
              <a:rPr lang="en-US" sz="2000" dirty="0" err="1"/>
              <a:t>hàng</a:t>
            </a:r>
            <a:r>
              <a:rPr lang="en-US" sz="2000" dirty="0"/>
              <a:t> </a:t>
            </a:r>
            <a:r>
              <a:rPr lang="en-US" sz="2000" dirty="0" err="1"/>
              <a:t>sẽ</a:t>
            </a:r>
            <a:r>
              <a:rPr lang="en-US" sz="2000" dirty="0"/>
              <a:t> </a:t>
            </a:r>
            <a:r>
              <a:rPr lang="en-US" sz="2000" dirty="0" err="1"/>
              <a:t>không</a:t>
            </a:r>
            <a:r>
              <a:rPr lang="en-US" sz="2000" dirty="0"/>
              <a:t> </a:t>
            </a:r>
            <a:r>
              <a:rPr lang="en-US" sz="2000" dirty="0" err="1"/>
              <a:t>hiểu</a:t>
            </a:r>
            <a:r>
              <a:rPr lang="en-US" sz="2000" dirty="0"/>
              <a:t> </a:t>
            </a:r>
            <a:r>
              <a:rPr lang="en-US" sz="2000" dirty="0" err="1"/>
              <a:t>nó</a:t>
            </a:r>
            <a:r>
              <a:rPr lang="en-US" sz="2000" dirty="0"/>
              <a:t> </a:t>
            </a:r>
            <a:r>
              <a:rPr lang="en-US" sz="2000" dirty="0" err="1"/>
              <a:t>và</a:t>
            </a:r>
            <a:r>
              <a:rPr lang="en-US" sz="2000" dirty="0"/>
              <a:t> </a:t>
            </a:r>
            <a:r>
              <a:rPr lang="en-US" sz="2000" dirty="0" err="1"/>
              <a:t>một</a:t>
            </a:r>
            <a:r>
              <a:rPr lang="en-US" sz="2000" dirty="0"/>
              <a:t> </a:t>
            </a:r>
            <a:r>
              <a:rPr lang="en-US" sz="2000" dirty="0" err="1"/>
              <a:t>số</a:t>
            </a:r>
            <a:r>
              <a:rPr lang="en-US" sz="2000" dirty="0"/>
              <a:t> </a:t>
            </a:r>
            <a:r>
              <a:rPr lang="en-US" sz="2000" dirty="0" err="1"/>
              <a:t>nhân</a:t>
            </a:r>
            <a:r>
              <a:rPr lang="en-US" sz="2000" dirty="0"/>
              <a:t> </a:t>
            </a:r>
            <a:r>
              <a:rPr lang="en-US" sz="2000" dirty="0" err="1"/>
              <a:t>viên</a:t>
            </a:r>
            <a:r>
              <a:rPr lang="en-US" sz="2000" dirty="0"/>
              <a:t> </a:t>
            </a:r>
            <a:r>
              <a:rPr lang="en-US" sz="2000" dirty="0" err="1"/>
              <a:t>có</a:t>
            </a:r>
            <a:r>
              <a:rPr lang="en-US" sz="2000" dirty="0"/>
              <a:t> </a:t>
            </a:r>
            <a:r>
              <a:rPr lang="en-US" sz="2000" dirty="0" err="1"/>
              <a:t>thể</a:t>
            </a:r>
            <a:r>
              <a:rPr lang="en-US" sz="2000" dirty="0"/>
              <a:t> </a:t>
            </a:r>
            <a:r>
              <a:rPr lang="en-US" sz="2000" dirty="0" err="1"/>
              <a:t>sẽ</a:t>
            </a:r>
            <a:r>
              <a:rPr lang="en-US" sz="2000" dirty="0"/>
              <a:t> </a:t>
            </a:r>
            <a:r>
              <a:rPr lang="en-US" sz="2000" dirty="0" err="1"/>
              <a:t>bỏ</a:t>
            </a:r>
            <a:r>
              <a:rPr lang="en-US" sz="2000" dirty="0"/>
              <a:t> qua </a:t>
            </a:r>
            <a:r>
              <a:rPr lang="en-US" sz="2000" dirty="0" err="1"/>
              <a:t>chúng</a:t>
            </a:r>
            <a:r>
              <a:rPr lang="en-US" sz="2000" dirty="0"/>
              <a:t>. </a:t>
            </a:r>
            <a:endParaRPr lang="en-US" sz="2000" b="1" i="1" dirty="0"/>
          </a:p>
          <a:p>
            <a:pPr algn="just">
              <a:lnSpc>
                <a:spcPct val="120000"/>
              </a:lnSpc>
              <a:buClr>
                <a:srgbClr val="FF0000"/>
              </a:buClr>
              <a:buFont typeface="Wingdings" pitchFamily="2" charset="2"/>
              <a:buChar char="v"/>
            </a:pPr>
            <a:r>
              <a:rPr lang="en-US" sz="2000" b="1" i="1" dirty="0"/>
              <a:t> </a:t>
            </a:r>
            <a:r>
              <a:rPr lang="en-US" sz="2000" b="1" dirty="0" err="1"/>
              <a:t>Tính</a:t>
            </a:r>
            <a:r>
              <a:rPr lang="en-US" sz="2000" b="1" dirty="0"/>
              <a:t> </a:t>
            </a:r>
            <a:r>
              <a:rPr lang="en-US" sz="2000" b="1" dirty="0" err="1"/>
              <a:t>đầy</a:t>
            </a:r>
            <a:r>
              <a:rPr lang="en-US" sz="2000" b="1" dirty="0"/>
              <a:t> </a:t>
            </a:r>
            <a:r>
              <a:rPr lang="en-US" sz="2000" b="1" dirty="0" err="1"/>
              <a:t>đủ</a:t>
            </a:r>
            <a:r>
              <a:rPr lang="en-US" sz="2000" dirty="0"/>
              <a:t>: </a:t>
            </a:r>
            <a:r>
              <a:rPr lang="en-US" sz="2000" dirty="0" err="1"/>
              <a:t>Một</a:t>
            </a:r>
            <a:r>
              <a:rPr lang="en-US" sz="2000" dirty="0"/>
              <a:t> </a:t>
            </a:r>
            <a:r>
              <a:rPr lang="en-US" sz="2000" dirty="0" err="1"/>
              <a:t>chương</a:t>
            </a:r>
            <a:r>
              <a:rPr lang="en-US" sz="2000" dirty="0"/>
              <a:t> </a:t>
            </a:r>
            <a:r>
              <a:rPr lang="en-US" sz="2000" dirty="0" err="1"/>
              <a:t>trình</a:t>
            </a:r>
            <a:r>
              <a:rPr lang="en-US" sz="2000" dirty="0"/>
              <a:t> </a:t>
            </a:r>
            <a:r>
              <a:rPr lang="en-US" sz="2000" dirty="0" err="1"/>
              <a:t>chỉ</a:t>
            </a:r>
            <a:r>
              <a:rPr lang="en-US" sz="2000" dirty="0"/>
              <a:t> </a:t>
            </a:r>
            <a:r>
              <a:rPr lang="en-US" sz="2000" dirty="0" err="1"/>
              <a:t>tiêu</a:t>
            </a:r>
            <a:r>
              <a:rPr lang="en-US" sz="2000" dirty="0"/>
              <a:t> </a:t>
            </a:r>
            <a:r>
              <a:rPr lang="en-US" sz="2000" dirty="0" err="1"/>
              <a:t>tốt</a:t>
            </a:r>
            <a:r>
              <a:rPr lang="en-US" sz="2000" dirty="0"/>
              <a:t> </a:t>
            </a:r>
            <a:r>
              <a:rPr lang="en-US" sz="2000" dirty="0" err="1"/>
              <a:t>sẽ</a:t>
            </a:r>
            <a:r>
              <a:rPr lang="en-US" sz="2000" dirty="0"/>
              <a:t> bao </a:t>
            </a:r>
            <a:r>
              <a:rPr lang="en-US" sz="2000" dirty="0" err="1"/>
              <a:t>trùm</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tiêu</a:t>
            </a:r>
            <a:r>
              <a:rPr lang="en-US" sz="2000" dirty="0"/>
              <a:t> </a:t>
            </a:r>
            <a:r>
              <a:rPr lang="en-US" sz="2000" dirty="0" err="1"/>
              <a:t>chuẩn</a:t>
            </a:r>
            <a:r>
              <a:rPr lang="en-US" sz="2000" dirty="0"/>
              <a:t>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để</a:t>
            </a:r>
            <a:r>
              <a:rPr lang="en-US" sz="2000" dirty="0"/>
              <a:t> </a:t>
            </a:r>
            <a:r>
              <a:rPr lang="en-US" sz="2000" dirty="0" err="1"/>
              <a:t>hướng</a:t>
            </a:r>
            <a:r>
              <a:rPr lang="en-US" sz="2000" dirty="0"/>
              <a:t> </a:t>
            </a:r>
            <a:r>
              <a:rPr lang="en-US" sz="2000" dirty="0" err="1"/>
              <a:t>dẫn</a:t>
            </a:r>
            <a:r>
              <a:rPr lang="en-US" sz="2000" dirty="0"/>
              <a:t>, </a:t>
            </a:r>
            <a:r>
              <a:rPr lang="en-US" sz="2000" dirty="0" err="1"/>
              <a:t>kiểm</a:t>
            </a:r>
            <a:r>
              <a:rPr lang="en-US" sz="2000" dirty="0"/>
              <a:t> </a:t>
            </a:r>
            <a:r>
              <a:rPr lang="en-US" sz="2000" dirty="0" err="1"/>
              <a:t>soát</a:t>
            </a:r>
            <a:r>
              <a:rPr lang="en-US" sz="2000" dirty="0"/>
              <a:t> </a:t>
            </a:r>
            <a:r>
              <a:rPr lang="en-US" sz="2000" dirty="0" err="1"/>
              <a:t>và</a:t>
            </a:r>
            <a:r>
              <a:rPr lang="en-US" sz="2000" dirty="0"/>
              <a:t> </a:t>
            </a:r>
            <a:r>
              <a:rPr lang="en-US" sz="2000" dirty="0" err="1"/>
              <a:t>đánh</a:t>
            </a:r>
            <a:r>
              <a:rPr lang="en-US" sz="2000" dirty="0"/>
              <a:t> </a:t>
            </a:r>
            <a:r>
              <a:rPr lang="en-US" sz="2000" dirty="0" err="1"/>
              <a:t>giá</a:t>
            </a:r>
            <a:r>
              <a:rPr lang="en-US" sz="2000" dirty="0"/>
              <a:t> </a:t>
            </a:r>
            <a:r>
              <a:rPr lang="en-US" sz="2000" dirty="0" err="1"/>
              <a:t>lực</a:t>
            </a:r>
            <a:r>
              <a:rPr lang="en-US" sz="2000" dirty="0"/>
              <a:t> </a:t>
            </a:r>
            <a:r>
              <a:rPr lang="en-US" sz="2000" dirty="0" err="1"/>
              <a:t>lượng</a:t>
            </a:r>
            <a:r>
              <a:rPr lang="en-US" sz="2000" dirty="0"/>
              <a:t> </a:t>
            </a:r>
            <a:r>
              <a:rPr lang="en-US" sz="2000" dirty="0" err="1"/>
              <a:t>bán</a:t>
            </a:r>
            <a:r>
              <a:rPr lang="en-US" sz="2000" dirty="0"/>
              <a:t> </a:t>
            </a:r>
            <a:r>
              <a:rPr lang="en-US" sz="2000" dirty="0" err="1"/>
              <a:t>hàng</a:t>
            </a:r>
            <a:endParaRPr lang="vi-VN" sz="2000" dirty="0"/>
          </a:p>
        </p:txBody>
      </p:sp>
    </p:spTree>
    <p:extLst>
      <p:ext uri="{BB962C8B-B14F-4D97-AF65-F5344CB8AC3E}">
        <p14:creationId xmlns:p14="http://schemas.microsoft.com/office/powerpoint/2010/main" val="37929320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609600"/>
          </a:xfrm>
        </p:spPr>
        <p:txBody>
          <a:bodyPr>
            <a:noAutofit/>
          </a:bodyPr>
          <a:lstStyle/>
          <a:p>
            <a:pPr algn="ctr">
              <a:lnSpc>
                <a:spcPct val="100000"/>
              </a:lnSpc>
            </a:pPr>
            <a:r>
              <a:rPr lang="en-US" sz="2800" dirty="0">
                <a:solidFill>
                  <a:schemeClr val="tx1"/>
                </a:solidFill>
              </a:rPr>
              <a:t>10. </a:t>
            </a:r>
            <a:r>
              <a:rPr lang="en-US" sz="2800" dirty="0" err="1">
                <a:solidFill>
                  <a:schemeClr val="tx1"/>
                </a:solidFill>
              </a:rPr>
              <a:t>Sự</a:t>
            </a:r>
            <a:r>
              <a:rPr lang="en-US" sz="2800" dirty="0">
                <a:solidFill>
                  <a:schemeClr val="tx1"/>
                </a:solidFill>
              </a:rPr>
              <a:t> </a:t>
            </a:r>
            <a:r>
              <a:rPr lang="en-US" sz="2800" dirty="0" err="1">
                <a:solidFill>
                  <a:schemeClr val="tx1"/>
                </a:solidFill>
              </a:rPr>
              <a:t>tham</a:t>
            </a:r>
            <a:r>
              <a:rPr lang="en-US" sz="2800" dirty="0">
                <a:solidFill>
                  <a:schemeClr val="tx1"/>
                </a:solidFill>
              </a:rPr>
              <a:t> </a:t>
            </a:r>
            <a:r>
              <a:rPr lang="en-US" sz="2800" dirty="0" err="1">
                <a:solidFill>
                  <a:schemeClr val="tx1"/>
                </a:solidFill>
              </a:rPr>
              <a:t>gia</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thiết</a:t>
            </a:r>
            <a:r>
              <a:rPr lang="en-US" sz="2800" dirty="0">
                <a:solidFill>
                  <a:schemeClr val="tx1"/>
                </a:solidFill>
              </a:rPr>
              <a:t> </a:t>
            </a:r>
            <a:r>
              <a:rPr lang="en-US" sz="2800" dirty="0" err="1">
                <a:solidFill>
                  <a:schemeClr val="tx1"/>
                </a:solidFill>
              </a:rPr>
              <a:t>lập</a:t>
            </a:r>
            <a:r>
              <a:rPr lang="en-US" sz="2800" dirty="0">
                <a:solidFill>
                  <a:schemeClr val="tx1"/>
                </a:solidFill>
              </a:rPr>
              <a:t> </a:t>
            </a:r>
            <a:r>
              <a:rPr lang="en-US" sz="2800" dirty="0" err="1">
                <a:solidFill>
                  <a:schemeClr val="tx1"/>
                </a:solidFill>
              </a:rPr>
              <a:t>chỉ</a:t>
            </a:r>
            <a:r>
              <a:rPr lang="en-US" sz="2800" dirty="0">
                <a:solidFill>
                  <a:schemeClr val="tx1"/>
                </a:solidFill>
              </a:rPr>
              <a:t> </a:t>
            </a:r>
            <a:r>
              <a:rPr lang="en-US" sz="2800" dirty="0" err="1">
                <a:solidFill>
                  <a:schemeClr val="tx1"/>
                </a:solidFill>
              </a:rPr>
              <a:t>tiêu</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62</a:t>
            </a:fld>
            <a:endParaRPr lang="en-US"/>
          </a:p>
        </p:txBody>
      </p:sp>
      <p:sp>
        <p:nvSpPr>
          <p:cNvPr id="4" name="Content Placeholder 3"/>
          <p:cNvSpPr>
            <a:spLocks noGrp="1"/>
          </p:cNvSpPr>
          <p:nvPr>
            <p:ph sz="quarter" idx="1"/>
          </p:nvPr>
        </p:nvSpPr>
        <p:spPr>
          <a:xfrm>
            <a:off x="381000" y="1676400"/>
            <a:ext cx="8503920" cy="4953000"/>
          </a:xfrm>
        </p:spPr>
        <p:txBody>
          <a:bodyPr>
            <a:normAutofit/>
          </a:bodyPr>
          <a:lstStyle/>
          <a:p>
            <a:pPr algn="just">
              <a:lnSpc>
                <a:spcPct val="120000"/>
              </a:lnSpc>
              <a:buClr>
                <a:srgbClr val="FF0000"/>
              </a:buClr>
              <a:buFont typeface="Wingdings" pitchFamily="2" charset="2"/>
              <a:buChar char="v"/>
            </a:pPr>
            <a:r>
              <a:rPr lang="en-US" sz="2400" dirty="0"/>
              <a:t> </a:t>
            </a:r>
            <a:r>
              <a:rPr lang="en-US" sz="2400" dirty="0" err="1"/>
              <a:t>Tư</a:t>
            </a:r>
            <a:r>
              <a:rPr lang="en-US" sz="2400" dirty="0"/>
              <a:t> </a:t>
            </a:r>
            <a:r>
              <a:rPr lang="en-US" sz="2400" dirty="0" err="1"/>
              <a:t>tưởng</a:t>
            </a:r>
            <a:r>
              <a:rPr lang="en-US" sz="2400" dirty="0"/>
              <a:t> </a:t>
            </a:r>
            <a:r>
              <a:rPr lang="en-US" sz="2400" dirty="0" err="1"/>
              <a:t>chung</a:t>
            </a:r>
            <a:r>
              <a:rPr lang="en-US" sz="2400" dirty="0"/>
              <a:t> </a:t>
            </a:r>
            <a:r>
              <a:rPr lang="en-US" sz="2400" dirty="0" err="1"/>
              <a:t>là</a:t>
            </a:r>
            <a:r>
              <a:rPr lang="en-US" sz="2400" dirty="0"/>
              <a:t>: “</a:t>
            </a:r>
            <a:r>
              <a:rPr lang="en-US" sz="2400" dirty="0" err="1"/>
              <a:t>nhân</a:t>
            </a:r>
            <a:r>
              <a:rPr lang="en-US" sz="2400" dirty="0"/>
              <a:t> </a:t>
            </a:r>
            <a:r>
              <a:rPr lang="en-US" sz="2400" dirty="0" err="1"/>
              <a:t>viên</a:t>
            </a:r>
            <a:r>
              <a:rPr lang="en-US" sz="2400" dirty="0"/>
              <a:t> </a:t>
            </a:r>
            <a:r>
              <a:rPr lang="en-US" sz="2400" dirty="0" err="1"/>
              <a:t>sẽ</a:t>
            </a:r>
            <a:r>
              <a:rPr lang="en-US" sz="2400" dirty="0"/>
              <a:t> </a:t>
            </a:r>
            <a:r>
              <a:rPr lang="en-US" sz="2400" dirty="0" err="1"/>
              <a:t>đệ</a:t>
            </a:r>
            <a:r>
              <a:rPr lang="en-US" sz="2400" dirty="0"/>
              <a:t> </a:t>
            </a:r>
            <a:r>
              <a:rPr lang="en-US" sz="2400" dirty="0" err="1"/>
              <a:t>trình</a:t>
            </a:r>
            <a:r>
              <a:rPr lang="en-US" sz="2400" dirty="0"/>
              <a:t> </a:t>
            </a:r>
            <a:r>
              <a:rPr lang="en-US" sz="2400" dirty="0" err="1"/>
              <a:t>các</a:t>
            </a:r>
            <a:r>
              <a:rPr lang="en-US" sz="2400" dirty="0"/>
              <a:t> </a:t>
            </a:r>
            <a:r>
              <a:rPr lang="en-US" sz="2400" dirty="0" err="1"/>
              <a:t>chỉ</a:t>
            </a:r>
            <a:r>
              <a:rPr lang="en-US" sz="2400" dirty="0"/>
              <a:t> </a:t>
            </a:r>
            <a:r>
              <a:rPr lang="en-US" sz="2400" dirty="0" err="1"/>
              <a:t>tiêu</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tiềm</a:t>
            </a:r>
            <a:r>
              <a:rPr lang="en-US" sz="2400" dirty="0"/>
              <a:t> </a:t>
            </a:r>
            <a:r>
              <a:rPr lang="en-US" sz="2400" dirty="0" err="1"/>
              <a:t>năng</a:t>
            </a:r>
            <a:r>
              <a:rPr lang="en-US" sz="2400" dirty="0"/>
              <a:t> </a:t>
            </a:r>
            <a:r>
              <a:rPr lang="en-US" sz="2400" dirty="0" err="1"/>
              <a:t>và</a:t>
            </a:r>
            <a:r>
              <a:rPr lang="en-US" sz="2400" dirty="0"/>
              <a:t> </a:t>
            </a:r>
            <a:r>
              <a:rPr lang="en-US" sz="2400" dirty="0" err="1"/>
              <a:t>khả</a:t>
            </a:r>
            <a:r>
              <a:rPr lang="en-US" sz="2400" dirty="0"/>
              <a:t> </a:t>
            </a:r>
            <a:r>
              <a:rPr lang="en-US" sz="2400" dirty="0" err="1"/>
              <a:t>năng</a:t>
            </a:r>
            <a:r>
              <a:rPr lang="en-US" sz="2400" dirty="0"/>
              <a:t> </a:t>
            </a:r>
            <a:r>
              <a:rPr lang="en-US" sz="2400" dirty="0" err="1"/>
              <a:t>bán</a:t>
            </a:r>
            <a:r>
              <a:rPr lang="en-US" sz="2400" dirty="0"/>
              <a:t> </a:t>
            </a:r>
            <a:r>
              <a:rPr lang="en-US" sz="2400" dirty="0" err="1"/>
              <a:t>của</a:t>
            </a:r>
            <a:r>
              <a:rPr lang="en-US" sz="2400" dirty="0"/>
              <a:t> </a:t>
            </a:r>
            <a:r>
              <a:rPr lang="en-US" sz="2400" dirty="0" err="1"/>
              <a:t>mình</a:t>
            </a:r>
            <a:r>
              <a:rPr lang="en-US" sz="2400" dirty="0"/>
              <a:t>” </a:t>
            </a:r>
          </a:p>
          <a:p>
            <a:pPr algn="just">
              <a:lnSpc>
                <a:spcPct val="120000"/>
              </a:lnSpc>
              <a:buClr>
                <a:srgbClr val="FF0000"/>
              </a:buClr>
              <a:buFont typeface="Wingdings" pitchFamily="2" charset="2"/>
              <a:buChar char="v"/>
            </a:pPr>
            <a:r>
              <a:rPr lang="en-US" sz="2400" dirty="0"/>
              <a:t> </a:t>
            </a:r>
            <a:r>
              <a:rPr lang="en-US" sz="2400" dirty="0" err="1"/>
              <a:t>Có</a:t>
            </a:r>
            <a:r>
              <a:rPr lang="en-US" sz="2400" dirty="0"/>
              <a:t> </a:t>
            </a:r>
            <a:r>
              <a:rPr lang="en-US" sz="2400" dirty="0" err="1"/>
              <a:t>phát</a:t>
            </a:r>
            <a:r>
              <a:rPr lang="en-US" sz="2400" dirty="0"/>
              <a:t> </a:t>
            </a:r>
            <a:r>
              <a:rPr lang="en-US" sz="2400" dirty="0" err="1"/>
              <a:t>hiện</a:t>
            </a:r>
            <a:r>
              <a:rPr lang="en-US" sz="2400" dirty="0"/>
              <a:t> </a:t>
            </a:r>
            <a:r>
              <a:rPr lang="en-US" sz="2400" dirty="0" err="1"/>
              <a:t>ra</a:t>
            </a:r>
            <a:r>
              <a:rPr lang="en-US" sz="2400" dirty="0"/>
              <a:t> </a:t>
            </a:r>
            <a:r>
              <a:rPr lang="en-US" sz="2400" dirty="0" err="1"/>
              <a:t>rằng</a:t>
            </a:r>
            <a:r>
              <a:rPr lang="en-US" sz="2400" dirty="0"/>
              <a:t>: </a:t>
            </a:r>
            <a:r>
              <a:rPr lang="en-US" sz="2400" dirty="0" err="1"/>
              <a:t>các</a:t>
            </a:r>
            <a:r>
              <a:rPr lang="en-US" sz="2400" dirty="0"/>
              <a:t> </a:t>
            </a:r>
            <a:r>
              <a:rPr lang="en-US" sz="2400" dirty="0" err="1"/>
              <a:t>nhân</a:t>
            </a:r>
            <a:r>
              <a:rPr lang="en-US" sz="2400" dirty="0"/>
              <a:t> </a:t>
            </a:r>
            <a:r>
              <a:rPr lang="en-US" sz="2400" dirty="0" err="1"/>
              <a:t>viên</a:t>
            </a:r>
            <a:r>
              <a:rPr lang="en-US" sz="2400" dirty="0"/>
              <a:t> </a:t>
            </a:r>
            <a:r>
              <a:rPr lang="en-US" sz="2400" dirty="0" err="1"/>
              <a:t>đã</a:t>
            </a:r>
            <a:r>
              <a:rPr lang="en-US" sz="2400" dirty="0"/>
              <a:t> </a:t>
            </a:r>
            <a:r>
              <a:rPr lang="en-US" sz="2400" dirty="0" err="1"/>
              <a:t>có</a:t>
            </a:r>
            <a:r>
              <a:rPr lang="en-US" sz="2400" dirty="0"/>
              <a:t> </a:t>
            </a:r>
            <a:r>
              <a:rPr lang="en-US" sz="2400" dirty="0" err="1"/>
              <a:t>một</a:t>
            </a:r>
            <a:r>
              <a:rPr lang="en-US" sz="2400" dirty="0"/>
              <a:t> cam </a:t>
            </a:r>
            <a:r>
              <a:rPr lang="en-US" sz="2400" dirty="0" err="1"/>
              <a:t>kết</a:t>
            </a:r>
            <a:r>
              <a:rPr lang="en-US" sz="2400" dirty="0"/>
              <a:t> </a:t>
            </a:r>
            <a:r>
              <a:rPr lang="en-US" sz="2400" dirty="0" err="1"/>
              <a:t>lớn</a:t>
            </a:r>
            <a:r>
              <a:rPr lang="en-US" sz="2400" dirty="0"/>
              <a:t> </a:t>
            </a:r>
            <a:r>
              <a:rPr lang="en-US" sz="2400" dirty="0" err="1"/>
              <a:t>hơn</a:t>
            </a:r>
            <a:r>
              <a:rPr lang="en-US" sz="2400" dirty="0"/>
              <a:t> </a:t>
            </a:r>
            <a:r>
              <a:rPr lang="en-US" sz="2400" dirty="0" err="1"/>
              <a:t>đối</a:t>
            </a:r>
            <a:r>
              <a:rPr lang="en-US" sz="2400" dirty="0"/>
              <a:t> </a:t>
            </a:r>
            <a:r>
              <a:rPr lang="en-US" sz="2400" dirty="0" err="1"/>
              <a:t>với</a:t>
            </a:r>
            <a:r>
              <a:rPr lang="en-US" sz="2400" dirty="0"/>
              <a:t> </a:t>
            </a:r>
            <a:r>
              <a:rPr lang="en-US" sz="2400" dirty="0" err="1"/>
              <a:t>các</a:t>
            </a:r>
            <a:r>
              <a:rPr lang="en-US" sz="2400" dirty="0"/>
              <a:t> </a:t>
            </a:r>
            <a:r>
              <a:rPr lang="en-US" sz="2400" dirty="0" err="1"/>
              <a:t>chỉ</a:t>
            </a:r>
            <a:r>
              <a:rPr lang="en-US" sz="2400" dirty="0"/>
              <a:t> </a:t>
            </a:r>
            <a:r>
              <a:rPr lang="en-US" sz="2400" dirty="0" err="1"/>
              <a:t>tiêu</a:t>
            </a:r>
            <a:r>
              <a:rPr lang="en-US" sz="2400" dirty="0"/>
              <a:t> </a:t>
            </a:r>
            <a:r>
              <a:rPr lang="en-US" sz="2400" dirty="0" err="1"/>
              <a:t>của</a:t>
            </a:r>
            <a:r>
              <a:rPr lang="en-US" sz="2400" dirty="0"/>
              <a:t> </a:t>
            </a:r>
            <a:r>
              <a:rPr lang="en-US" sz="2400" dirty="0" err="1"/>
              <a:t>họ</a:t>
            </a:r>
            <a:r>
              <a:rPr lang="en-US" sz="2400" dirty="0"/>
              <a:t> </a:t>
            </a:r>
            <a:r>
              <a:rPr lang="en-US" sz="2400" dirty="0" err="1"/>
              <a:t>khi</a:t>
            </a:r>
            <a:r>
              <a:rPr lang="en-US" sz="2400" dirty="0"/>
              <a:t> </a:t>
            </a:r>
            <a:r>
              <a:rPr lang="en-US" sz="2400" dirty="0" err="1"/>
              <a:t>họ</a:t>
            </a:r>
            <a:r>
              <a:rPr lang="en-US" sz="2400" dirty="0"/>
              <a:t> </a:t>
            </a:r>
            <a:r>
              <a:rPr lang="en-US" sz="2400" dirty="0" err="1"/>
              <a:t>tham</a:t>
            </a:r>
            <a:r>
              <a:rPr lang="en-US" sz="2400" dirty="0"/>
              <a:t> </a:t>
            </a:r>
            <a:r>
              <a:rPr lang="en-US" sz="2400" dirty="0" err="1"/>
              <a:t>gia</a:t>
            </a:r>
            <a:r>
              <a:rPr lang="en-US" sz="2400" dirty="0"/>
              <a:t> </a:t>
            </a:r>
            <a:r>
              <a:rPr lang="en-US" sz="2400" dirty="0" err="1"/>
              <a:t>vào</a:t>
            </a:r>
            <a:r>
              <a:rPr lang="en-US" sz="2400" dirty="0"/>
              <a:t> </a:t>
            </a:r>
            <a:r>
              <a:rPr lang="en-US" sz="2400" dirty="0" err="1"/>
              <a:t>xác</a:t>
            </a:r>
            <a:r>
              <a:rPr lang="en-US" sz="2400" dirty="0"/>
              <a:t> </a:t>
            </a:r>
            <a:r>
              <a:rPr lang="en-US" sz="2400" dirty="0" err="1"/>
              <a:t>định</a:t>
            </a:r>
            <a:r>
              <a:rPr lang="en-US" sz="2400" dirty="0"/>
              <a:t> </a:t>
            </a:r>
            <a:r>
              <a:rPr lang="en-US" sz="2400" dirty="0" err="1"/>
              <a:t>các</a:t>
            </a:r>
            <a:r>
              <a:rPr lang="en-US" sz="2400" dirty="0"/>
              <a:t> </a:t>
            </a:r>
            <a:r>
              <a:rPr lang="en-US" sz="2400" dirty="0" err="1"/>
              <a:t>chỉ</a:t>
            </a:r>
            <a:r>
              <a:rPr lang="en-US" sz="2400" dirty="0"/>
              <a:t> </a:t>
            </a:r>
            <a:r>
              <a:rPr lang="en-US" sz="2400" dirty="0" err="1"/>
              <a:t>tiêu</a:t>
            </a:r>
            <a:endParaRPr lang="en-US" sz="2400" dirty="0"/>
          </a:p>
          <a:p>
            <a:pPr algn="just">
              <a:lnSpc>
                <a:spcPct val="120000"/>
              </a:lnSpc>
              <a:buClr>
                <a:srgbClr val="FF0000"/>
              </a:buClr>
              <a:buFont typeface="Wingdings" pitchFamily="2" charset="2"/>
              <a:buChar char="v"/>
            </a:pPr>
            <a:r>
              <a:rPr lang="en-US" sz="2400" dirty="0"/>
              <a:t> </a:t>
            </a:r>
            <a:r>
              <a:rPr lang="en-US" sz="2400" dirty="0" err="1"/>
              <a:t>Có</a:t>
            </a:r>
            <a:r>
              <a:rPr lang="en-US" sz="2400" dirty="0"/>
              <a:t> </a:t>
            </a:r>
            <a:r>
              <a:rPr lang="en-US" sz="2400" dirty="0" err="1"/>
              <a:t>quan</a:t>
            </a:r>
            <a:r>
              <a:rPr lang="en-US" sz="2400" dirty="0"/>
              <a:t> </a:t>
            </a:r>
            <a:r>
              <a:rPr lang="en-US" sz="2400" dirty="0" err="1"/>
              <a:t>điểm</a:t>
            </a:r>
            <a:r>
              <a:rPr lang="en-US" sz="2400" dirty="0"/>
              <a:t> </a:t>
            </a:r>
            <a:r>
              <a:rPr lang="en-US" sz="2400" dirty="0" err="1"/>
              <a:t>rằng</a:t>
            </a:r>
            <a:r>
              <a:rPr lang="en-US" sz="2400" dirty="0"/>
              <a:t>: </a:t>
            </a:r>
            <a:r>
              <a:rPr lang="en-US" sz="2400" dirty="0" err="1"/>
              <a:t>thường</a:t>
            </a:r>
            <a:r>
              <a:rPr lang="en-US" sz="2400" dirty="0"/>
              <a:t> </a:t>
            </a:r>
            <a:r>
              <a:rPr lang="en-US" sz="2400" dirty="0" err="1"/>
              <a:t>sẽ</a:t>
            </a:r>
            <a:r>
              <a:rPr lang="en-US" sz="2400" dirty="0"/>
              <a:t> </a:t>
            </a:r>
            <a:r>
              <a:rPr lang="en-US" sz="2400" dirty="0" err="1"/>
              <a:t>không</a:t>
            </a:r>
            <a:r>
              <a:rPr lang="en-US" sz="2400" dirty="0"/>
              <a:t> </a:t>
            </a:r>
            <a:r>
              <a:rPr lang="en-US" sz="2400" dirty="0" err="1"/>
              <a:t>có</a:t>
            </a:r>
            <a:r>
              <a:rPr lang="en-US" sz="2400" dirty="0"/>
              <a:t> </a:t>
            </a:r>
            <a:r>
              <a:rPr lang="en-US" sz="2400" dirty="0" err="1"/>
              <a:t>gì</a:t>
            </a:r>
            <a:r>
              <a:rPr lang="en-US" sz="2400" dirty="0"/>
              <a:t> </a:t>
            </a:r>
            <a:r>
              <a:rPr lang="en-US" sz="2400" dirty="0" err="1"/>
              <a:t>xảy</a:t>
            </a:r>
            <a:r>
              <a:rPr lang="en-US" sz="2400" dirty="0"/>
              <a:t> </a:t>
            </a:r>
            <a:r>
              <a:rPr lang="en-US" sz="2400" dirty="0" err="1"/>
              <a:t>ra</a:t>
            </a:r>
            <a:r>
              <a:rPr lang="en-US" sz="2400" dirty="0"/>
              <a:t> </a:t>
            </a:r>
            <a:r>
              <a:rPr lang="en-US" sz="2400" dirty="0" err="1"/>
              <a:t>ngay</a:t>
            </a:r>
            <a:r>
              <a:rPr lang="en-US" sz="2400" dirty="0"/>
              <a:t> </a:t>
            </a:r>
            <a:r>
              <a:rPr lang="en-US" sz="2400" dirty="0" err="1"/>
              <a:t>lập</a:t>
            </a:r>
            <a:r>
              <a:rPr lang="en-US" sz="2400" dirty="0"/>
              <a:t> </a:t>
            </a:r>
            <a:r>
              <a:rPr lang="en-US" sz="2400" dirty="0" err="1"/>
              <a:t>tức</a:t>
            </a:r>
            <a:r>
              <a:rPr lang="en-US" sz="2400" dirty="0"/>
              <a:t> </a:t>
            </a:r>
            <a:r>
              <a:rPr lang="en-US" sz="2400" dirty="0" err="1"/>
              <a:t>đối</a:t>
            </a:r>
            <a:r>
              <a:rPr lang="en-US" sz="2400" dirty="0"/>
              <a:t> </a:t>
            </a:r>
            <a:r>
              <a:rPr lang="en-US" sz="2400" dirty="0" err="1"/>
              <a:t>với</a:t>
            </a:r>
            <a:r>
              <a:rPr lang="en-US" sz="2400" dirty="0"/>
              <a:t> </a:t>
            </a:r>
            <a:r>
              <a:rPr lang="en-US" sz="2400" dirty="0" err="1"/>
              <a:t>những</a:t>
            </a:r>
            <a:r>
              <a:rPr lang="en-US" sz="2400" dirty="0"/>
              <a:t> </a:t>
            </a:r>
            <a:r>
              <a:rPr lang="en-US" sz="2400" dirty="0" err="1"/>
              <a:t>ai</a:t>
            </a:r>
            <a:r>
              <a:rPr lang="en-US" sz="2400" dirty="0"/>
              <a:t> </a:t>
            </a:r>
            <a:r>
              <a:rPr lang="en-US" sz="2400" dirty="0" err="1"/>
              <a:t>không</a:t>
            </a:r>
            <a:r>
              <a:rPr lang="en-US" sz="2400" dirty="0"/>
              <a:t> </a:t>
            </a:r>
            <a:r>
              <a:rPr lang="en-US" sz="2400" dirty="0" err="1"/>
              <a:t>đạt</a:t>
            </a:r>
            <a:r>
              <a:rPr lang="en-US" sz="2400" dirty="0"/>
              <a:t> </a:t>
            </a:r>
            <a:r>
              <a:rPr lang="en-US" sz="2400" dirty="0" err="1"/>
              <a:t>được</a:t>
            </a:r>
            <a:r>
              <a:rPr lang="en-US" sz="2400" dirty="0"/>
              <a:t> </a:t>
            </a:r>
            <a:r>
              <a:rPr lang="en-US" sz="2400" dirty="0" err="1"/>
              <a:t>chỉ</a:t>
            </a:r>
            <a:r>
              <a:rPr lang="en-US" sz="2400" dirty="0"/>
              <a:t> </a:t>
            </a:r>
            <a:r>
              <a:rPr lang="en-US" sz="2400" dirty="0" err="1"/>
              <a:t>tiêu</a:t>
            </a:r>
            <a:r>
              <a:rPr lang="en-US" sz="2400" dirty="0"/>
              <a:t> </a:t>
            </a:r>
            <a:r>
              <a:rPr lang="en-US" sz="2400" dirty="0" err="1"/>
              <a:t>mà</a:t>
            </a:r>
            <a:r>
              <a:rPr lang="en-US" sz="2400" dirty="0"/>
              <a:t> </a:t>
            </a:r>
            <a:r>
              <a:rPr lang="en-US" sz="2400" dirty="0" err="1"/>
              <a:t>người</a:t>
            </a:r>
            <a:r>
              <a:rPr lang="en-US" sz="2400" dirty="0"/>
              <a:t> ta </a:t>
            </a:r>
            <a:r>
              <a:rPr lang="en-US" sz="2400" dirty="0" err="1"/>
              <a:t>thường</a:t>
            </a:r>
            <a:r>
              <a:rPr lang="en-US" sz="2400" dirty="0"/>
              <a:t> </a:t>
            </a:r>
            <a:r>
              <a:rPr lang="en-US" sz="2400" dirty="0" err="1"/>
              <a:t>yêu</a:t>
            </a:r>
            <a:r>
              <a:rPr lang="en-US" sz="2400" dirty="0"/>
              <a:t> </a:t>
            </a:r>
            <a:r>
              <a:rPr lang="en-US" sz="2400" dirty="0" err="1"/>
              <a:t>cầu</a:t>
            </a:r>
            <a:r>
              <a:rPr lang="en-US" sz="2400" dirty="0"/>
              <a:t> </a:t>
            </a:r>
            <a:r>
              <a:rPr lang="en-US" sz="2400" dirty="0" err="1"/>
              <a:t>nhân</a:t>
            </a:r>
            <a:r>
              <a:rPr lang="en-US" sz="2400" dirty="0"/>
              <a:t> </a:t>
            </a:r>
            <a:r>
              <a:rPr lang="en-US" sz="2400" dirty="0" err="1"/>
              <a:t>viên</a:t>
            </a:r>
            <a:r>
              <a:rPr lang="en-US" sz="2400" dirty="0"/>
              <a:t> </a:t>
            </a:r>
            <a:r>
              <a:rPr lang="en-US" sz="2400" dirty="0" err="1"/>
              <a:t>có</a:t>
            </a:r>
            <a:r>
              <a:rPr lang="en-US" sz="2400" dirty="0"/>
              <a:t> </a:t>
            </a:r>
            <a:r>
              <a:rPr lang="en-US" sz="2400" dirty="0" err="1"/>
              <a:t>những</a:t>
            </a:r>
            <a:r>
              <a:rPr lang="en-US" sz="2400" dirty="0"/>
              <a:t> </a:t>
            </a:r>
            <a:r>
              <a:rPr lang="en-US" sz="2400" dirty="0" err="1"/>
              <a:t>giải</a:t>
            </a:r>
            <a:r>
              <a:rPr lang="en-US" sz="2400" dirty="0"/>
              <a:t> </a:t>
            </a:r>
            <a:r>
              <a:rPr lang="en-US" sz="2400" dirty="0" err="1"/>
              <a:t>trình</a:t>
            </a:r>
            <a:r>
              <a:rPr lang="en-US" sz="2400" dirty="0"/>
              <a:t> </a:t>
            </a:r>
            <a:r>
              <a:rPr lang="en-US" sz="2400" dirty="0" err="1"/>
              <a:t>hoặc</a:t>
            </a:r>
            <a:r>
              <a:rPr lang="en-US" sz="2400" dirty="0"/>
              <a:t> </a:t>
            </a:r>
            <a:r>
              <a:rPr lang="en-US" sz="2400" dirty="0" err="1"/>
              <a:t>kế</a:t>
            </a:r>
            <a:r>
              <a:rPr lang="en-US" sz="2400" dirty="0"/>
              <a:t> </a:t>
            </a:r>
            <a:r>
              <a:rPr lang="en-US" sz="2400" dirty="0" err="1"/>
              <a:t>hoạch</a:t>
            </a:r>
            <a:r>
              <a:rPr lang="en-US" sz="2400" dirty="0"/>
              <a:t> </a:t>
            </a:r>
            <a:r>
              <a:rPr lang="en-US" sz="2400" dirty="0" err="1"/>
              <a:t>để</a:t>
            </a:r>
            <a:r>
              <a:rPr lang="en-US" sz="2400" dirty="0"/>
              <a:t> </a:t>
            </a:r>
            <a:r>
              <a:rPr lang="en-US" sz="2400" dirty="0" err="1"/>
              <a:t>bù</a:t>
            </a:r>
            <a:r>
              <a:rPr lang="en-US" sz="2400" dirty="0"/>
              <a:t> </a:t>
            </a:r>
            <a:r>
              <a:rPr lang="en-US" sz="2400" dirty="0" err="1"/>
              <a:t>đắp</a:t>
            </a:r>
            <a:r>
              <a:rPr lang="en-US" sz="2400" dirty="0"/>
              <a:t> </a:t>
            </a:r>
            <a:r>
              <a:rPr lang="en-US" sz="2400" dirty="0" err="1"/>
              <a:t>trong</a:t>
            </a:r>
            <a:r>
              <a:rPr lang="en-US" sz="2400" dirty="0"/>
              <a:t> </a:t>
            </a:r>
            <a:r>
              <a:rPr lang="en-US" sz="2400" dirty="0" err="1"/>
              <a:t>thời</a:t>
            </a:r>
            <a:r>
              <a:rPr lang="en-US" sz="2400" dirty="0"/>
              <a:t> </a:t>
            </a:r>
            <a:r>
              <a:rPr lang="en-US" sz="2400" dirty="0" err="1"/>
              <a:t>gian</a:t>
            </a:r>
            <a:r>
              <a:rPr lang="en-US" sz="2400" dirty="0"/>
              <a:t> </a:t>
            </a:r>
            <a:r>
              <a:rPr lang="en-US" sz="2400" dirty="0" err="1"/>
              <a:t>tới</a:t>
            </a:r>
            <a:endParaRPr lang="vi-VN" sz="2400" dirty="0"/>
          </a:p>
        </p:txBody>
      </p:sp>
    </p:spTree>
    <p:extLst>
      <p:ext uri="{BB962C8B-B14F-4D97-AF65-F5344CB8AC3E}">
        <p14:creationId xmlns:p14="http://schemas.microsoft.com/office/powerpoint/2010/main" val="3817145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11. </a:t>
            </a:r>
            <a:r>
              <a:rPr lang="en-US" sz="2800" dirty="0" err="1">
                <a:solidFill>
                  <a:schemeClr val="tx1"/>
                </a:solidFill>
              </a:rPr>
              <a:t>Tính</a:t>
            </a:r>
            <a:r>
              <a:rPr lang="en-US" sz="2800" dirty="0">
                <a:solidFill>
                  <a:schemeClr val="tx1"/>
                </a:solidFill>
              </a:rPr>
              <a:t> </a:t>
            </a:r>
            <a:r>
              <a:rPr lang="en-US" sz="2800" dirty="0" err="1">
                <a:solidFill>
                  <a:schemeClr val="tx1"/>
                </a:solidFill>
              </a:rPr>
              <a:t>tất</a:t>
            </a:r>
            <a:r>
              <a:rPr lang="en-US" sz="2800" dirty="0">
                <a:solidFill>
                  <a:schemeClr val="tx1"/>
                </a:solidFill>
              </a:rPr>
              <a:t> </a:t>
            </a:r>
            <a:r>
              <a:rPr lang="en-US" sz="2800" dirty="0" err="1">
                <a:solidFill>
                  <a:schemeClr val="tx1"/>
                </a:solidFill>
              </a:rPr>
              <a:t>yếu</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chất</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hoạch</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63</a:t>
            </a:fld>
            <a:endParaRPr lang="en-US"/>
          </a:p>
        </p:txBody>
      </p:sp>
      <p:sp>
        <p:nvSpPr>
          <p:cNvPr id="4" name="Content Placeholder 3"/>
          <p:cNvSpPr>
            <a:spLocks noGrp="1"/>
          </p:cNvSpPr>
          <p:nvPr>
            <p:ph sz="quarter" idx="1"/>
          </p:nvPr>
        </p:nvSpPr>
        <p:spPr>
          <a:xfrm>
            <a:off x="594360" y="1496820"/>
            <a:ext cx="8382000" cy="4709160"/>
          </a:xfrm>
        </p:spPr>
        <p:txBody>
          <a:bodyPr>
            <a:normAutofit fontScale="70000" lnSpcReduction="20000"/>
          </a:bodyPr>
          <a:lstStyle/>
          <a:p>
            <a:pPr algn="just">
              <a:lnSpc>
                <a:spcPct val="140000"/>
              </a:lnSpc>
              <a:buClr>
                <a:srgbClr val="FF0000"/>
              </a:buClr>
              <a:buFont typeface="Wingdings" pitchFamily="2" charset="2"/>
              <a:buChar char="v"/>
            </a:pP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nếu</a:t>
            </a:r>
            <a:r>
              <a:rPr lang="en-US" dirty="0"/>
              <a:t> </a:t>
            </a:r>
            <a:r>
              <a:rPr lang="en-US" dirty="0" err="1"/>
              <a:t>được</a:t>
            </a:r>
            <a:r>
              <a:rPr lang="en-US" dirty="0"/>
              <a:t> </a:t>
            </a:r>
            <a:r>
              <a:rPr lang="en-US" dirty="0" err="1"/>
              <a:t>xây</a:t>
            </a:r>
            <a:r>
              <a:rPr lang="en-US" dirty="0"/>
              <a:t> </a:t>
            </a:r>
            <a:r>
              <a:rPr lang="en-US" dirty="0" err="1"/>
              <a:t>dựng</a:t>
            </a:r>
            <a:r>
              <a:rPr lang="en-US" dirty="0"/>
              <a:t> </a:t>
            </a:r>
            <a:r>
              <a:rPr lang="en-US" dirty="0" err="1"/>
              <a:t>đầy</a:t>
            </a:r>
            <a:r>
              <a:rPr lang="en-US" dirty="0"/>
              <a:t> </a:t>
            </a:r>
            <a:r>
              <a:rPr lang="en-US" dirty="0" err="1"/>
              <a:t>đủ</a:t>
            </a:r>
            <a:r>
              <a:rPr lang="en-US" dirty="0"/>
              <a:t>, </a:t>
            </a:r>
            <a:r>
              <a:rPr lang="en-US" dirty="0" err="1"/>
              <a:t>khả</a:t>
            </a:r>
            <a:r>
              <a:rPr lang="en-US" dirty="0"/>
              <a:t> </a:t>
            </a:r>
            <a:r>
              <a:rPr lang="en-US" dirty="0" err="1"/>
              <a:t>thi</a:t>
            </a:r>
            <a:r>
              <a:rPr lang="en-US" dirty="0"/>
              <a:t> </a:t>
            </a:r>
            <a:r>
              <a:rPr lang="en-US" dirty="0" err="1"/>
              <a:t>thì</a:t>
            </a:r>
            <a:r>
              <a:rPr lang="en-US" dirty="0"/>
              <a:t> </a:t>
            </a:r>
            <a:r>
              <a:rPr lang="en-US" dirty="0" err="1"/>
              <a:t>các</a:t>
            </a:r>
            <a:r>
              <a:rPr lang="en-US" dirty="0"/>
              <a:t> </a:t>
            </a:r>
            <a:r>
              <a:rPr lang="en-US" dirty="0" err="1"/>
              <a:t>mục</a:t>
            </a:r>
            <a:r>
              <a:rPr lang="en-US" dirty="0"/>
              <a:t> </a:t>
            </a:r>
            <a:r>
              <a:rPr lang="en-US" dirty="0" err="1"/>
              <a:t>tiêu</a:t>
            </a:r>
            <a:r>
              <a:rPr lang="en-US" dirty="0"/>
              <a:t> </a:t>
            </a:r>
            <a:r>
              <a:rPr lang="en-US" dirty="0" err="1"/>
              <a:t>đề</a:t>
            </a:r>
            <a:r>
              <a:rPr lang="en-US" dirty="0"/>
              <a:t> </a:t>
            </a:r>
            <a:r>
              <a:rPr lang="en-US" dirty="0" err="1"/>
              <a:t>ra</a:t>
            </a:r>
            <a:r>
              <a:rPr lang="en-US" dirty="0"/>
              <a:t> </a:t>
            </a:r>
            <a:r>
              <a:rPr lang="en-US" dirty="0" err="1"/>
              <a:t>cho</a:t>
            </a:r>
            <a:r>
              <a:rPr lang="en-US" dirty="0"/>
              <a:t> </a:t>
            </a:r>
            <a:r>
              <a:rPr lang="en-US" dirty="0" err="1"/>
              <a:t>hoạt</a:t>
            </a:r>
            <a:r>
              <a:rPr lang="en-US" dirty="0"/>
              <a:t> </a:t>
            </a:r>
            <a:r>
              <a:rPr lang="en-US" dirty="0" err="1"/>
              <a:t>động</a:t>
            </a:r>
            <a:r>
              <a:rPr lang="en-US" dirty="0"/>
              <a:t> </a:t>
            </a:r>
            <a:r>
              <a:rPr lang="en-US" dirty="0" err="1"/>
              <a:t>bán</a:t>
            </a:r>
            <a:r>
              <a:rPr lang="en-US" dirty="0"/>
              <a:t> </a:t>
            </a:r>
            <a:r>
              <a:rPr lang="en-US" dirty="0" err="1"/>
              <a:t>hàng</a:t>
            </a:r>
            <a:r>
              <a:rPr lang="en-US" dirty="0"/>
              <a:t> </a:t>
            </a:r>
            <a:r>
              <a:rPr lang="en-US" dirty="0" err="1"/>
              <a:t>trong</a:t>
            </a:r>
            <a:r>
              <a:rPr lang="en-US" dirty="0"/>
              <a:t> </a:t>
            </a:r>
            <a:r>
              <a:rPr lang="en-US" dirty="0" err="1"/>
              <a:t>kỳ</a:t>
            </a:r>
            <a:r>
              <a:rPr lang="en-US" dirty="0"/>
              <a:t> </a:t>
            </a:r>
            <a:r>
              <a:rPr lang="en-US" dirty="0" err="1"/>
              <a:t>kế</a:t>
            </a:r>
            <a:r>
              <a:rPr lang="en-US" dirty="0"/>
              <a:t> </a:t>
            </a:r>
            <a:r>
              <a:rPr lang="en-US" dirty="0" err="1"/>
              <a:t>hoạch</a:t>
            </a:r>
            <a:r>
              <a:rPr lang="en-US" dirty="0"/>
              <a:t> </a:t>
            </a:r>
            <a:r>
              <a:rPr lang="en-US" dirty="0" err="1"/>
              <a:t>sẽ</a:t>
            </a:r>
            <a:r>
              <a:rPr lang="en-US" dirty="0"/>
              <a:t> </a:t>
            </a:r>
            <a:r>
              <a:rPr lang="en-US" dirty="0" err="1"/>
              <a:t>được</a:t>
            </a:r>
            <a:r>
              <a:rPr lang="en-US" dirty="0"/>
              <a:t> </a:t>
            </a:r>
            <a:r>
              <a:rPr lang="en-US" dirty="0" err="1"/>
              <a:t>thực</a:t>
            </a:r>
            <a:r>
              <a:rPr lang="en-US" dirty="0"/>
              <a:t> </a:t>
            </a:r>
            <a:r>
              <a:rPr lang="en-US" dirty="0" err="1"/>
              <a:t>hiện</a:t>
            </a:r>
            <a:endParaRPr lang="en-US" dirty="0"/>
          </a:p>
          <a:p>
            <a:pPr algn="just">
              <a:lnSpc>
                <a:spcPct val="140000"/>
              </a:lnSpc>
              <a:buClr>
                <a:srgbClr val="FF0000"/>
              </a:buClr>
              <a:buFont typeface="Wingdings" pitchFamily="2" charset="2"/>
              <a:buChar char="v"/>
            </a:pPr>
            <a:r>
              <a:rPr lang="en-US" dirty="0" err="1"/>
              <a:t>Đây</a:t>
            </a:r>
            <a:r>
              <a:rPr lang="en-US" dirty="0"/>
              <a:t> </a:t>
            </a:r>
            <a:r>
              <a:rPr lang="en-US" dirty="0" err="1"/>
              <a:t>là</a:t>
            </a:r>
            <a:r>
              <a:rPr lang="en-US" dirty="0"/>
              <a:t> </a:t>
            </a:r>
            <a:r>
              <a:rPr lang="en-US" dirty="0" err="1"/>
              <a:t>kế</a:t>
            </a:r>
            <a:r>
              <a:rPr lang="en-US" dirty="0"/>
              <a:t> </a:t>
            </a:r>
            <a:r>
              <a:rPr lang="en-US" dirty="0" err="1"/>
              <a:t>hoạch</a:t>
            </a:r>
            <a:r>
              <a:rPr lang="en-US" dirty="0"/>
              <a:t> </a:t>
            </a:r>
            <a:r>
              <a:rPr lang="en-US" dirty="0" err="1"/>
              <a:t>quan</a:t>
            </a:r>
            <a:r>
              <a:rPr lang="en-US" dirty="0"/>
              <a:t> </a:t>
            </a:r>
            <a:r>
              <a:rPr lang="en-US" dirty="0" err="1"/>
              <a:t>trọng</a:t>
            </a:r>
            <a:r>
              <a:rPr lang="en-US" dirty="0"/>
              <a:t> </a:t>
            </a:r>
            <a:r>
              <a:rPr lang="en-US" dirty="0" err="1"/>
              <a:t>nhất</a:t>
            </a:r>
            <a:r>
              <a:rPr lang="en-US" dirty="0"/>
              <a:t> </a:t>
            </a:r>
            <a:r>
              <a:rPr lang="en-US" dirty="0" err="1"/>
              <a:t>trong</a:t>
            </a:r>
            <a:r>
              <a:rPr lang="en-US" dirty="0"/>
              <a:t> </a:t>
            </a:r>
            <a:r>
              <a:rPr lang="en-US" dirty="0" err="1"/>
              <a:t>hệ</a:t>
            </a:r>
            <a:r>
              <a:rPr lang="en-US" dirty="0"/>
              <a:t> </a:t>
            </a:r>
            <a:r>
              <a:rPr lang="en-US" dirty="0" err="1"/>
              <a:t>thống</a:t>
            </a:r>
            <a:r>
              <a:rPr lang="en-US" dirty="0"/>
              <a:t> </a:t>
            </a:r>
            <a:r>
              <a:rPr lang="en-US" dirty="0" err="1"/>
              <a:t>các</a:t>
            </a:r>
            <a:r>
              <a:rPr lang="en-US" dirty="0"/>
              <a:t> </a:t>
            </a:r>
            <a:r>
              <a:rPr lang="en-US" dirty="0" err="1"/>
              <a:t>kế</a:t>
            </a:r>
            <a:r>
              <a:rPr lang="en-US" dirty="0"/>
              <a:t> </a:t>
            </a:r>
            <a:r>
              <a:rPr lang="en-US" dirty="0" err="1"/>
              <a:t>hoạch</a:t>
            </a:r>
            <a:r>
              <a:rPr lang="en-US" dirty="0"/>
              <a:t> </a:t>
            </a:r>
            <a:r>
              <a:rPr lang="en-US" dirty="0" err="1"/>
              <a:t>kinh</a:t>
            </a:r>
            <a:r>
              <a:rPr lang="en-US" dirty="0"/>
              <a:t> </a:t>
            </a:r>
            <a:r>
              <a:rPr lang="en-US" dirty="0" err="1"/>
              <a:t>doanh</a:t>
            </a:r>
            <a:r>
              <a:rPr lang="en-US" dirty="0"/>
              <a:t> </a:t>
            </a:r>
            <a:r>
              <a:rPr lang="en-US" dirty="0" err="1"/>
              <a:t>của</a:t>
            </a:r>
            <a:r>
              <a:rPr lang="en-US" dirty="0"/>
              <a:t> </a:t>
            </a:r>
            <a:r>
              <a:rPr lang="en-US" dirty="0" err="1"/>
              <a:t>doanh</a:t>
            </a:r>
            <a:r>
              <a:rPr lang="en-US" dirty="0"/>
              <a:t> </a:t>
            </a:r>
            <a:r>
              <a:rPr lang="en-US" dirty="0" err="1"/>
              <a:t>nghiệp</a:t>
            </a:r>
            <a:r>
              <a:rPr lang="en-US" dirty="0"/>
              <a:t> </a:t>
            </a:r>
            <a:r>
              <a:rPr lang="en-US" dirty="0" err="1"/>
              <a:t>thương</a:t>
            </a:r>
            <a:r>
              <a:rPr lang="en-US" dirty="0"/>
              <a:t> </a:t>
            </a:r>
            <a:r>
              <a:rPr lang="en-US" dirty="0" err="1"/>
              <a:t>mại</a:t>
            </a:r>
            <a:r>
              <a:rPr lang="en-US" dirty="0"/>
              <a:t> </a:t>
            </a:r>
          </a:p>
          <a:p>
            <a:pPr algn="just">
              <a:lnSpc>
                <a:spcPct val="140000"/>
              </a:lnSpc>
              <a:buClr>
                <a:srgbClr val="FF0000"/>
              </a:buClr>
              <a:buFont typeface="Wingdings" pitchFamily="2" charset="2"/>
              <a:buChar char="v"/>
            </a:pP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được</a:t>
            </a:r>
            <a:r>
              <a:rPr lang="en-US" dirty="0"/>
              <a:t> </a:t>
            </a:r>
            <a:r>
              <a:rPr lang="en-US" dirty="0" err="1"/>
              <a:t>coi</a:t>
            </a:r>
            <a:r>
              <a:rPr lang="en-US" dirty="0"/>
              <a:t> </a:t>
            </a:r>
            <a:r>
              <a:rPr lang="en-US" dirty="0" err="1"/>
              <a:t>là</a:t>
            </a:r>
            <a:r>
              <a:rPr lang="en-US" dirty="0"/>
              <a:t> </a:t>
            </a:r>
            <a:r>
              <a:rPr lang="en-US" dirty="0" err="1"/>
              <a:t>một</a:t>
            </a:r>
            <a:r>
              <a:rPr lang="en-US" dirty="0"/>
              <a:t> </a:t>
            </a:r>
            <a:r>
              <a:rPr lang="en-US" dirty="0" err="1"/>
              <a:t>văn</a:t>
            </a:r>
            <a:r>
              <a:rPr lang="en-US" dirty="0"/>
              <a:t> </a:t>
            </a:r>
            <a:r>
              <a:rPr lang="en-US" dirty="0" err="1"/>
              <a:t>bản</a:t>
            </a:r>
            <a:r>
              <a:rPr lang="en-US" dirty="0"/>
              <a:t> </a:t>
            </a:r>
            <a:r>
              <a:rPr lang="en-US" dirty="0" err="1"/>
              <a:t>về</a:t>
            </a:r>
            <a:r>
              <a:rPr lang="en-US" dirty="0"/>
              <a:t> </a:t>
            </a:r>
            <a:r>
              <a:rPr lang="en-US" dirty="0" err="1"/>
              <a:t>thời</a:t>
            </a:r>
            <a:r>
              <a:rPr lang="en-US" dirty="0"/>
              <a:t> </a:t>
            </a:r>
            <a:r>
              <a:rPr lang="en-US" dirty="0" err="1"/>
              <a:t>khoá</a:t>
            </a:r>
            <a:r>
              <a:rPr lang="en-US" dirty="0"/>
              <a:t> </a:t>
            </a:r>
            <a:r>
              <a:rPr lang="en-US" dirty="0" err="1"/>
              <a:t>biểu</a:t>
            </a:r>
            <a:r>
              <a:rPr lang="en-US" dirty="0"/>
              <a:t> </a:t>
            </a:r>
            <a:r>
              <a:rPr lang="en-US" dirty="0" err="1"/>
              <a:t>cho</a:t>
            </a:r>
            <a:r>
              <a:rPr lang="en-US" dirty="0"/>
              <a:t> </a:t>
            </a:r>
            <a:r>
              <a:rPr lang="en-US" dirty="0" err="1"/>
              <a:t>những</a:t>
            </a:r>
            <a:r>
              <a:rPr lang="en-US" dirty="0"/>
              <a:t> </a:t>
            </a:r>
            <a:r>
              <a:rPr lang="en-US" dirty="0" err="1"/>
              <a:t>hoạt</a:t>
            </a:r>
            <a:r>
              <a:rPr lang="en-US" dirty="0"/>
              <a:t> </a:t>
            </a:r>
            <a:r>
              <a:rPr lang="en-US" dirty="0" err="1"/>
              <a:t>động</a:t>
            </a:r>
            <a:r>
              <a:rPr lang="en-US" dirty="0"/>
              <a:t> </a:t>
            </a:r>
            <a:r>
              <a:rPr lang="en-US" dirty="0" err="1"/>
              <a:t>bán</a:t>
            </a:r>
            <a:r>
              <a:rPr lang="en-US" dirty="0"/>
              <a:t> </a:t>
            </a:r>
            <a:r>
              <a:rPr lang="en-US" dirty="0" err="1"/>
              <a:t>hàng</a:t>
            </a:r>
            <a:r>
              <a:rPr lang="en-US" dirty="0"/>
              <a:t>, </a:t>
            </a:r>
            <a:r>
              <a:rPr lang="en-US" dirty="0" err="1"/>
              <a:t>phân</a:t>
            </a:r>
            <a:r>
              <a:rPr lang="en-US" dirty="0"/>
              <a:t> </a:t>
            </a:r>
            <a:r>
              <a:rPr lang="en-US" dirty="0" err="1"/>
              <a:t>bổ</a:t>
            </a:r>
            <a:r>
              <a:rPr lang="en-US" dirty="0"/>
              <a:t> </a:t>
            </a:r>
            <a:r>
              <a:rPr lang="en-US" dirty="0" err="1"/>
              <a:t>tài</a:t>
            </a:r>
            <a:r>
              <a:rPr lang="en-US" dirty="0"/>
              <a:t> </a:t>
            </a:r>
            <a:r>
              <a:rPr lang="en-US" dirty="0" err="1"/>
              <a:t>nguyên</a:t>
            </a:r>
            <a:r>
              <a:rPr lang="en-US" dirty="0"/>
              <a:t>, </a:t>
            </a:r>
            <a:r>
              <a:rPr lang="en-US" dirty="0" err="1"/>
              <a:t>phương</a:t>
            </a:r>
            <a:r>
              <a:rPr lang="en-US" dirty="0"/>
              <a:t> </a:t>
            </a:r>
            <a:r>
              <a:rPr lang="en-US" dirty="0" err="1"/>
              <a:t>tiện</a:t>
            </a:r>
            <a:r>
              <a:rPr lang="en-US" dirty="0"/>
              <a:t> </a:t>
            </a:r>
            <a:r>
              <a:rPr lang="en-US" dirty="0" err="1"/>
              <a:t>vật</a:t>
            </a:r>
            <a:r>
              <a:rPr lang="en-US" dirty="0"/>
              <a:t> </a:t>
            </a:r>
            <a:r>
              <a:rPr lang="en-US" dirty="0" err="1"/>
              <a:t>chất</a:t>
            </a:r>
            <a:r>
              <a:rPr lang="en-US" dirty="0"/>
              <a:t>, </a:t>
            </a:r>
            <a:r>
              <a:rPr lang="en-US" dirty="0" err="1"/>
              <a:t>lao</a:t>
            </a:r>
            <a:r>
              <a:rPr lang="en-US" dirty="0"/>
              <a:t> </a:t>
            </a:r>
            <a:r>
              <a:rPr lang="en-US" dirty="0" err="1"/>
              <a:t>động</a:t>
            </a:r>
            <a:r>
              <a:rPr lang="en-US" dirty="0"/>
              <a:t>, </a:t>
            </a:r>
            <a:r>
              <a:rPr lang="en-US" dirty="0" err="1"/>
              <a:t>tài</a:t>
            </a:r>
            <a:r>
              <a:rPr lang="en-US" dirty="0"/>
              <a:t> </a:t>
            </a:r>
            <a:r>
              <a:rPr lang="en-US" dirty="0" err="1"/>
              <a:t>chính</a:t>
            </a:r>
            <a:r>
              <a:rPr lang="en-US" dirty="0"/>
              <a:t> </a:t>
            </a:r>
            <a:r>
              <a:rPr lang="en-US" dirty="0" err="1"/>
              <a:t>cho</a:t>
            </a:r>
            <a:r>
              <a:rPr lang="en-US" dirty="0"/>
              <a:t> </a:t>
            </a:r>
            <a:r>
              <a:rPr lang="en-US" dirty="0" err="1"/>
              <a:t>sản</a:t>
            </a:r>
            <a:r>
              <a:rPr lang="en-US" dirty="0"/>
              <a:t> </a:t>
            </a:r>
            <a:r>
              <a:rPr lang="en-US" dirty="0" err="1"/>
              <a:t>phẩm</a:t>
            </a:r>
            <a:r>
              <a:rPr lang="en-US" dirty="0"/>
              <a:t> </a:t>
            </a:r>
            <a:r>
              <a:rPr lang="en-US" dirty="0" err="1"/>
              <a:t>hoặc</a:t>
            </a:r>
            <a:r>
              <a:rPr lang="en-US" dirty="0"/>
              <a:t> </a:t>
            </a:r>
            <a:r>
              <a:rPr lang="en-US" dirty="0" err="1"/>
              <a:t>thị</a:t>
            </a:r>
            <a:r>
              <a:rPr lang="en-US" dirty="0"/>
              <a:t> </a:t>
            </a:r>
            <a:r>
              <a:rPr lang="en-US" dirty="0" err="1"/>
              <a:t>trường</a:t>
            </a:r>
            <a:r>
              <a:rPr lang="en-US" dirty="0"/>
              <a:t> </a:t>
            </a:r>
            <a:r>
              <a:rPr lang="en-US" dirty="0" err="1"/>
              <a:t>hoặc</a:t>
            </a:r>
            <a:r>
              <a:rPr lang="en-US" dirty="0"/>
              <a:t> </a:t>
            </a:r>
            <a:r>
              <a:rPr lang="en-US" dirty="0" err="1"/>
              <a:t>khách</a:t>
            </a:r>
            <a:r>
              <a:rPr lang="en-US" dirty="0"/>
              <a:t> </a:t>
            </a:r>
            <a:r>
              <a:rPr lang="en-US" dirty="0" err="1"/>
              <a:t>hàng</a:t>
            </a:r>
            <a:r>
              <a:rPr lang="en-US" dirty="0"/>
              <a:t>. </a:t>
            </a:r>
            <a:r>
              <a:rPr lang="en-US" dirty="0" err="1"/>
              <a:t>Kế</a:t>
            </a:r>
            <a:r>
              <a:rPr lang="en-US" dirty="0"/>
              <a:t> </a:t>
            </a:r>
            <a:r>
              <a:rPr lang="en-US" dirty="0" err="1"/>
              <a:t>hoạch</a:t>
            </a:r>
            <a:r>
              <a:rPr lang="en-US" dirty="0"/>
              <a:t> </a:t>
            </a:r>
            <a:r>
              <a:rPr lang="en-US" dirty="0" err="1"/>
              <a:t>thường</a:t>
            </a:r>
            <a:r>
              <a:rPr lang="en-US" dirty="0"/>
              <a:t> </a:t>
            </a:r>
            <a:r>
              <a:rPr lang="en-US" dirty="0" err="1"/>
              <a:t>có</a:t>
            </a:r>
            <a:r>
              <a:rPr lang="en-US" dirty="0"/>
              <a:t> </a:t>
            </a:r>
            <a:r>
              <a:rPr lang="en-US" dirty="0" err="1"/>
              <a:t>thời</a:t>
            </a:r>
            <a:r>
              <a:rPr lang="en-US" dirty="0"/>
              <a:t> </a:t>
            </a:r>
            <a:r>
              <a:rPr lang="en-US" dirty="0" err="1"/>
              <a:t>hạn</a:t>
            </a:r>
            <a:r>
              <a:rPr lang="en-US" dirty="0"/>
              <a:t> 1 </a:t>
            </a:r>
            <a:r>
              <a:rPr lang="en-US" dirty="0" err="1"/>
              <a:t>năm</a:t>
            </a:r>
            <a:r>
              <a:rPr lang="en-US" dirty="0"/>
              <a:t>. </a:t>
            </a:r>
          </a:p>
          <a:p>
            <a:pPr algn="just">
              <a:lnSpc>
                <a:spcPct val="140000"/>
              </a:lnSpc>
              <a:buClr>
                <a:srgbClr val="FF0000"/>
              </a:buClr>
              <a:buFont typeface="Wingdings" pitchFamily="2" charset="2"/>
              <a:buChar char="v"/>
            </a:pP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nên</a:t>
            </a:r>
            <a:r>
              <a:rPr lang="en-US" dirty="0"/>
              <a:t> </a:t>
            </a:r>
            <a:r>
              <a:rPr lang="en-US" dirty="0" err="1"/>
              <a:t>ngắn</a:t>
            </a:r>
            <a:r>
              <a:rPr lang="en-US" dirty="0"/>
              <a:t> </a:t>
            </a:r>
            <a:r>
              <a:rPr lang="en-US" dirty="0" err="1"/>
              <a:t>gọn</a:t>
            </a:r>
            <a:r>
              <a:rPr lang="en-US" dirty="0"/>
              <a:t>, </a:t>
            </a:r>
            <a:r>
              <a:rPr lang="en-US" dirty="0" err="1"/>
              <a:t>đơn</a:t>
            </a:r>
            <a:r>
              <a:rPr lang="en-US" dirty="0"/>
              <a:t> </a:t>
            </a:r>
            <a:r>
              <a:rPr lang="en-US" dirty="0" err="1"/>
              <a:t>giản</a:t>
            </a:r>
            <a:r>
              <a:rPr lang="en-US" dirty="0"/>
              <a:t> </a:t>
            </a:r>
            <a:r>
              <a:rPr lang="en-US" dirty="0" err="1"/>
              <a:t>và</a:t>
            </a:r>
            <a:r>
              <a:rPr lang="en-US" dirty="0"/>
              <a:t> </a:t>
            </a:r>
            <a:r>
              <a:rPr lang="en-US" dirty="0" err="1"/>
              <a:t>có</a:t>
            </a:r>
            <a:r>
              <a:rPr lang="en-US" dirty="0"/>
              <a:t> </a:t>
            </a:r>
            <a:r>
              <a:rPr lang="en-US" dirty="0" err="1"/>
              <a:t>trọng</a:t>
            </a:r>
            <a:r>
              <a:rPr lang="en-US" dirty="0"/>
              <a:t> </a:t>
            </a:r>
            <a:r>
              <a:rPr lang="en-US" dirty="0" err="1"/>
              <a:t>điểm</a:t>
            </a:r>
            <a:r>
              <a:rPr lang="en-US" dirty="0"/>
              <a:t>. </a:t>
            </a:r>
            <a:r>
              <a:rPr lang="en-US" dirty="0" err="1"/>
              <a:t>Về</a:t>
            </a:r>
            <a:r>
              <a:rPr lang="en-US" dirty="0"/>
              <a:t> </a:t>
            </a:r>
            <a:r>
              <a:rPr lang="en-US" dirty="0" err="1"/>
              <a:t>cơ</a:t>
            </a:r>
            <a:r>
              <a:rPr lang="en-US" dirty="0"/>
              <a:t> </a:t>
            </a:r>
            <a:r>
              <a:rPr lang="en-US" dirty="0" err="1"/>
              <a:t>bản</a:t>
            </a:r>
            <a:r>
              <a:rPr lang="en-US" dirty="0"/>
              <a:t>, </a:t>
            </a:r>
            <a:r>
              <a:rPr lang="en-US" dirty="0" err="1"/>
              <a:t>kế</a:t>
            </a:r>
            <a:r>
              <a:rPr lang="en-US" dirty="0"/>
              <a:t> </a:t>
            </a:r>
            <a:r>
              <a:rPr lang="en-US" dirty="0" err="1"/>
              <a:t>hoạch</a:t>
            </a:r>
            <a:r>
              <a:rPr lang="en-US" dirty="0"/>
              <a:t> </a:t>
            </a:r>
            <a:r>
              <a:rPr lang="en-US" dirty="0" err="1"/>
              <a:t>bán</a:t>
            </a:r>
            <a:r>
              <a:rPr lang="en-US" dirty="0"/>
              <a:t> </a:t>
            </a:r>
            <a:r>
              <a:rPr lang="en-US" dirty="0" err="1"/>
              <a:t>hàng</a:t>
            </a:r>
            <a:r>
              <a:rPr lang="en-US" dirty="0"/>
              <a:t> </a:t>
            </a:r>
            <a:r>
              <a:rPr lang="en-US" dirty="0" err="1"/>
              <a:t>cần</a:t>
            </a:r>
            <a:r>
              <a:rPr lang="en-US" dirty="0"/>
              <a:t> </a:t>
            </a:r>
            <a:r>
              <a:rPr lang="en-US" dirty="0" err="1"/>
              <a:t>khôn</a:t>
            </a:r>
            <a:r>
              <a:rPr lang="en-US" dirty="0"/>
              <a:t> </a:t>
            </a:r>
            <a:r>
              <a:rPr lang="en-US" dirty="0" err="1"/>
              <a:t>khéo</a:t>
            </a:r>
            <a:r>
              <a:rPr lang="en-US" dirty="0"/>
              <a:t> </a:t>
            </a:r>
            <a:r>
              <a:rPr lang="en-US" dirty="0" err="1"/>
              <a:t>và</a:t>
            </a:r>
            <a:r>
              <a:rPr lang="en-US" dirty="0"/>
              <a:t> </a:t>
            </a:r>
            <a:r>
              <a:rPr lang="en-US" dirty="0" err="1"/>
              <a:t>thể</a:t>
            </a:r>
            <a:r>
              <a:rPr lang="en-US" dirty="0"/>
              <a:t> </a:t>
            </a:r>
            <a:r>
              <a:rPr lang="en-US" dirty="0" err="1"/>
              <a:t>hiện</a:t>
            </a:r>
            <a:r>
              <a:rPr lang="en-US" dirty="0"/>
              <a:t> </a:t>
            </a:r>
            <a:r>
              <a:rPr lang="en-US" dirty="0" err="1"/>
              <a:t>tính</a:t>
            </a:r>
            <a:r>
              <a:rPr lang="en-US" dirty="0"/>
              <a:t> </a:t>
            </a:r>
            <a:r>
              <a:rPr lang="en-US" dirty="0" err="1"/>
              <a:t>chiến</a:t>
            </a:r>
            <a:r>
              <a:rPr lang="en-US" dirty="0"/>
              <a:t> </a:t>
            </a:r>
            <a:r>
              <a:rPr lang="en-US" dirty="0" err="1"/>
              <a:t>lược</a:t>
            </a:r>
            <a:r>
              <a:rPr lang="en-US" dirty="0"/>
              <a:t> </a:t>
            </a:r>
            <a:r>
              <a:rPr lang="en-US" dirty="0" err="1"/>
              <a:t>nhằm</a:t>
            </a:r>
            <a:r>
              <a:rPr lang="en-US" dirty="0"/>
              <a:t> </a:t>
            </a:r>
            <a:r>
              <a:rPr lang="en-US" dirty="0" err="1"/>
              <a:t>thu</a:t>
            </a:r>
            <a:r>
              <a:rPr lang="en-US" dirty="0"/>
              <a:t> </a:t>
            </a:r>
            <a:r>
              <a:rPr lang="en-US" dirty="0" err="1"/>
              <a:t>hút</a:t>
            </a:r>
            <a:r>
              <a:rPr lang="en-US" dirty="0"/>
              <a:t> </a:t>
            </a:r>
            <a:r>
              <a:rPr lang="en-US" dirty="0" err="1"/>
              <a:t>các</a:t>
            </a:r>
            <a:r>
              <a:rPr lang="en-US" dirty="0"/>
              <a:t> </a:t>
            </a:r>
            <a:r>
              <a:rPr lang="en-US" dirty="0" err="1"/>
              <a:t>khách</a:t>
            </a:r>
            <a:r>
              <a:rPr lang="en-US" dirty="0"/>
              <a:t> </a:t>
            </a:r>
            <a:r>
              <a:rPr lang="en-US" dirty="0" err="1"/>
              <a:t>hàng</a:t>
            </a:r>
            <a:r>
              <a:rPr lang="en-US" dirty="0"/>
              <a:t> </a:t>
            </a:r>
            <a:r>
              <a:rPr lang="en-US" dirty="0" err="1"/>
              <a:t>mới</a:t>
            </a:r>
            <a:endParaRPr lang="vi-VN" dirty="0"/>
          </a:p>
        </p:txBody>
      </p:sp>
    </p:spTree>
    <p:extLst>
      <p:ext uri="{BB962C8B-B14F-4D97-AF65-F5344CB8AC3E}">
        <p14:creationId xmlns:p14="http://schemas.microsoft.com/office/powerpoint/2010/main" val="1400951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12. </a:t>
            </a:r>
            <a:r>
              <a:rPr lang="en-US" sz="2800" dirty="0" err="1">
                <a:solidFill>
                  <a:schemeClr val="tx1"/>
                </a:solidFill>
              </a:rPr>
              <a:t>Quá</a:t>
            </a:r>
            <a:r>
              <a:rPr lang="en-US" sz="2800" dirty="0">
                <a:solidFill>
                  <a:schemeClr val="tx1"/>
                </a:solidFill>
              </a:rPr>
              <a:t> </a:t>
            </a:r>
            <a:r>
              <a:rPr lang="en-US" sz="2800" dirty="0" err="1">
                <a:solidFill>
                  <a:schemeClr val="tx1"/>
                </a:solidFill>
              </a:rPr>
              <a:t>trình</a:t>
            </a:r>
            <a:r>
              <a:rPr lang="en-US" sz="2800" dirty="0">
                <a:solidFill>
                  <a:schemeClr val="tx1"/>
                </a:solidFill>
              </a:rPr>
              <a:t> </a:t>
            </a:r>
            <a:r>
              <a:rPr lang="en-US" sz="2800" dirty="0" err="1">
                <a:solidFill>
                  <a:schemeClr val="tx1"/>
                </a:solidFill>
              </a:rPr>
              <a:t>xây</a:t>
            </a:r>
            <a:r>
              <a:rPr lang="en-US" sz="2800" dirty="0">
                <a:solidFill>
                  <a:schemeClr val="tx1"/>
                </a:solidFill>
              </a:rPr>
              <a:t> </a:t>
            </a:r>
            <a:r>
              <a:rPr lang="en-US" sz="2800" dirty="0" err="1">
                <a:solidFill>
                  <a:schemeClr val="tx1"/>
                </a:solidFill>
              </a:rPr>
              <a:t>dựng</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hoạch</a:t>
            </a:r>
            <a:br>
              <a:rPr lang="en-US" sz="2800" dirty="0">
                <a:solidFill>
                  <a:schemeClr val="tx1"/>
                </a:solidFill>
              </a:rPr>
            </a:b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64</a:t>
            </a:fld>
            <a:endParaRPr lang="en-US"/>
          </a:p>
        </p:txBody>
      </p:sp>
      <p:graphicFrame>
        <p:nvGraphicFramePr>
          <p:cNvPr id="5" name="Content Placeholder 4"/>
          <p:cNvGraphicFramePr>
            <a:graphicFrameLocks noGrp="1"/>
          </p:cNvGraphicFramePr>
          <p:nvPr>
            <p:ph sz="quarter" idx="1"/>
          </p:nvPr>
        </p:nvGraphicFramePr>
        <p:xfrm>
          <a:off x="301625" y="1371600"/>
          <a:ext cx="8504238"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13">
            <a:extLst>
              <a:ext uri="{FF2B5EF4-FFF2-40B4-BE49-F238E27FC236}">
                <a16:creationId xmlns:a16="http://schemas.microsoft.com/office/drawing/2014/main" id="{409E4AFE-2CDF-4C1C-BC7C-B51F730D42F2}"/>
              </a:ext>
            </a:extLst>
          </p:cNvPr>
          <p:cNvSpPr>
            <a:spLocks noChangeArrowheads="1"/>
          </p:cNvSpPr>
          <p:nvPr/>
        </p:nvSpPr>
        <p:spPr bwMode="auto">
          <a:xfrm>
            <a:off x="288102" y="1387475"/>
            <a:ext cx="8504238" cy="479425"/>
          </a:xfrm>
          <a:prstGeom prst="rightArrow">
            <a:avLst>
              <a:gd name="adj1" fmla="val 68731"/>
              <a:gd name="adj2" fmla="val 93193"/>
            </a:avLst>
          </a:prstGeom>
          <a:solidFill>
            <a:schemeClr val="accent6">
              <a:lumMod val="20000"/>
              <a:lumOff val="80000"/>
            </a:schemeClr>
          </a:solidFill>
          <a:ln w="9525">
            <a:solidFill>
              <a:srgbClr val="000000"/>
            </a:solidFill>
            <a:miter lim="800000"/>
            <a:headEnd/>
            <a:tailEnd/>
          </a:ln>
        </p:spPr>
        <p:txBody>
          <a:bodyPr rot="0" vert="horz" wrap="square" lIns="0" tIns="0" rIns="0" bIns="0" anchor="ctr" anchorCtr="0" upright="1">
            <a:noAutofit/>
          </a:bodyPr>
          <a:lstStyle/>
          <a:p>
            <a:pPr marL="36195" marR="36195" algn="ctr">
              <a:lnSpc>
                <a:spcPct val="115000"/>
              </a:lnSpc>
              <a:spcBef>
                <a:spcPts val="200"/>
              </a:spcBef>
              <a:spcAft>
                <a:spcPts val="200"/>
              </a:spcAft>
            </a:pPr>
            <a:r>
              <a:rPr lang="en-US" sz="1800" b="1" dirty="0" err="1">
                <a:effectLst/>
                <a:latin typeface="Times New Roman" panose="02020603050405020304" pitchFamily="18" charset="0"/>
                <a:ea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bước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lập</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kế</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hoạch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bán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hàng</a:t>
            </a:r>
            <a:endParaRPr lang="vi-VN" sz="1800" b="1" dirty="0">
              <a:effectLst/>
              <a:latin typeface="Times New Roman" panose="02020603050405020304" pitchFamily="18" charset="0"/>
              <a:ea typeface="Times New Roman" panose="02020603050405020304" pitchFamily="18" charset="0"/>
            </a:endParaRPr>
          </a:p>
        </p:txBody>
      </p:sp>
      <p:sp>
        <p:nvSpPr>
          <p:cNvPr id="11" name="AutoShape 14">
            <a:extLst>
              <a:ext uri="{FF2B5EF4-FFF2-40B4-BE49-F238E27FC236}">
                <a16:creationId xmlns:a16="http://schemas.microsoft.com/office/drawing/2014/main" id="{52982100-3CF2-41A4-828C-F4240C92AE7B}"/>
              </a:ext>
            </a:extLst>
          </p:cNvPr>
          <p:cNvSpPr>
            <a:spLocks noChangeArrowheads="1"/>
          </p:cNvSpPr>
          <p:nvPr/>
        </p:nvSpPr>
        <p:spPr bwMode="auto">
          <a:xfrm rot="10800000">
            <a:off x="338137" y="5770244"/>
            <a:ext cx="8454202" cy="479426"/>
          </a:xfrm>
          <a:prstGeom prst="rightArrow">
            <a:avLst>
              <a:gd name="adj1" fmla="val 68731"/>
              <a:gd name="adj2" fmla="val 93193"/>
            </a:avLst>
          </a:prstGeom>
          <a:solidFill>
            <a:schemeClr val="accent6">
              <a:lumMod val="20000"/>
              <a:lumOff val="80000"/>
            </a:schemeClr>
          </a:solidFill>
          <a:ln w="9525">
            <a:solidFill>
              <a:srgbClr val="000000"/>
            </a:solidFill>
            <a:miter lim="800000"/>
            <a:headEnd/>
            <a:tailEnd/>
          </a:ln>
        </p:spPr>
        <p:txBody>
          <a:bodyPr rot="0" vert="horz" wrap="square" lIns="0" tIns="0" rIns="0" bIns="0" anchor="ctr" anchorCtr="0" upright="1">
            <a:noAutofit/>
          </a:bodyPr>
          <a:lstStyle/>
          <a:p>
            <a:pPr marL="36195" marR="36195" algn="ctr">
              <a:lnSpc>
                <a:spcPct val="115000"/>
              </a:lnSpc>
              <a:spcBef>
                <a:spcPts val="200"/>
              </a:spcBef>
              <a:spcAft>
                <a:spcPts val="200"/>
              </a:spcAft>
            </a:pPr>
            <a:r>
              <a:rPr lang="en-US" sz="1800" b="1" dirty="0" err="1">
                <a:effectLst/>
                <a:latin typeface="Times New Roman" panose="02020603050405020304" pitchFamily="18" charset="0"/>
                <a:ea typeface="Times New Roman" panose="02020603050405020304" pitchFamily="18" charset="0"/>
              </a:rPr>
              <a:t>Kiểm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đánh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giá</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có</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những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điều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chỉnh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nếu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cần</a:t>
            </a:r>
            <a:endParaRPr lang="vi-VN"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9669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12.1 </a:t>
            </a:r>
            <a:r>
              <a:rPr lang="en-US" sz="2800" dirty="0" err="1">
                <a:solidFill>
                  <a:schemeClr val="tx1"/>
                </a:solidFill>
              </a:rPr>
              <a:t>Giai</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tích</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65</a:t>
            </a:fld>
            <a:endParaRPr lang="en-US"/>
          </a:p>
        </p:txBody>
      </p:sp>
      <p:sp>
        <p:nvSpPr>
          <p:cNvPr id="4" name="Content Placeholder 3"/>
          <p:cNvSpPr>
            <a:spLocks noGrp="1"/>
          </p:cNvSpPr>
          <p:nvPr>
            <p:ph sz="quarter" idx="1"/>
          </p:nvPr>
        </p:nvSpPr>
        <p:spPr>
          <a:xfrm>
            <a:off x="609600" y="1301696"/>
            <a:ext cx="8382000" cy="5175304"/>
          </a:xfrm>
        </p:spPr>
        <p:txBody>
          <a:bodyPr>
            <a:normAutofit fontScale="92500" lnSpcReduction="20000"/>
          </a:bodyPr>
          <a:lstStyle/>
          <a:p>
            <a:pPr marL="0" indent="0" algn="just">
              <a:lnSpc>
                <a:spcPct val="120000"/>
              </a:lnSpc>
              <a:buNone/>
            </a:pPr>
            <a:r>
              <a:rPr lang="en-US" sz="1800" dirty="0" err="1"/>
              <a:t>Đây</a:t>
            </a:r>
            <a:r>
              <a:rPr lang="en-US" sz="1800" dirty="0"/>
              <a:t> </a:t>
            </a:r>
            <a:r>
              <a:rPr lang="en-US" sz="1800" dirty="0" err="1"/>
              <a:t>là</a:t>
            </a:r>
            <a:r>
              <a:rPr lang="en-US" sz="1800" dirty="0"/>
              <a:t> </a:t>
            </a:r>
            <a:r>
              <a:rPr lang="en-US" sz="1800" dirty="0" err="1"/>
              <a:t>giai</a:t>
            </a:r>
            <a:r>
              <a:rPr lang="en-US" sz="1800" dirty="0"/>
              <a:t> </a:t>
            </a:r>
            <a:r>
              <a:rPr lang="en-US" sz="1800" dirty="0" err="1"/>
              <a:t>đoạn</a:t>
            </a:r>
            <a:r>
              <a:rPr lang="en-US" sz="1800" dirty="0"/>
              <a:t> </a:t>
            </a:r>
            <a:r>
              <a:rPr lang="en-US" sz="1800" dirty="0" err="1"/>
              <a:t>xác</a:t>
            </a:r>
            <a:r>
              <a:rPr lang="en-US" sz="1800" dirty="0"/>
              <a:t> </a:t>
            </a:r>
            <a:r>
              <a:rPr lang="en-US" sz="1800" dirty="0" err="1"/>
              <a:t>định</a:t>
            </a:r>
            <a:r>
              <a:rPr lang="en-US" sz="1800" dirty="0"/>
              <a:t> </a:t>
            </a:r>
            <a:r>
              <a:rPr lang="en-US" sz="1800" dirty="0" err="1"/>
              <a:t>và</a:t>
            </a:r>
            <a:r>
              <a:rPr lang="en-US" sz="1800" dirty="0"/>
              <a:t> </a:t>
            </a:r>
            <a:r>
              <a:rPr lang="en-US" sz="1800" dirty="0" err="1"/>
              <a:t>phân</a:t>
            </a:r>
            <a:r>
              <a:rPr lang="en-US" sz="1800" dirty="0"/>
              <a:t> </a:t>
            </a:r>
            <a:r>
              <a:rPr lang="en-US" sz="1800" dirty="0" err="1"/>
              <a:t>tích</a:t>
            </a:r>
            <a:r>
              <a:rPr lang="en-US" sz="1800" dirty="0"/>
              <a:t> </a:t>
            </a:r>
            <a:r>
              <a:rPr lang="en-US" sz="1800" dirty="0" err="1"/>
              <a:t>các</a:t>
            </a:r>
            <a:r>
              <a:rPr lang="en-US" sz="1800" dirty="0"/>
              <a:t> </a:t>
            </a:r>
            <a:r>
              <a:rPr lang="en-US" sz="1800" dirty="0" err="1"/>
              <a:t>căn</a:t>
            </a:r>
            <a:r>
              <a:rPr lang="en-US" sz="1800" dirty="0"/>
              <a:t> </a:t>
            </a:r>
            <a:r>
              <a:rPr lang="en-US" sz="1800" dirty="0" err="1"/>
              <a:t>cứ</a:t>
            </a:r>
            <a:r>
              <a:rPr lang="en-US" sz="1800" dirty="0"/>
              <a:t> </a:t>
            </a:r>
            <a:r>
              <a:rPr lang="en-US" sz="1800" dirty="0" err="1"/>
              <a:t>lập</a:t>
            </a:r>
            <a:r>
              <a:rPr lang="en-US" sz="1800" dirty="0"/>
              <a:t> </a:t>
            </a:r>
            <a:r>
              <a:rPr lang="en-US" sz="1800" dirty="0" err="1"/>
              <a:t>kế</a:t>
            </a:r>
            <a:r>
              <a:rPr lang="en-US" sz="1800" dirty="0"/>
              <a:t> </a:t>
            </a:r>
            <a:r>
              <a:rPr lang="en-US" sz="1800" dirty="0" err="1"/>
              <a:t>hoạch</a:t>
            </a:r>
            <a:r>
              <a:rPr lang="en-US" sz="1800" dirty="0"/>
              <a:t> </a:t>
            </a:r>
            <a:r>
              <a:rPr lang="en-US" sz="1800" dirty="0" err="1"/>
              <a:t>bán</a:t>
            </a:r>
            <a:r>
              <a:rPr lang="en-US" sz="1800" dirty="0"/>
              <a:t> </a:t>
            </a:r>
            <a:r>
              <a:rPr lang="en-US" sz="1800" dirty="0" err="1"/>
              <a:t>hàng.Các</a:t>
            </a:r>
            <a:r>
              <a:rPr lang="en-US" sz="1800" dirty="0"/>
              <a:t> </a:t>
            </a:r>
            <a:r>
              <a:rPr lang="en-US" sz="1800" dirty="0" err="1"/>
              <a:t>căn</a:t>
            </a:r>
            <a:r>
              <a:rPr lang="en-US" sz="1800" dirty="0"/>
              <a:t> </a:t>
            </a:r>
            <a:r>
              <a:rPr lang="en-US" sz="1800" dirty="0" err="1"/>
              <a:t>cứ</a:t>
            </a:r>
            <a:r>
              <a:rPr lang="en-US" sz="1800" dirty="0"/>
              <a:t> </a:t>
            </a:r>
            <a:r>
              <a:rPr lang="en-US" sz="1800" dirty="0" err="1"/>
              <a:t>đó</a:t>
            </a:r>
            <a:r>
              <a:rPr lang="en-US" sz="1800" dirty="0"/>
              <a:t> </a:t>
            </a:r>
            <a:r>
              <a:rPr lang="en-US" sz="1800" dirty="0" err="1"/>
              <a:t>là</a:t>
            </a:r>
            <a:r>
              <a:rPr lang="en-US" sz="1800" dirty="0"/>
              <a:t>:</a:t>
            </a:r>
            <a:endParaRPr lang="en-US" sz="1800" b="1" dirty="0"/>
          </a:p>
          <a:p>
            <a:pPr>
              <a:lnSpc>
                <a:spcPct val="120000"/>
              </a:lnSpc>
              <a:buFont typeface="Wingdings" pitchFamily="2" charset="2"/>
              <a:buChar char="v"/>
            </a:pPr>
            <a:r>
              <a:rPr lang="en-US" sz="1800" b="1" dirty="0" err="1"/>
              <a:t>Các</a:t>
            </a:r>
            <a:r>
              <a:rPr lang="en-US" sz="1800" b="1" dirty="0"/>
              <a:t> </a:t>
            </a:r>
            <a:r>
              <a:rPr lang="en-US" sz="1800" b="1" dirty="0" err="1"/>
              <a:t>dự</a:t>
            </a:r>
            <a:r>
              <a:rPr lang="en-US" sz="1800" b="1" dirty="0"/>
              <a:t> </a:t>
            </a:r>
            <a:r>
              <a:rPr lang="en-US" sz="1800" b="1" dirty="0" err="1"/>
              <a:t>báo</a:t>
            </a:r>
            <a:r>
              <a:rPr lang="en-US" sz="1800" b="1" dirty="0"/>
              <a:t> </a:t>
            </a:r>
            <a:r>
              <a:rPr lang="en-US" sz="1800" b="1" dirty="0" err="1"/>
              <a:t>khả</a:t>
            </a:r>
            <a:r>
              <a:rPr lang="en-US" sz="1800" b="1" dirty="0"/>
              <a:t> </a:t>
            </a:r>
            <a:r>
              <a:rPr lang="en-US" sz="1800" b="1" dirty="0" err="1"/>
              <a:t>năng</a:t>
            </a:r>
            <a:r>
              <a:rPr lang="en-US" sz="1800" b="1" dirty="0"/>
              <a:t> </a:t>
            </a:r>
            <a:r>
              <a:rPr lang="en-US" sz="1800" b="1" dirty="0" err="1"/>
              <a:t>phát</a:t>
            </a:r>
            <a:r>
              <a:rPr lang="en-US" sz="1800" b="1" dirty="0"/>
              <a:t> </a:t>
            </a:r>
            <a:r>
              <a:rPr lang="en-US" sz="1800" b="1" dirty="0" err="1"/>
              <a:t>triển</a:t>
            </a:r>
            <a:r>
              <a:rPr lang="en-US" sz="1800" b="1" dirty="0"/>
              <a:t> </a:t>
            </a:r>
            <a:r>
              <a:rPr lang="en-US" sz="1800" b="1" dirty="0" err="1"/>
              <a:t>kinh</a:t>
            </a:r>
            <a:r>
              <a:rPr lang="en-US" sz="1800" b="1" dirty="0"/>
              <a:t> </a:t>
            </a:r>
            <a:r>
              <a:rPr lang="en-US" sz="1800" b="1" dirty="0" err="1"/>
              <a:t>doanh</a:t>
            </a:r>
            <a:r>
              <a:rPr lang="en-US" sz="1800" b="1" dirty="0"/>
              <a:t> </a:t>
            </a:r>
            <a:r>
              <a:rPr lang="en-US" sz="1800" b="1" dirty="0" err="1"/>
              <a:t>trong</a:t>
            </a:r>
            <a:r>
              <a:rPr lang="en-US" sz="1800" b="1" dirty="0"/>
              <a:t> </a:t>
            </a:r>
            <a:r>
              <a:rPr lang="en-US" sz="1800" b="1" dirty="0" err="1"/>
              <a:t>kỳ</a:t>
            </a:r>
            <a:r>
              <a:rPr lang="en-US" sz="1800" b="1" dirty="0"/>
              <a:t> </a:t>
            </a:r>
            <a:r>
              <a:rPr lang="en-US" sz="1800" b="1" dirty="0" err="1"/>
              <a:t>kế</a:t>
            </a:r>
            <a:r>
              <a:rPr lang="en-US" sz="1800" b="1" dirty="0"/>
              <a:t> </a:t>
            </a:r>
            <a:r>
              <a:rPr lang="en-US" sz="1800" b="1" dirty="0" err="1"/>
              <a:t>hoạch</a:t>
            </a:r>
            <a:endParaRPr lang="en-US" sz="1800" b="1" dirty="0"/>
          </a:p>
          <a:p>
            <a:pPr lvl="0">
              <a:lnSpc>
                <a:spcPct val="120000"/>
              </a:lnSpc>
              <a:buClr>
                <a:srgbClr val="FF0000"/>
              </a:buClr>
              <a:buFont typeface="Wingdings" panose="05000000000000000000" pitchFamily="2" charset="2"/>
              <a:buChar char="q"/>
            </a:pPr>
            <a:r>
              <a:rPr lang="en-US" sz="1800" dirty="0" err="1"/>
              <a:t>Thị</a:t>
            </a:r>
            <a:r>
              <a:rPr lang="en-US" sz="1800" dirty="0"/>
              <a:t> </a:t>
            </a:r>
            <a:r>
              <a:rPr lang="en-US" sz="1800" dirty="0" err="1"/>
              <a:t>trường</a:t>
            </a:r>
            <a:r>
              <a:rPr lang="en-US" sz="1800" dirty="0"/>
              <a:t> </a:t>
            </a:r>
            <a:r>
              <a:rPr lang="en-US" sz="1800" dirty="0" err="1"/>
              <a:t>và</a:t>
            </a:r>
            <a:r>
              <a:rPr lang="en-US" sz="1800" dirty="0"/>
              <a:t> </a:t>
            </a:r>
            <a:r>
              <a:rPr lang="en-US" sz="1800" dirty="0" err="1"/>
              <a:t>khách</a:t>
            </a:r>
            <a:r>
              <a:rPr lang="en-US" sz="1800" dirty="0"/>
              <a:t> </a:t>
            </a:r>
            <a:r>
              <a:rPr lang="en-US" sz="1800" dirty="0" err="1"/>
              <a:t>hàng</a:t>
            </a:r>
            <a:r>
              <a:rPr lang="en-US" sz="1800" dirty="0"/>
              <a:t> </a:t>
            </a:r>
            <a:r>
              <a:rPr lang="en-US" sz="1800" dirty="0" err="1"/>
              <a:t>có</a:t>
            </a:r>
            <a:r>
              <a:rPr lang="en-US" sz="1800" dirty="0"/>
              <a:t> </a:t>
            </a:r>
            <a:r>
              <a:rPr lang="en-US" sz="1800" dirty="0" err="1"/>
              <a:t>nhu</a:t>
            </a:r>
            <a:r>
              <a:rPr lang="en-US" sz="1800" dirty="0"/>
              <a:t> </a:t>
            </a:r>
            <a:r>
              <a:rPr lang="en-US" sz="1800" dirty="0" err="1"/>
              <a:t>cầu</a:t>
            </a:r>
            <a:r>
              <a:rPr lang="en-US" sz="1800" dirty="0"/>
              <a:t> </a:t>
            </a:r>
            <a:r>
              <a:rPr lang="en-US" sz="1800" dirty="0" err="1"/>
              <a:t>và</a:t>
            </a:r>
            <a:r>
              <a:rPr lang="en-US" sz="1800" dirty="0"/>
              <a:t> </a:t>
            </a:r>
            <a:r>
              <a:rPr lang="en-US" sz="1800" dirty="0" err="1"/>
              <a:t>khả</a:t>
            </a:r>
            <a:r>
              <a:rPr lang="en-US" sz="1800" dirty="0"/>
              <a:t> </a:t>
            </a:r>
            <a:r>
              <a:rPr lang="en-US" sz="1800" dirty="0" err="1"/>
              <a:t>năng</a:t>
            </a:r>
            <a:r>
              <a:rPr lang="en-US" sz="1800" dirty="0"/>
              <a:t> </a:t>
            </a:r>
            <a:r>
              <a:rPr lang="en-US" sz="1800" dirty="0" err="1"/>
              <a:t>về</a:t>
            </a:r>
            <a:r>
              <a:rPr lang="en-US" sz="1800" dirty="0"/>
              <a:t> </a:t>
            </a:r>
            <a:r>
              <a:rPr lang="en-US" sz="1800" dirty="0" err="1"/>
              <a:t>mặt</a:t>
            </a:r>
            <a:r>
              <a:rPr lang="en-US" sz="1800" dirty="0"/>
              <a:t> </a:t>
            </a:r>
            <a:r>
              <a:rPr lang="en-US" sz="1800" dirty="0" err="1"/>
              <a:t>hàng</a:t>
            </a:r>
            <a:r>
              <a:rPr lang="en-US" sz="1800" dirty="0"/>
              <a:t> </a:t>
            </a:r>
            <a:r>
              <a:rPr lang="en-US" sz="1800" dirty="0" err="1"/>
              <a:t>kinh</a:t>
            </a:r>
            <a:r>
              <a:rPr lang="en-US" sz="1800" dirty="0"/>
              <a:t> </a:t>
            </a:r>
            <a:r>
              <a:rPr lang="en-US" sz="1800" dirty="0" err="1"/>
              <a:t>doanh</a:t>
            </a:r>
            <a:r>
              <a:rPr lang="en-US" sz="1800" dirty="0"/>
              <a:t>. </a:t>
            </a:r>
            <a:endParaRPr lang="vi-VN" sz="1800" dirty="0"/>
          </a:p>
          <a:p>
            <a:pPr lvl="0">
              <a:lnSpc>
                <a:spcPct val="120000"/>
              </a:lnSpc>
              <a:buClr>
                <a:srgbClr val="FF0000"/>
              </a:buClr>
              <a:buFont typeface="Wingdings" panose="05000000000000000000" pitchFamily="2" charset="2"/>
              <a:buChar char="q"/>
            </a:pPr>
            <a:r>
              <a:rPr lang="en-US" sz="1800" dirty="0" err="1"/>
              <a:t>Chiến</a:t>
            </a:r>
            <a:r>
              <a:rPr lang="en-US" sz="1800" dirty="0"/>
              <a:t> </a:t>
            </a:r>
            <a:r>
              <a:rPr lang="en-US" sz="1800" dirty="0" err="1"/>
              <a:t>lược</a:t>
            </a:r>
            <a:r>
              <a:rPr lang="en-US" sz="1800" dirty="0"/>
              <a:t> </a:t>
            </a:r>
            <a:r>
              <a:rPr lang="en-US" sz="1800" dirty="0" err="1"/>
              <a:t>kinh</a:t>
            </a:r>
            <a:r>
              <a:rPr lang="en-US" sz="1800" dirty="0"/>
              <a:t> </a:t>
            </a:r>
            <a:r>
              <a:rPr lang="en-US" sz="1800" dirty="0" err="1"/>
              <a:t>doanh</a:t>
            </a:r>
            <a:r>
              <a:rPr lang="en-US" sz="1800" dirty="0"/>
              <a:t> </a:t>
            </a:r>
            <a:r>
              <a:rPr lang="en-US" sz="1800" dirty="0" err="1"/>
              <a:t>của</a:t>
            </a:r>
            <a:r>
              <a:rPr lang="en-US" sz="1800" dirty="0"/>
              <a:t> </a:t>
            </a:r>
            <a:r>
              <a:rPr lang="en-US" sz="1800" dirty="0" err="1"/>
              <a:t>trung</a:t>
            </a:r>
            <a:r>
              <a:rPr lang="en-US" sz="1800" dirty="0"/>
              <a:t> </a:t>
            </a:r>
            <a:r>
              <a:rPr lang="en-US" sz="1800" dirty="0" err="1"/>
              <a:t>gian</a:t>
            </a:r>
            <a:r>
              <a:rPr lang="en-US" sz="1800" dirty="0"/>
              <a:t> </a:t>
            </a:r>
            <a:r>
              <a:rPr lang="en-US" sz="1800" dirty="0" err="1"/>
              <a:t>phân</a:t>
            </a:r>
            <a:r>
              <a:rPr lang="en-US" sz="1800" dirty="0"/>
              <a:t> </a:t>
            </a:r>
            <a:r>
              <a:rPr lang="en-US" sz="1800" dirty="0" err="1"/>
              <a:t>phối</a:t>
            </a:r>
            <a:r>
              <a:rPr lang="en-US" sz="1800" dirty="0"/>
              <a:t>, </a:t>
            </a:r>
            <a:r>
              <a:rPr lang="en-US" sz="1800" dirty="0" err="1"/>
              <a:t>của</a:t>
            </a:r>
            <a:r>
              <a:rPr lang="en-US" sz="1800" dirty="0"/>
              <a:t> </a:t>
            </a:r>
            <a:r>
              <a:rPr lang="en-US" sz="1800" dirty="0" err="1"/>
              <a:t>thị</a:t>
            </a:r>
            <a:r>
              <a:rPr lang="en-US" sz="1800" dirty="0"/>
              <a:t> </a:t>
            </a:r>
            <a:r>
              <a:rPr lang="en-US" sz="1800" dirty="0" err="1"/>
              <a:t>trường</a:t>
            </a:r>
            <a:r>
              <a:rPr lang="en-US" sz="1800" dirty="0"/>
              <a:t> </a:t>
            </a:r>
            <a:r>
              <a:rPr lang="en-US" sz="1800" dirty="0" err="1"/>
              <a:t>mục</a:t>
            </a:r>
            <a:r>
              <a:rPr lang="en-US" sz="1800" dirty="0"/>
              <a:t> </a:t>
            </a:r>
            <a:r>
              <a:rPr lang="en-US" sz="1800" dirty="0" err="1"/>
              <a:t>tiêu</a:t>
            </a:r>
            <a:r>
              <a:rPr lang="en-US" sz="1800" dirty="0"/>
              <a:t>.</a:t>
            </a:r>
            <a:endParaRPr lang="vi-VN" sz="1800" dirty="0"/>
          </a:p>
          <a:p>
            <a:pPr lvl="0">
              <a:lnSpc>
                <a:spcPct val="120000"/>
              </a:lnSpc>
              <a:buClr>
                <a:srgbClr val="FF0000"/>
              </a:buClr>
              <a:buFont typeface="Wingdings" panose="05000000000000000000" pitchFamily="2" charset="2"/>
              <a:buChar char="q"/>
            </a:pPr>
            <a:r>
              <a:rPr lang="en-US" sz="1800" dirty="0" err="1"/>
              <a:t>Khả</a:t>
            </a:r>
            <a:r>
              <a:rPr lang="en-US" sz="1800" dirty="0"/>
              <a:t> </a:t>
            </a:r>
            <a:r>
              <a:rPr lang="en-US" sz="1800" dirty="0" err="1"/>
              <a:t>năng</a:t>
            </a:r>
            <a:r>
              <a:rPr lang="en-US" sz="1800" dirty="0"/>
              <a:t> </a:t>
            </a:r>
            <a:r>
              <a:rPr lang="en-US" sz="1800" dirty="0" err="1"/>
              <a:t>nắm</a:t>
            </a:r>
            <a:r>
              <a:rPr lang="en-US" sz="1800" dirty="0"/>
              <a:t> </a:t>
            </a:r>
            <a:r>
              <a:rPr lang="en-US" sz="1800" dirty="0" err="1"/>
              <a:t>bắt</a:t>
            </a:r>
            <a:r>
              <a:rPr lang="en-US" sz="1800" dirty="0"/>
              <a:t> </a:t>
            </a:r>
            <a:r>
              <a:rPr lang="en-US" sz="1800" dirty="0" err="1"/>
              <a:t>nhu</a:t>
            </a:r>
            <a:r>
              <a:rPr lang="en-US" sz="1800" dirty="0"/>
              <a:t> </a:t>
            </a:r>
            <a:r>
              <a:rPr lang="en-US" sz="1800" dirty="0" err="1"/>
              <a:t>cầu</a:t>
            </a:r>
            <a:r>
              <a:rPr lang="en-US" sz="1800" dirty="0"/>
              <a:t> </a:t>
            </a:r>
            <a:r>
              <a:rPr lang="en-US" sz="1800" dirty="0" err="1"/>
              <a:t>khách</a:t>
            </a:r>
            <a:r>
              <a:rPr lang="en-US" sz="1800" dirty="0"/>
              <a:t> </a:t>
            </a:r>
            <a:r>
              <a:rPr lang="en-US" sz="1800" dirty="0" err="1"/>
              <a:t>hàng</a:t>
            </a:r>
            <a:r>
              <a:rPr lang="en-US" sz="1800" dirty="0"/>
              <a:t>, </a:t>
            </a:r>
            <a:r>
              <a:rPr lang="en-US" sz="1800" dirty="0" err="1"/>
              <a:t>phát</a:t>
            </a:r>
            <a:r>
              <a:rPr lang="en-US" sz="1800" dirty="0"/>
              <a:t> </a:t>
            </a:r>
            <a:r>
              <a:rPr lang="en-US" sz="1800" dirty="0" err="1"/>
              <a:t>triển</a:t>
            </a:r>
            <a:r>
              <a:rPr lang="en-US" sz="1800" dirty="0"/>
              <a:t> </a:t>
            </a:r>
            <a:r>
              <a:rPr lang="en-US" sz="1800" dirty="0" err="1"/>
              <a:t>thị</a:t>
            </a:r>
            <a:r>
              <a:rPr lang="en-US" sz="1800" dirty="0"/>
              <a:t> </a:t>
            </a:r>
            <a:r>
              <a:rPr lang="en-US" sz="1800" dirty="0" err="1"/>
              <a:t>trường</a:t>
            </a:r>
            <a:r>
              <a:rPr lang="en-US" sz="1800" dirty="0"/>
              <a:t> </a:t>
            </a:r>
            <a:r>
              <a:rPr lang="en-US" sz="1800" dirty="0" err="1"/>
              <a:t>và</a:t>
            </a:r>
            <a:r>
              <a:rPr lang="en-US" sz="1800" dirty="0"/>
              <a:t> </a:t>
            </a:r>
            <a:r>
              <a:rPr lang="en-US" sz="1800" dirty="0" err="1"/>
              <a:t>khả</a:t>
            </a:r>
            <a:r>
              <a:rPr lang="en-US" sz="1800" dirty="0"/>
              <a:t> </a:t>
            </a:r>
            <a:r>
              <a:rPr lang="en-US" sz="1800" dirty="0" err="1"/>
              <a:t>năng</a:t>
            </a:r>
            <a:r>
              <a:rPr lang="en-US" sz="1800" dirty="0"/>
              <a:t> </a:t>
            </a:r>
            <a:r>
              <a:rPr lang="en-US" sz="1800" dirty="0" err="1"/>
              <a:t>biến</a:t>
            </a:r>
            <a:r>
              <a:rPr lang="en-US" sz="1800" dirty="0"/>
              <a:t> </a:t>
            </a:r>
            <a:r>
              <a:rPr lang="en-US" sz="1800" dirty="0" err="1"/>
              <a:t>động</a:t>
            </a:r>
            <a:r>
              <a:rPr lang="en-US" sz="1800" dirty="0"/>
              <a:t> </a:t>
            </a:r>
            <a:r>
              <a:rPr lang="en-US" sz="1800" dirty="0" err="1"/>
              <a:t>của</a:t>
            </a:r>
            <a:r>
              <a:rPr lang="en-US" sz="1800" dirty="0"/>
              <a:t> </a:t>
            </a:r>
            <a:r>
              <a:rPr lang="en-US" sz="1800" dirty="0" err="1"/>
              <a:t>nguồn</a:t>
            </a:r>
            <a:r>
              <a:rPr lang="en-US" sz="1800" dirty="0"/>
              <a:t> </a:t>
            </a:r>
            <a:r>
              <a:rPr lang="en-US" sz="1800" dirty="0" err="1"/>
              <a:t>hàng</a:t>
            </a:r>
            <a:r>
              <a:rPr lang="en-US" sz="1800" dirty="0"/>
              <a:t>.</a:t>
            </a:r>
            <a:endParaRPr lang="en-US" sz="1800" b="1" dirty="0"/>
          </a:p>
          <a:p>
            <a:pPr>
              <a:lnSpc>
                <a:spcPct val="120000"/>
              </a:lnSpc>
              <a:buFont typeface="Wingdings" pitchFamily="2" charset="2"/>
              <a:buChar char="v"/>
            </a:pPr>
            <a:r>
              <a:rPr lang="en-US" sz="1800" b="1" dirty="0" err="1"/>
              <a:t>Khả</a:t>
            </a:r>
            <a:r>
              <a:rPr lang="en-US" sz="1800" b="1" dirty="0"/>
              <a:t> </a:t>
            </a:r>
            <a:r>
              <a:rPr lang="en-US" sz="1800" b="1" dirty="0" err="1"/>
              <a:t>năng</a:t>
            </a:r>
            <a:r>
              <a:rPr lang="en-US" sz="1800" b="1" dirty="0"/>
              <a:t> </a:t>
            </a:r>
            <a:r>
              <a:rPr lang="en-US" sz="1800" b="1" dirty="0" err="1"/>
              <a:t>cung</a:t>
            </a:r>
            <a:r>
              <a:rPr lang="en-US" sz="1800" b="1" dirty="0"/>
              <a:t> </a:t>
            </a:r>
            <a:r>
              <a:rPr lang="en-US" sz="1800" b="1" dirty="0" err="1"/>
              <a:t>ứng</a:t>
            </a:r>
            <a:r>
              <a:rPr lang="en-US" sz="1800" b="1" dirty="0"/>
              <a:t> </a:t>
            </a:r>
            <a:r>
              <a:rPr lang="en-US" sz="1800" b="1" dirty="0" err="1"/>
              <a:t>của</a:t>
            </a:r>
            <a:r>
              <a:rPr lang="en-US" sz="1800" b="1" dirty="0"/>
              <a:t> </a:t>
            </a:r>
            <a:r>
              <a:rPr lang="en-US" sz="1800" b="1" dirty="0" err="1"/>
              <a:t>đối</a:t>
            </a:r>
            <a:r>
              <a:rPr lang="en-US" sz="1800" b="1" dirty="0"/>
              <a:t> </a:t>
            </a:r>
            <a:r>
              <a:rPr lang="en-US" sz="1800" b="1" dirty="0" err="1"/>
              <a:t>thủ</a:t>
            </a:r>
            <a:r>
              <a:rPr lang="en-US" sz="1800" b="1" dirty="0"/>
              <a:t> </a:t>
            </a:r>
            <a:r>
              <a:rPr lang="en-US" sz="1800" b="1" dirty="0" err="1"/>
              <a:t>cạnh</a:t>
            </a:r>
            <a:r>
              <a:rPr lang="en-US" sz="1800" b="1" dirty="0"/>
              <a:t> </a:t>
            </a:r>
            <a:r>
              <a:rPr lang="en-US" sz="1800" b="1" dirty="0" err="1"/>
              <a:t>tranh</a:t>
            </a:r>
            <a:r>
              <a:rPr lang="en-US" sz="1800" b="1" dirty="0"/>
              <a:t> </a:t>
            </a:r>
            <a:r>
              <a:rPr lang="en-US" sz="1800" b="1" dirty="0" err="1"/>
              <a:t>và</a:t>
            </a:r>
            <a:r>
              <a:rPr lang="en-US" sz="1800" b="1" dirty="0"/>
              <a:t> </a:t>
            </a:r>
            <a:r>
              <a:rPr lang="en-US" sz="1800" b="1" dirty="0" err="1"/>
              <a:t>thay</a:t>
            </a:r>
            <a:r>
              <a:rPr lang="en-US" sz="1800" b="1" dirty="0"/>
              <a:t> </a:t>
            </a:r>
            <a:r>
              <a:rPr lang="en-US" sz="1800" b="1" dirty="0" err="1"/>
              <a:t>thế</a:t>
            </a:r>
            <a:endParaRPr lang="en-US" sz="1800" b="1" dirty="0"/>
          </a:p>
          <a:p>
            <a:pPr>
              <a:lnSpc>
                <a:spcPct val="120000"/>
              </a:lnSpc>
              <a:buClr>
                <a:srgbClr val="FF0000"/>
              </a:buClr>
              <a:buFont typeface="Wingdings" panose="05000000000000000000" pitchFamily="2" charset="2"/>
              <a:buChar char="q"/>
            </a:pPr>
            <a:r>
              <a:rPr lang="en-US" sz="1800" dirty="0" err="1"/>
              <a:t>Căn</a:t>
            </a:r>
            <a:r>
              <a:rPr lang="en-US" sz="1800" dirty="0"/>
              <a:t> </a:t>
            </a:r>
            <a:r>
              <a:rPr lang="en-US" sz="1800" dirty="0" err="1"/>
              <a:t>cứ</a:t>
            </a:r>
            <a:r>
              <a:rPr lang="en-US" sz="1800" dirty="0"/>
              <a:t> </a:t>
            </a:r>
            <a:r>
              <a:rPr lang="en-US" sz="1800" dirty="0" err="1"/>
              <a:t>vào</a:t>
            </a:r>
            <a:r>
              <a:rPr lang="en-US" sz="1800" dirty="0"/>
              <a:t> </a:t>
            </a:r>
            <a:r>
              <a:rPr lang="en-US" sz="1800" dirty="0" err="1"/>
              <a:t>các</a:t>
            </a:r>
            <a:r>
              <a:rPr lang="en-US" sz="1800" dirty="0"/>
              <a:t> </a:t>
            </a:r>
            <a:r>
              <a:rPr lang="en-US" sz="1800" dirty="0" err="1"/>
              <a:t>đơn</a:t>
            </a:r>
            <a:r>
              <a:rPr lang="en-US" sz="1800" dirty="0"/>
              <a:t> </a:t>
            </a:r>
            <a:r>
              <a:rPr lang="en-US" sz="1800" dirty="0" err="1"/>
              <a:t>hàng</a:t>
            </a:r>
            <a:r>
              <a:rPr lang="en-US" sz="1800" dirty="0"/>
              <a:t>, </a:t>
            </a:r>
            <a:r>
              <a:rPr lang="en-US" sz="1800" dirty="0" err="1"/>
              <a:t>hợp</a:t>
            </a:r>
            <a:r>
              <a:rPr lang="en-US" sz="1800" dirty="0"/>
              <a:t> </a:t>
            </a:r>
            <a:r>
              <a:rPr lang="en-US" sz="1800" dirty="0" err="1"/>
              <a:t>đồng</a:t>
            </a:r>
            <a:r>
              <a:rPr lang="en-US" sz="1800" dirty="0"/>
              <a:t> </a:t>
            </a:r>
            <a:r>
              <a:rPr lang="en-US" sz="1800" dirty="0" err="1"/>
              <a:t>mua</a:t>
            </a:r>
            <a:r>
              <a:rPr lang="en-US" sz="1800" dirty="0"/>
              <a:t> </a:t>
            </a:r>
            <a:r>
              <a:rPr lang="en-US" sz="1800" dirty="0" err="1"/>
              <a:t>bán</a:t>
            </a:r>
            <a:r>
              <a:rPr lang="en-US" sz="1800" dirty="0"/>
              <a:t> </a:t>
            </a:r>
            <a:r>
              <a:rPr lang="en-US" sz="1800" dirty="0" err="1"/>
              <a:t>hàng</a:t>
            </a:r>
            <a:r>
              <a:rPr lang="en-US" sz="1800" dirty="0"/>
              <a:t> </a:t>
            </a:r>
            <a:r>
              <a:rPr lang="en-US" sz="1800" dirty="0" err="1"/>
              <a:t>hoá</a:t>
            </a:r>
            <a:r>
              <a:rPr lang="en-US" sz="1800" dirty="0"/>
              <a:t> </a:t>
            </a:r>
            <a:r>
              <a:rPr lang="en-US" sz="1800" dirty="0" err="1"/>
              <a:t>đã</a:t>
            </a:r>
            <a:r>
              <a:rPr lang="en-US" sz="1800" dirty="0"/>
              <a:t> </a:t>
            </a:r>
            <a:r>
              <a:rPr lang="en-US" sz="1800" dirty="0" err="1"/>
              <a:t>được</a:t>
            </a:r>
            <a:r>
              <a:rPr lang="en-US" sz="1800" dirty="0"/>
              <a:t> </a:t>
            </a:r>
            <a:r>
              <a:rPr lang="en-US" sz="1800" dirty="0" err="1"/>
              <a:t>ký</a:t>
            </a:r>
            <a:r>
              <a:rPr lang="en-US" sz="1800" dirty="0"/>
              <a:t> </a:t>
            </a:r>
            <a:r>
              <a:rPr lang="en-US" sz="1800" dirty="0" err="1"/>
              <a:t>kết</a:t>
            </a:r>
            <a:r>
              <a:rPr lang="en-US" sz="1800" dirty="0"/>
              <a:t> </a:t>
            </a:r>
            <a:r>
              <a:rPr lang="en-US" sz="1800" dirty="0" err="1"/>
              <a:t>với</a:t>
            </a:r>
            <a:r>
              <a:rPr lang="en-US" sz="1800" dirty="0"/>
              <a:t> </a:t>
            </a:r>
            <a:r>
              <a:rPr lang="en-US" sz="1800" dirty="0" err="1"/>
              <a:t>khách</a:t>
            </a:r>
            <a:r>
              <a:rPr lang="en-US" sz="1800" dirty="0"/>
              <a:t> </a:t>
            </a:r>
            <a:r>
              <a:rPr lang="en-US" sz="1800" dirty="0" err="1"/>
              <a:t>hàng</a:t>
            </a:r>
            <a:r>
              <a:rPr lang="en-US" sz="1800" dirty="0"/>
              <a:t>.</a:t>
            </a:r>
          </a:p>
          <a:p>
            <a:pPr>
              <a:lnSpc>
                <a:spcPct val="120000"/>
              </a:lnSpc>
              <a:buClr>
                <a:srgbClr val="FF0000"/>
              </a:buClr>
              <a:buFont typeface="Wingdings" panose="05000000000000000000" pitchFamily="2" charset="2"/>
              <a:buChar char="q"/>
            </a:pPr>
            <a:r>
              <a:rPr lang="en-US" sz="1800" dirty="0" err="1"/>
              <a:t>Đối</a:t>
            </a:r>
            <a:r>
              <a:rPr lang="en-US" sz="1800" dirty="0"/>
              <a:t> </a:t>
            </a:r>
            <a:r>
              <a:rPr lang="en-US" sz="1800" dirty="0" err="1"/>
              <a:t>thủ</a:t>
            </a:r>
            <a:r>
              <a:rPr lang="en-US" sz="1800" dirty="0"/>
              <a:t> </a:t>
            </a:r>
            <a:r>
              <a:rPr lang="en-US" sz="1800" dirty="0" err="1"/>
              <a:t>cạnh</a:t>
            </a:r>
            <a:r>
              <a:rPr lang="en-US" sz="1800" dirty="0"/>
              <a:t> </a:t>
            </a:r>
            <a:r>
              <a:rPr lang="en-US" sz="1800" dirty="0" err="1"/>
              <a:t>tranh</a:t>
            </a:r>
            <a:r>
              <a:rPr lang="en-US" sz="1800" dirty="0"/>
              <a:t> </a:t>
            </a:r>
            <a:r>
              <a:rPr lang="en-US" sz="1800" dirty="0" err="1"/>
              <a:t>cũng</a:t>
            </a:r>
            <a:r>
              <a:rPr lang="en-US" sz="1800" dirty="0"/>
              <a:t> </a:t>
            </a:r>
            <a:r>
              <a:rPr lang="en-US" sz="1800" dirty="0" err="1"/>
              <a:t>là</a:t>
            </a:r>
            <a:r>
              <a:rPr lang="en-US" sz="1800" dirty="0"/>
              <a:t> </a:t>
            </a:r>
            <a:r>
              <a:rPr lang="en-US" sz="1800" dirty="0" err="1"/>
              <a:t>yếu</a:t>
            </a:r>
            <a:r>
              <a:rPr lang="en-US" sz="1800" dirty="0"/>
              <a:t> </a:t>
            </a:r>
            <a:r>
              <a:rPr lang="en-US" sz="1800" dirty="0" err="1"/>
              <a:t>tố</a:t>
            </a:r>
            <a:r>
              <a:rPr lang="en-US" sz="1800" dirty="0"/>
              <a:t> </a:t>
            </a:r>
            <a:r>
              <a:rPr lang="en-US" sz="1800" dirty="0" err="1"/>
              <a:t>quan</a:t>
            </a:r>
            <a:r>
              <a:rPr lang="en-US" sz="1800" dirty="0"/>
              <a:t> </a:t>
            </a:r>
            <a:r>
              <a:rPr lang="en-US" sz="1800" dirty="0" err="1"/>
              <a:t>trọng</a:t>
            </a:r>
            <a:r>
              <a:rPr lang="en-US" sz="1800" dirty="0"/>
              <a:t> </a:t>
            </a:r>
            <a:r>
              <a:rPr lang="en-US" sz="1800" dirty="0" err="1"/>
              <a:t>để</a:t>
            </a:r>
            <a:r>
              <a:rPr lang="en-US" sz="1800" dirty="0"/>
              <a:t> </a:t>
            </a:r>
            <a:r>
              <a:rPr lang="en-US" sz="1800" dirty="0" err="1"/>
              <a:t>xây</a:t>
            </a:r>
            <a:r>
              <a:rPr lang="en-US" sz="1800" dirty="0"/>
              <a:t> </a:t>
            </a:r>
            <a:r>
              <a:rPr lang="en-US" sz="1800" dirty="0" err="1"/>
              <a:t>dựng</a:t>
            </a:r>
            <a:r>
              <a:rPr lang="en-US" sz="1800" dirty="0"/>
              <a:t> </a:t>
            </a:r>
            <a:r>
              <a:rPr lang="en-US" sz="1800" dirty="0" err="1"/>
              <a:t>kế</a:t>
            </a:r>
            <a:r>
              <a:rPr lang="en-US" sz="1800" dirty="0"/>
              <a:t> </a:t>
            </a:r>
            <a:r>
              <a:rPr lang="en-US" sz="1800" dirty="0" err="1"/>
              <a:t>hoạch</a:t>
            </a:r>
            <a:r>
              <a:rPr lang="en-US" sz="1800" dirty="0"/>
              <a:t> </a:t>
            </a:r>
            <a:r>
              <a:rPr lang="en-US" sz="1800" dirty="0" err="1"/>
              <a:t>bán</a:t>
            </a:r>
            <a:r>
              <a:rPr lang="en-US" sz="1800" dirty="0"/>
              <a:t> </a:t>
            </a:r>
            <a:r>
              <a:rPr lang="en-US" sz="1800" dirty="0" err="1"/>
              <a:t>ra</a:t>
            </a:r>
            <a:r>
              <a:rPr lang="en-US" sz="1800" dirty="0"/>
              <a:t> </a:t>
            </a:r>
            <a:r>
              <a:rPr lang="en-US" sz="1800" dirty="0" err="1"/>
              <a:t>của</a:t>
            </a:r>
            <a:r>
              <a:rPr lang="en-US" sz="1800" dirty="0"/>
              <a:t> </a:t>
            </a:r>
            <a:r>
              <a:rPr lang="en-US" sz="1800" dirty="0" err="1"/>
              <a:t>doanh</a:t>
            </a:r>
            <a:r>
              <a:rPr lang="en-US" sz="1800" dirty="0"/>
              <a:t> </a:t>
            </a:r>
            <a:r>
              <a:rPr lang="en-US" sz="1800" dirty="0" err="1"/>
              <a:t>nghiệp</a:t>
            </a:r>
            <a:r>
              <a:rPr lang="en-US" sz="1800" dirty="0"/>
              <a:t>, </a:t>
            </a:r>
          </a:p>
          <a:p>
            <a:pPr>
              <a:lnSpc>
                <a:spcPct val="120000"/>
              </a:lnSpc>
              <a:buClr>
                <a:srgbClr val="FF0000"/>
              </a:buClr>
              <a:buFont typeface="Wingdings" panose="05000000000000000000" pitchFamily="2" charset="2"/>
              <a:buChar char="q"/>
            </a:pPr>
            <a:r>
              <a:rPr lang="en-US" sz="1800" dirty="0" err="1"/>
              <a:t>Các</a:t>
            </a:r>
            <a:r>
              <a:rPr lang="en-US" sz="1800" dirty="0"/>
              <a:t> </a:t>
            </a:r>
            <a:r>
              <a:rPr lang="en-US" sz="1800" dirty="0" err="1"/>
              <a:t>căn</a:t>
            </a:r>
            <a:r>
              <a:rPr lang="en-US" sz="1800" dirty="0"/>
              <a:t> </a:t>
            </a:r>
            <a:r>
              <a:rPr lang="en-US" sz="1800" dirty="0" err="1"/>
              <a:t>cứ</a:t>
            </a:r>
            <a:r>
              <a:rPr lang="en-US" sz="1800" dirty="0"/>
              <a:t> </a:t>
            </a:r>
            <a:r>
              <a:rPr lang="en-US" sz="1800" dirty="0" err="1"/>
              <a:t>khác</a:t>
            </a:r>
            <a:r>
              <a:rPr lang="en-US" sz="1800" dirty="0"/>
              <a:t> </a:t>
            </a:r>
            <a:r>
              <a:rPr lang="en-US" sz="1800" dirty="0" err="1"/>
              <a:t>cũng</a:t>
            </a:r>
            <a:r>
              <a:rPr lang="en-US" sz="1800" dirty="0"/>
              <a:t> </a:t>
            </a:r>
            <a:r>
              <a:rPr lang="en-US" sz="1800" dirty="0" err="1"/>
              <a:t>được</a:t>
            </a:r>
            <a:r>
              <a:rPr lang="en-US" sz="1800" dirty="0"/>
              <a:t> </a:t>
            </a:r>
            <a:r>
              <a:rPr lang="en-US" sz="1800" dirty="0" err="1"/>
              <a:t>tính</a:t>
            </a:r>
            <a:r>
              <a:rPr lang="en-US" sz="1800" dirty="0"/>
              <a:t> </a:t>
            </a:r>
            <a:r>
              <a:rPr lang="en-US" sz="1800" dirty="0" err="1"/>
              <a:t>tới</a:t>
            </a:r>
            <a:r>
              <a:rPr lang="en-US" sz="1800" dirty="0"/>
              <a:t> </a:t>
            </a:r>
            <a:r>
              <a:rPr lang="en-US" sz="1800" dirty="0" err="1"/>
              <a:t>khi</a:t>
            </a:r>
            <a:r>
              <a:rPr lang="en-US" sz="1800" dirty="0"/>
              <a:t> </a:t>
            </a:r>
            <a:r>
              <a:rPr lang="en-US" sz="1800" dirty="0" err="1"/>
              <a:t>xây</a:t>
            </a:r>
            <a:r>
              <a:rPr lang="en-US" sz="1800" dirty="0"/>
              <a:t> </a:t>
            </a:r>
            <a:r>
              <a:rPr lang="en-US" sz="1800" dirty="0" err="1"/>
              <a:t>dựng</a:t>
            </a:r>
            <a:r>
              <a:rPr lang="en-US" sz="1800" dirty="0"/>
              <a:t> </a:t>
            </a:r>
            <a:r>
              <a:rPr lang="en-US" sz="1800" dirty="0" err="1"/>
              <a:t>kế</a:t>
            </a:r>
            <a:r>
              <a:rPr lang="en-US" sz="1800" dirty="0"/>
              <a:t> </a:t>
            </a:r>
            <a:r>
              <a:rPr lang="en-US" sz="1800" dirty="0" err="1"/>
              <a:t>hoạch</a:t>
            </a:r>
            <a:r>
              <a:rPr lang="en-US" sz="1800" dirty="0"/>
              <a:t> </a:t>
            </a:r>
            <a:r>
              <a:rPr lang="en-US" sz="1800" dirty="0" err="1"/>
              <a:t>bán</a:t>
            </a:r>
            <a:r>
              <a:rPr lang="en-US" sz="1800" dirty="0"/>
              <a:t> </a:t>
            </a:r>
            <a:r>
              <a:rPr lang="en-US" sz="1800" dirty="0" err="1"/>
              <a:t>hàng</a:t>
            </a:r>
            <a:r>
              <a:rPr lang="en-US" sz="1800" dirty="0"/>
              <a:t>.</a:t>
            </a:r>
            <a:endParaRPr lang="vi-VN" sz="1800" dirty="0"/>
          </a:p>
          <a:p>
            <a:pPr marL="0" indent="0">
              <a:buNone/>
            </a:pPr>
            <a:endParaRPr lang="vi-VN" sz="800" dirty="0"/>
          </a:p>
        </p:txBody>
      </p:sp>
    </p:spTree>
    <p:extLst>
      <p:ext uri="{BB962C8B-B14F-4D97-AF65-F5344CB8AC3E}">
        <p14:creationId xmlns:p14="http://schemas.microsoft.com/office/powerpoint/2010/main" val="819623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12.2. </a:t>
            </a:r>
            <a:r>
              <a:rPr lang="en-US" sz="2800" dirty="0" err="1">
                <a:solidFill>
                  <a:schemeClr val="tx1"/>
                </a:solidFill>
              </a:rPr>
              <a:t>Giai</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mục</a:t>
            </a:r>
            <a:r>
              <a:rPr lang="en-US" sz="2800" dirty="0">
                <a:solidFill>
                  <a:schemeClr val="tx1"/>
                </a:solidFill>
              </a:rPr>
              <a:t> </a:t>
            </a:r>
            <a:r>
              <a:rPr lang="en-US" sz="2800" dirty="0" err="1">
                <a:solidFill>
                  <a:schemeClr val="tx1"/>
                </a:solidFill>
              </a:rPr>
              <a:t>tiêu</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66</a:t>
            </a:fld>
            <a:endParaRPr lang="en-US"/>
          </a:p>
        </p:txBody>
      </p:sp>
      <p:sp>
        <p:nvSpPr>
          <p:cNvPr id="4" name="Content Placeholder 3"/>
          <p:cNvSpPr>
            <a:spLocks noGrp="1"/>
          </p:cNvSpPr>
          <p:nvPr>
            <p:ph sz="quarter" idx="1"/>
          </p:nvPr>
        </p:nvSpPr>
        <p:spPr>
          <a:xfrm>
            <a:off x="320040" y="1286022"/>
            <a:ext cx="8503920" cy="4953000"/>
          </a:xfrm>
        </p:spPr>
        <p:txBody>
          <a:bodyPr>
            <a:normAutofit fontScale="92500" lnSpcReduction="20000"/>
          </a:bodyPr>
          <a:lstStyle/>
          <a:p>
            <a:pPr algn="just">
              <a:lnSpc>
                <a:spcPct val="120000"/>
              </a:lnSpc>
              <a:buClr>
                <a:srgbClr val="FF0000"/>
              </a:buClr>
              <a:buFont typeface="Wingdings" panose="05000000000000000000" pitchFamily="2" charset="2"/>
              <a:buChar char="v"/>
            </a:pPr>
            <a:r>
              <a:rPr lang="en-US" sz="2400" dirty="0" err="1"/>
              <a:t>Từ</a:t>
            </a:r>
            <a:r>
              <a:rPr lang="en-US" sz="2400" dirty="0"/>
              <a:t> </a:t>
            </a:r>
            <a:r>
              <a:rPr lang="en-US" sz="2400" dirty="0" err="1"/>
              <a:t>phân</a:t>
            </a:r>
            <a:r>
              <a:rPr lang="en-US" sz="2400" dirty="0"/>
              <a:t> </a:t>
            </a:r>
            <a:r>
              <a:rPr lang="en-US" sz="2400" dirty="0" err="1"/>
              <a:t>tích</a:t>
            </a:r>
            <a:r>
              <a:rPr lang="en-US" sz="2400" dirty="0"/>
              <a:t> </a:t>
            </a:r>
            <a:r>
              <a:rPr lang="en-US" sz="2400" dirty="0" err="1"/>
              <a:t>tình</a:t>
            </a:r>
            <a:r>
              <a:rPr lang="en-US" sz="2400" dirty="0"/>
              <a:t> </a:t>
            </a:r>
            <a:r>
              <a:rPr lang="en-US" sz="2400" dirty="0" err="1"/>
              <a:t>hình</a:t>
            </a:r>
            <a:r>
              <a:rPr lang="en-US" sz="2400" dirty="0"/>
              <a:t> </a:t>
            </a:r>
            <a:r>
              <a:rPr lang="en-US" sz="2400" dirty="0" err="1"/>
              <a:t>kinh</a:t>
            </a:r>
            <a:r>
              <a:rPr lang="en-US" sz="2400" dirty="0"/>
              <a:t> </a:t>
            </a:r>
            <a:r>
              <a:rPr lang="en-US" sz="2400" dirty="0" err="1"/>
              <a:t>doanh</a:t>
            </a:r>
            <a:r>
              <a:rPr lang="en-US" sz="2400" dirty="0"/>
              <a:t> </a:t>
            </a:r>
            <a:r>
              <a:rPr lang="en-US" sz="2400" dirty="0" err="1"/>
              <a:t>hiện</a:t>
            </a:r>
            <a:r>
              <a:rPr lang="en-US" sz="2400" dirty="0"/>
              <a:t> </a:t>
            </a:r>
            <a:r>
              <a:rPr lang="en-US" sz="2400" dirty="0" err="1"/>
              <a:t>tại</a:t>
            </a:r>
            <a:r>
              <a:rPr lang="en-US" sz="2400" dirty="0"/>
              <a:t>, </a:t>
            </a:r>
            <a:r>
              <a:rPr lang="en-US" sz="2400" dirty="0" err="1"/>
              <a:t>doanh</a:t>
            </a:r>
            <a:r>
              <a:rPr lang="en-US" sz="2400" dirty="0"/>
              <a:t> </a:t>
            </a:r>
            <a:r>
              <a:rPr lang="en-US" sz="2400" dirty="0" err="1"/>
              <a:t>nghiệp</a:t>
            </a:r>
            <a:r>
              <a:rPr lang="en-US" sz="2400" dirty="0"/>
              <a:t> </a:t>
            </a:r>
            <a:r>
              <a:rPr lang="en-US" sz="2400" dirty="0" err="1"/>
              <a:t>xác</a:t>
            </a:r>
            <a:r>
              <a:rPr lang="en-US" sz="2400" dirty="0"/>
              <a:t> </a:t>
            </a:r>
            <a:r>
              <a:rPr lang="en-US" sz="2400" dirty="0" err="1"/>
              <a:t>định</a:t>
            </a:r>
            <a:r>
              <a:rPr lang="en-US" sz="2400" dirty="0"/>
              <a:t> </a:t>
            </a:r>
            <a:r>
              <a:rPr lang="en-US" sz="2400" dirty="0" err="1"/>
              <a:t>mục</a:t>
            </a:r>
            <a:r>
              <a:rPr lang="en-US" sz="2400" dirty="0"/>
              <a:t> </a:t>
            </a:r>
            <a:r>
              <a:rPr lang="en-US" sz="2400" dirty="0" err="1"/>
              <a:t>tiêu</a:t>
            </a:r>
            <a:r>
              <a:rPr lang="en-US" sz="2400" dirty="0"/>
              <a:t> </a:t>
            </a:r>
            <a:r>
              <a:rPr lang="en-US" sz="2400" dirty="0" err="1"/>
              <a:t>bán</a:t>
            </a:r>
            <a:r>
              <a:rPr lang="en-US" sz="2400" dirty="0"/>
              <a:t> </a:t>
            </a:r>
            <a:r>
              <a:rPr lang="en-US" sz="2400" dirty="0" err="1"/>
              <a:t>hàng</a:t>
            </a:r>
            <a:r>
              <a:rPr lang="en-US" sz="2400" dirty="0"/>
              <a:t> </a:t>
            </a:r>
            <a:r>
              <a:rPr lang="en-US" sz="2400" dirty="0" err="1"/>
              <a:t>cho</a:t>
            </a:r>
            <a:r>
              <a:rPr lang="en-US" sz="2400" dirty="0"/>
              <a:t> </a:t>
            </a:r>
            <a:r>
              <a:rPr lang="en-US" sz="2400" dirty="0" err="1"/>
              <a:t>từng</a:t>
            </a:r>
            <a:r>
              <a:rPr lang="en-US" sz="2400" dirty="0"/>
              <a:t> </a:t>
            </a:r>
            <a:r>
              <a:rPr lang="en-US" sz="2400" dirty="0" err="1"/>
              <a:t>loại</a:t>
            </a:r>
            <a:r>
              <a:rPr lang="en-US" sz="2400" dirty="0"/>
              <a:t> </a:t>
            </a:r>
            <a:r>
              <a:rPr lang="en-US" sz="2400" dirty="0" err="1"/>
              <a:t>sản</a:t>
            </a:r>
            <a:r>
              <a:rPr lang="en-US" sz="2400" dirty="0"/>
              <a:t> </a:t>
            </a:r>
            <a:r>
              <a:rPr lang="en-US" sz="2400" dirty="0" err="1"/>
              <a:t>phẩm</a:t>
            </a:r>
            <a:r>
              <a:rPr lang="en-US" sz="2400" dirty="0"/>
              <a:t>, </a:t>
            </a:r>
            <a:r>
              <a:rPr lang="en-US" sz="2400" dirty="0" err="1"/>
              <a:t>khu</a:t>
            </a:r>
            <a:r>
              <a:rPr lang="en-US" sz="2400" dirty="0"/>
              <a:t> </a:t>
            </a:r>
            <a:r>
              <a:rPr lang="en-US" sz="2400" dirty="0" err="1"/>
              <a:t>vực</a:t>
            </a:r>
            <a:r>
              <a:rPr lang="en-US" sz="2400" dirty="0"/>
              <a:t> </a:t>
            </a:r>
            <a:r>
              <a:rPr lang="en-US" sz="2400" dirty="0" err="1"/>
              <a:t>thị</a:t>
            </a:r>
            <a:r>
              <a:rPr lang="en-US" sz="2400" dirty="0"/>
              <a:t> </a:t>
            </a:r>
            <a:r>
              <a:rPr lang="en-US" sz="2400" dirty="0" err="1"/>
              <a:t>trường</a:t>
            </a:r>
            <a:r>
              <a:rPr lang="en-US" sz="2400" dirty="0"/>
              <a:t> </a:t>
            </a:r>
            <a:r>
              <a:rPr lang="en-US" sz="2400" dirty="0" err="1"/>
              <a:t>trong</a:t>
            </a:r>
            <a:r>
              <a:rPr lang="en-US" sz="2400" dirty="0"/>
              <a:t> </a:t>
            </a:r>
            <a:r>
              <a:rPr lang="en-US" sz="2400" dirty="0" err="1"/>
              <a:t>khoảng</a:t>
            </a:r>
            <a:r>
              <a:rPr lang="en-US" sz="2400" dirty="0"/>
              <a:t> </a:t>
            </a:r>
            <a:r>
              <a:rPr lang="en-US" sz="2400" dirty="0" err="1"/>
              <a:t>thời</a:t>
            </a:r>
            <a:r>
              <a:rPr lang="en-US" sz="2400" dirty="0"/>
              <a:t> </a:t>
            </a:r>
            <a:r>
              <a:rPr lang="en-US" sz="2400" dirty="0" err="1"/>
              <a:t>gian</a:t>
            </a:r>
            <a:r>
              <a:rPr lang="en-US" sz="2400" dirty="0"/>
              <a:t> </a:t>
            </a:r>
            <a:r>
              <a:rPr lang="en-US" sz="2400" dirty="0" err="1"/>
              <a:t>nhất</a:t>
            </a:r>
            <a:r>
              <a:rPr lang="en-US" sz="2400" dirty="0"/>
              <a:t> </a:t>
            </a:r>
            <a:r>
              <a:rPr lang="en-US" sz="2400" dirty="0" err="1"/>
              <a:t>định</a:t>
            </a:r>
            <a:r>
              <a:rPr lang="en-US" sz="2400" dirty="0"/>
              <a:t>. </a:t>
            </a:r>
          </a:p>
          <a:p>
            <a:pPr algn="just">
              <a:lnSpc>
                <a:spcPct val="120000"/>
              </a:lnSpc>
              <a:buClr>
                <a:srgbClr val="FF0000"/>
              </a:buClr>
              <a:buFont typeface="Wingdings" panose="05000000000000000000" pitchFamily="2" charset="2"/>
              <a:buChar char="v"/>
            </a:pPr>
            <a:r>
              <a:rPr lang="en-US" sz="2400" dirty="0" err="1"/>
              <a:t>Xuất</a:t>
            </a:r>
            <a:r>
              <a:rPr lang="en-US" sz="2400" dirty="0"/>
              <a:t> </a:t>
            </a:r>
            <a:r>
              <a:rPr lang="en-US" sz="2400" dirty="0" err="1"/>
              <a:t>phát</a:t>
            </a:r>
            <a:r>
              <a:rPr lang="en-US" sz="2400" dirty="0"/>
              <a:t> </a:t>
            </a:r>
            <a:r>
              <a:rPr lang="en-US" sz="2400" dirty="0" err="1"/>
              <a:t>từ</a:t>
            </a:r>
            <a:r>
              <a:rPr lang="en-US" sz="2400" dirty="0"/>
              <a:t> </a:t>
            </a:r>
            <a:r>
              <a:rPr lang="en-US" sz="2400" dirty="0" err="1"/>
              <a:t>mục</a:t>
            </a:r>
            <a:r>
              <a:rPr lang="en-US" sz="2400" dirty="0"/>
              <a:t> </a:t>
            </a:r>
            <a:r>
              <a:rPr lang="en-US" sz="2400" dirty="0" err="1"/>
              <a:t>tiêu</a:t>
            </a:r>
            <a:r>
              <a:rPr lang="en-US" sz="2400" dirty="0"/>
              <a:t> </a:t>
            </a:r>
            <a:r>
              <a:rPr lang="en-US" sz="2400" dirty="0" err="1"/>
              <a:t>phát</a:t>
            </a:r>
            <a:r>
              <a:rPr lang="en-US" sz="2400" dirty="0"/>
              <a:t> </a:t>
            </a:r>
            <a:r>
              <a:rPr lang="en-US" sz="2400" dirty="0" err="1"/>
              <a:t>triển</a:t>
            </a:r>
            <a:r>
              <a:rPr lang="en-US" sz="2400" dirty="0"/>
              <a:t> </a:t>
            </a:r>
            <a:r>
              <a:rPr lang="en-US" sz="2400" dirty="0" err="1"/>
              <a:t>doanh</a:t>
            </a:r>
            <a:r>
              <a:rPr lang="en-US" sz="2400" dirty="0"/>
              <a:t> </a:t>
            </a:r>
            <a:r>
              <a:rPr lang="en-US" sz="2400" dirty="0" err="1"/>
              <a:t>nghiệp</a:t>
            </a:r>
            <a:r>
              <a:rPr lang="en-US" sz="2400" dirty="0"/>
              <a:t>, </a:t>
            </a:r>
            <a:r>
              <a:rPr lang="en-US" sz="2400" dirty="0" err="1"/>
              <a:t>để</a:t>
            </a:r>
            <a:r>
              <a:rPr lang="en-US" sz="2400" dirty="0"/>
              <a:t> </a:t>
            </a:r>
            <a:r>
              <a:rPr lang="en-US" sz="2400" dirty="0" err="1"/>
              <a:t>xác</a:t>
            </a:r>
            <a:r>
              <a:rPr lang="en-US" sz="2400" dirty="0"/>
              <a:t> </a:t>
            </a:r>
            <a:r>
              <a:rPr lang="en-US" sz="2400" dirty="0" err="1"/>
              <a:t>định</a:t>
            </a:r>
            <a:r>
              <a:rPr lang="en-US" sz="2400" dirty="0"/>
              <a:t> </a:t>
            </a:r>
            <a:r>
              <a:rPr lang="en-US" sz="2400" dirty="0" err="1"/>
              <a:t>đúng</a:t>
            </a:r>
            <a:r>
              <a:rPr lang="en-US" sz="2400" dirty="0"/>
              <a:t> </a:t>
            </a:r>
            <a:r>
              <a:rPr lang="en-US" sz="2400" dirty="0" err="1"/>
              <a:t>mục</a:t>
            </a:r>
            <a:r>
              <a:rPr lang="en-US" sz="2400" dirty="0"/>
              <a:t> </a:t>
            </a:r>
            <a:r>
              <a:rPr lang="en-US" sz="2400" dirty="0" err="1"/>
              <a:t>tiêu</a:t>
            </a:r>
            <a:r>
              <a:rPr lang="en-US" sz="2400" dirty="0"/>
              <a:t> </a:t>
            </a:r>
            <a:r>
              <a:rPr lang="en-US" sz="2400" dirty="0" err="1"/>
              <a:t>bán</a:t>
            </a:r>
            <a:r>
              <a:rPr lang="en-US" sz="2400" dirty="0"/>
              <a:t> </a:t>
            </a:r>
            <a:r>
              <a:rPr lang="en-US" sz="2400" dirty="0" err="1"/>
              <a:t>hàng</a:t>
            </a:r>
            <a:r>
              <a:rPr lang="en-US" sz="2400" dirty="0"/>
              <a:t>. </a:t>
            </a:r>
          </a:p>
          <a:p>
            <a:pPr algn="just">
              <a:lnSpc>
                <a:spcPct val="120000"/>
              </a:lnSpc>
              <a:buClr>
                <a:srgbClr val="FF0000"/>
              </a:buClr>
              <a:buFont typeface="Wingdings" panose="05000000000000000000" pitchFamily="2" charset="2"/>
              <a:buChar char="v"/>
            </a:pPr>
            <a:r>
              <a:rPr lang="en-US" sz="2400" dirty="0" err="1"/>
              <a:t>Các</a:t>
            </a:r>
            <a:r>
              <a:rPr lang="en-US" sz="2400" dirty="0"/>
              <a:t> </a:t>
            </a:r>
            <a:r>
              <a:rPr lang="en-US" sz="2400" dirty="0" err="1"/>
              <a:t>thông</a:t>
            </a:r>
            <a:r>
              <a:rPr lang="en-US" sz="2400" dirty="0"/>
              <a:t> tin </a:t>
            </a:r>
            <a:r>
              <a:rPr lang="en-US" sz="2400" dirty="0" err="1"/>
              <a:t>về</a:t>
            </a:r>
            <a:r>
              <a:rPr lang="en-US" sz="2400" dirty="0"/>
              <a:t> </a:t>
            </a:r>
            <a:r>
              <a:rPr lang="en-US" sz="2400" dirty="0" err="1"/>
              <a:t>thị</a:t>
            </a:r>
            <a:r>
              <a:rPr lang="en-US" sz="2400" dirty="0"/>
              <a:t> </a:t>
            </a:r>
            <a:r>
              <a:rPr lang="en-US" sz="2400" dirty="0" err="1"/>
              <a:t>trường</a:t>
            </a:r>
            <a:r>
              <a:rPr lang="en-US" sz="2400" dirty="0"/>
              <a:t> </a:t>
            </a:r>
            <a:r>
              <a:rPr lang="en-US" sz="2400" dirty="0" err="1"/>
              <a:t>để</a:t>
            </a:r>
            <a:r>
              <a:rPr lang="en-US" sz="2400" dirty="0"/>
              <a:t> </a:t>
            </a:r>
            <a:r>
              <a:rPr lang="en-US" sz="2400" dirty="0" err="1"/>
              <a:t>đạt</a:t>
            </a:r>
            <a:r>
              <a:rPr lang="en-US" sz="2400" dirty="0"/>
              <a:t> </a:t>
            </a:r>
            <a:r>
              <a:rPr lang="en-US" sz="2400" dirty="0" err="1"/>
              <a:t>mục</a:t>
            </a:r>
            <a:r>
              <a:rPr lang="en-US" sz="2400" dirty="0"/>
              <a:t> </a:t>
            </a:r>
            <a:r>
              <a:rPr lang="en-US" sz="2400" dirty="0" err="1"/>
              <a:t>đích</a:t>
            </a:r>
            <a:r>
              <a:rPr lang="en-US" sz="2400" dirty="0"/>
              <a:t> </a:t>
            </a:r>
            <a:r>
              <a:rPr lang="en-US" sz="2400" dirty="0" err="1"/>
              <a:t>phát</a:t>
            </a:r>
            <a:r>
              <a:rPr lang="en-US" sz="2400" dirty="0"/>
              <a:t> </a:t>
            </a:r>
            <a:r>
              <a:rPr lang="en-US" sz="2400" dirty="0" err="1"/>
              <a:t>triển</a:t>
            </a:r>
            <a:r>
              <a:rPr lang="en-US" sz="2400" dirty="0"/>
              <a:t> </a:t>
            </a:r>
            <a:r>
              <a:rPr lang="en-US" sz="2400" dirty="0" err="1"/>
              <a:t>doanh</a:t>
            </a:r>
            <a:r>
              <a:rPr lang="en-US" sz="2400" dirty="0"/>
              <a:t> </a:t>
            </a:r>
            <a:r>
              <a:rPr lang="en-US" sz="2400" dirty="0" err="1"/>
              <a:t>nghiệp</a:t>
            </a:r>
            <a:r>
              <a:rPr lang="en-US" sz="2400" dirty="0"/>
              <a:t> </a:t>
            </a:r>
            <a:r>
              <a:rPr lang="en-US" sz="2400" dirty="0" err="1"/>
              <a:t>là</a:t>
            </a:r>
            <a:r>
              <a:rPr lang="en-US" sz="2400" dirty="0"/>
              <a:t> </a:t>
            </a:r>
            <a:r>
              <a:rPr lang="en-US" sz="2400" dirty="0" err="1"/>
              <a:t>chưa</a:t>
            </a:r>
            <a:r>
              <a:rPr lang="en-US" sz="2400" dirty="0"/>
              <a:t> </a:t>
            </a:r>
            <a:r>
              <a:rPr lang="en-US" sz="2400" dirty="0" err="1"/>
              <a:t>đủ</a:t>
            </a:r>
            <a:r>
              <a:rPr lang="en-US" sz="2400" dirty="0"/>
              <a:t>. </a:t>
            </a:r>
            <a:r>
              <a:rPr lang="en-US" sz="2400" dirty="0" err="1"/>
              <a:t>Để</a:t>
            </a:r>
            <a:r>
              <a:rPr lang="en-US" sz="2400" dirty="0"/>
              <a:t> </a:t>
            </a:r>
            <a:r>
              <a:rPr lang="en-US" sz="2400" dirty="0" err="1"/>
              <a:t>xác</a:t>
            </a:r>
            <a:r>
              <a:rPr lang="en-US" sz="2400" dirty="0"/>
              <a:t> </a:t>
            </a:r>
            <a:r>
              <a:rPr lang="en-US" sz="2400" dirty="0" err="1"/>
              <a:t>định</a:t>
            </a:r>
            <a:r>
              <a:rPr lang="en-US" sz="2400" dirty="0"/>
              <a:t> </a:t>
            </a:r>
            <a:r>
              <a:rPr lang="en-US" sz="2400" dirty="0" err="1"/>
              <a:t>mục</a:t>
            </a:r>
            <a:r>
              <a:rPr lang="en-US" sz="2400" dirty="0"/>
              <a:t> </a:t>
            </a:r>
            <a:r>
              <a:rPr lang="en-US" sz="2400" dirty="0" err="1"/>
              <a:t>tiêu</a:t>
            </a:r>
            <a:r>
              <a:rPr lang="en-US" sz="2400" dirty="0"/>
              <a:t> </a:t>
            </a:r>
            <a:r>
              <a:rPr lang="en-US" sz="2400" dirty="0" err="1"/>
              <a:t>BH</a:t>
            </a:r>
            <a:r>
              <a:rPr lang="en-US" sz="2400" dirty="0"/>
              <a:t>, </a:t>
            </a:r>
            <a:r>
              <a:rPr lang="en-US" sz="2400" dirty="0" err="1"/>
              <a:t>cần</a:t>
            </a:r>
            <a:r>
              <a:rPr lang="en-US" sz="2400" dirty="0"/>
              <a:t> </a:t>
            </a:r>
            <a:r>
              <a:rPr lang="en-US" sz="2400" dirty="0" err="1"/>
              <a:t>tiếp</a:t>
            </a:r>
            <a:r>
              <a:rPr lang="en-US" sz="2400" dirty="0"/>
              <a:t> </a:t>
            </a:r>
            <a:r>
              <a:rPr lang="en-US" sz="2400" dirty="0" err="1"/>
              <a:t>tục</a:t>
            </a:r>
            <a:r>
              <a:rPr lang="en-US" sz="2400" dirty="0"/>
              <a:t> </a:t>
            </a:r>
            <a:r>
              <a:rPr lang="en-US" sz="2400" dirty="0" err="1"/>
              <a:t>phân</a:t>
            </a:r>
            <a:r>
              <a:rPr lang="en-US" sz="2400" dirty="0"/>
              <a:t> </a:t>
            </a:r>
            <a:r>
              <a:rPr lang="en-US" sz="2400" dirty="0" err="1"/>
              <a:t>tích</a:t>
            </a:r>
            <a:r>
              <a:rPr lang="en-US" sz="2400" dirty="0"/>
              <a:t> </a:t>
            </a:r>
            <a:r>
              <a:rPr lang="en-US" sz="2400" dirty="0" err="1"/>
              <a:t>các</a:t>
            </a:r>
            <a:r>
              <a:rPr lang="en-US" sz="2400" dirty="0"/>
              <a:t> </a:t>
            </a:r>
            <a:r>
              <a:rPr lang="en-US" sz="2400" dirty="0" err="1"/>
              <a:t>yếu</a:t>
            </a:r>
            <a:r>
              <a:rPr lang="en-US" sz="2400" dirty="0"/>
              <a:t> </a:t>
            </a:r>
            <a:r>
              <a:rPr lang="en-US" sz="2400" dirty="0" err="1"/>
              <a:t>tố</a:t>
            </a:r>
            <a:r>
              <a:rPr lang="en-US" sz="2400" dirty="0"/>
              <a:t> </a:t>
            </a:r>
            <a:r>
              <a:rPr lang="en-US" sz="2400" dirty="0" err="1"/>
              <a:t>của</a:t>
            </a:r>
            <a:r>
              <a:rPr lang="en-US" sz="2400" dirty="0"/>
              <a:t> </a:t>
            </a:r>
            <a:r>
              <a:rPr lang="en-US" sz="2400" dirty="0" err="1"/>
              <a:t>môi</a:t>
            </a:r>
            <a:r>
              <a:rPr lang="en-US" sz="2400" dirty="0"/>
              <a:t> </a:t>
            </a:r>
            <a:r>
              <a:rPr lang="en-US" sz="2400" dirty="0" err="1"/>
              <a:t>trường</a:t>
            </a:r>
            <a:r>
              <a:rPr lang="en-US" sz="2400" dirty="0"/>
              <a:t> </a:t>
            </a:r>
            <a:r>
              <a:rPr lang="en-US" sz="2400" dirty="0" err="1"/>
              <a:t>và</a:t>
            </a:r>
            <a:r>
              <a:rPr lang="en-US" sz="2400" dirty="0"/>
              <a:t> </a:t>
            </a:r>
            <a:r>
              <a:rPr lang="en-US" sz="2400" dirty="0" err="1"/>
              <a:t>tiềm</a:t>
            </a:r>
            <a:r>
              <a:rPr lang="en-US" sz="2400" dirty="0"/>
              <a:t> </a:t>
            </a:r>
            <a:r>
              <a:rPr lang="en-US" sz="2400" dirty="0" err="1"/>
              <a:t>lực</a:t>
            </a:r>
            <a:r>
              <a:rPr lang="en-US" sz="2400" dirty="0"/>
              <a:t> </a:t>
            </a:r>
            <a:r>
              <a:rPr lang="en-US" sz="2400" dirty="0" err="1"/>
              <a:t>của</a:t>
            </a:r>
            <a:r>
              <a:rPr lang="en-US" sz="2400" dirty="0"/>
              <a:t> </a:t>
            </a:r>
            <a:r>
              <a:rPr lang="en-US" sz="2400" dirty="0" err="1"/>
              <a:t>doanh</a:t>
            </a:r>
            <a:r>
              <a:rPr lang="en-US" sz="2400" dirty="0"/>
              <a:t> </a:t>
            </a:r>
            <a:r>
              <a:rPr lang="en-US" sz="2400" dirty="0" err="1"/>
              <a:t>nghiệp</a:t>
            </a:r>
            <a:r>
              <a:rPr lang="en-US" sz="2400" dirty="0"/>
              <a:t> </a:t>
            </a:r>
            <a:r>
              <a:rPr lang="en-US" sz="2400" dirty="0" err="1"/>
              <a:t>với</a:t>
            </a:r>
            <a:r>
              <a:rPr lang="en-US" sz="2400" dirty="0"/>
              <a:t> </a:t>
            </a:r>
            <a:r>
              <a:rPr lang="en-US" sz="2400" dirty="0" err="1"/>
              <a:t>điều</a:t>
            </a:r>
            <a:r>
              <a:rPr lang="en-US" sz="2400" dirty="0"/>
              <a:t> </a:t>
            </a:r>
            <a:r>
              <a:rPr lang="en-US" sz="2400" dirty="0" err="1"/>
              <a:t>kiện</a:t>
            </a:r>
            <a:r>
              <a:rPr lang="en-US" sz="2400" dirty="0"/>
              <a:t> </a:t>
            </a:r>
            <a:r>
              <a:rPr lang="en-US" sz="2400" dirty="0" err="1"/>
              <a:t>cụ</a:t>
            </a:r>
            <a:r>
              <a:rPr lang="en-US" sz="2400" dirty="0"/>
              <a:t> </a:t>
            </a:r>
            <a:r>
              <a:rPr lang="en-US" sz="2400" dirty="0" err="1"/>
              <a:t>thể</a:t>
            </a:r>
            <a:r>
              <a:rPr lang="en-US" sz="2400" dirty="0"/>
              <a:t> </a:t>
            </a:r>
            <a:r>
              <a:rPr lang="en-US" sz="2400" dirty="0" err="1"/>
              <a:t>của</a:t>
            </a:r>
            <a:r>
              <a:rPr lang="en-US" sz="2400" dirty="0"/>
              <a:t> </a:t>
            </a:r>
            <a:r>
              <a:rPr lang="en-US" sz="2400" dirty="0" err="1"/>
              <a:t>bán</a:t>
            </a:r>
            <a:r>
              <a:rPr lang="en-US" sz="2400" dirty="0"/>
              <a:t> </a:t>
            </a:r>
            <a:r>
              <a:rPr lang="en-US" sz="2400" dirty="0" err="1"/>
              <a:t>hàng</a:t>
            </a:r>
            <a:r>
              <a:rPr lang="en-US" sz="2400" dirty="0"/>
              <a:t>.</a:t>
            </a:r>
          </a:p>
          <a:p>
            <a:pPr algn="just">
              <a:lnSpc>
                <a:spcPct val="120000"/>
              </a:lnSpc>
              <a:buClr>
                <a:srgbClr val="FF0000"/>
              </a:buClr>
              <a:buFont typeface="Wingdings" panose="05000000000000000000" pitchFamily="2" charset="2"/>
              <a:buChar char="v"/>
            </a:pPr>
            <a:r>
              <a:rPr lang="en-US" sz="2400" dirty="0" err="1"/>
              <a:t>Để</a:t>
            </a:r>
            <a:r>
              <a:rPr lang="en-US" sz="2400" dirty="0"/>
              <a:t> </a:t>
            </a:r>
            <a:r>
              <a:rPr lang="en-US" sz="2400" dirty="0" err="1"/>
              <a:t>có</a:t>
            </a:r>
            <a:r>
              <a:rPr lang="en-US" sz="2400" dirty="0"/>
              <a:t> </a:t>
            </a:r>
            <a:r>
              <a:rPr lang="en-US" sz="2400" dirty="0" err="1"/>
              <a:t>thể</a:t>
            </a:r>
            <a:r>
              <a:rPr lang="en-US" sz="2400" dirty="0"/>
              <a:t> </a:t>
            </a:r>
            <a:r>
              <a:rPr lang="en-US" sz="2400" dirty="0" err="1"/>
              <a:t>xác</a:t>
            </a:r>
            <a:r>
              <a:rPr lang="en-US" sz="2400" dirty="0"/>
              <a:t> </a:t>
            </a:r>
            <a:r>
              <a:rPr lang="en-US" sz="2400" dirty="0" err="1"/>
              <a:t>định</a:t>
            </a:r>
            <a:r>
              <a:rPr lang="en-US" sz="2400" dirty="0"/>
              <a:t> </a:t>
            </a:r>
            <a:r>
              <a:rPr lang="en-US" sz="2400" dirty="0" err="1"/>
              <a:t>chính</a:t>
            </a:r>
            <a:r>
              <a:rPr lang="en-US" sz="2400" dirty="0"/>
              <a:t> </a:t>
            </a:r>
            <a:r>
              <a:rPr lang="en-US" sz="2400" dirty="0" err="1"/>
              <a:t>xác</a:t>
            </a:r>
            <a:r>
              <a:rPr lang="en-US" sz="2400" dirty="0"/>
              <a:t> </a:t>
            </a:r>
            <a:r>
              <a:rPr lang="en-US" sz="2400" dirty="0" err="1"/>
              <a:t>các</a:t>
            </a:r>
            <a:r>
              <a:rPr lang="en-US" sz="2400" dirty="0"/>
              <a:t> </a:t>
            </a:r>
            <a:r>
              <a:rPr lang="en-US" sz="2400" dirty="0" err="1"/>
              <a:t>mục</a:t>
            </a:r>
            <a:r>
              <a:rPr lang="en-US" sz="2400" dirty="0"/>
              <a:t> </a:t>
            </a:r>
            <a:r>
              <a:rPr lang="en-US" sz="2400" dirty="0" err="1"/>
              <a:t>tiêu</a:t>
            </a:r>
            <a:r>
              <a:rPr lang="en-US" sz="2400" dirty="0"/>
              <a:t> </a:t>
            </a:r>
            <a:r>
              <a:rPr lang="en-US" sz="2400" dirty="0" err="1"/>
              <a:t>BH</a:t>
            </a:r>
            <a:r>
              <a:rPr lang="en-US" sz="2400" dirty="0"/>
              <a:t>, </a:t>
            </a:r>
            <a:r>
              <a:rPr lang="en-US" sz="2400" dirty="0" err="1"/>
              <a:t>cần</a:t>
            </a:r>
            <a:r>
              <a:rPr lang="en-US" sz="2400" dirty="0"/>
              <a:t> </a:t>
            </a:r>
            <a:r>
              <a:rPr lang="en-US" sz="2400" dirty="0" err="1"/>
              <a:t>nghiên</a:t>
            </a:r>
            <a:r>
              <a:rPr lang="en-US" sz="2400" dirty="0"/>
              <a:t> </a:t>
            </a:r>
            <a:r>
              <a:rPr lang="en-US" sz="2400" dirty="0" err="1"/>
              <a:t>cứu</a:t>
            </a:r>
            <a:r>
              <a:rPr lang="en-US" sz="2400" dirty="0"/>
              <a:t> </a:t>
            </a:r>
            <a:r>
              <a:rPr lang="en-US" sz="2400" dirty="0" err="1"/>
              <a:t>bổ</a:t>
            </a:r>
            <a:r>
              <a:rPr lang="en-US" sz="2400" dirty="0"/>
              <a:t> sung </a:t>
            </a:r>
            <a:r>
              <a:rPr lang="en-US" sz="2400" dirty="0" err="1"/>
              <a:t>chuyên</a:t>
            </a:r>
            <a:r>
              <a:rPr lang="en-US" sz="2400" dirty="0"/>
              <a:t> </a:t>
            </a:r>
            <a:r>
              <a:rPr lang="en-US" sz="2400" dirty="0" err="1"/>
              <a:t>biệt</a:t>
            </a:r>
            <a:r>
              <a:rPr lang="en-US" sz="2400" dirty="0"/>
              <a:t>, chi </a:t>
            </a:r>
            <a:r>
              <a:rPr lang="en-US" sz="2400" dirty="0" err="1"/>
              <a:t>tiết</a:t>
            </a:r>
            <a:r>
              <a:rPr lang="en-US" sz="2400" dirty="0"/>
              <a:t> </a:t>
            </a:r>
            <a:r>
              <a:rPr lang="en-US" sz="2400" dirty="0" err="1"/>
              <a:t>về</a:t>
            </a:r>
            <a:r>
              <a:rPr lang="en-US" sz="2400" dirty="0"/>
              <a:t> </a:t>
            </a:r>
            <a:r>
              <a:rPr lang="en-US" sz="2400" dirty="0" err="1"/>
              <a:t>các</a:t>
            </a:r>
            <a:r>
              <a:rPr lang="en-US" sz="2400" dirty="0"/>
              <a:t> </a:t>
            </a:r>
            <a:r>
              <a:rPr lang="en-US" sz="2400" dirty="0" err="1"/>
              <a:t>yếu</a:t>
            </a:r>
            <a:r>
              <a:rPr lang="en-US" sz="2400" dirty="0"/>
              <a:t> </a:t>
            </a:r>
            <a:r>
              <a:rPr lang="en-US" sz="2400" dirty="0" err="1"/>
              <a:t>tố</a:t>
            </a:r>
            <a:r>
              <a:rPr lang="en-US" sz="2400" dirty="0"/>
              <a:t> </a:t>
            </a:r>
            <a:r>
              <a:rPr lang="en-US" sz="2400" dirty="0" err="1"/>
              <a:t>ảnh</a:t>
            </a:r>
            <a:r>
              <a:rPr lang="en-US" sz="2400" dirty="0"/>
              <a:t> </a:t>
            </a:r>
            <a:r>
              <a:rPr lang="en-US" sz="2400" dirty="0" err="1"/>
              <a:t>hưởng</a:t>
            </a:r>
            <a:r>
              <a:rPr lang="en-US" sz="2400" dirty="0"/>
              <a:t> </a:t>
            </a:r>
            <a:r>
              <a:rPr lang="en-US" sz="2400" dirty="0" err="1"/>
              <a:t>như</a:t>
            </a:r>
            <a:r>
              <a:rPr lang="en-US" sz="2400" dirty="0"/>
              <a:t> </a:t>
            </a:r>
            <a:r>
              <a:rPr lang="en-US" sz="2400" dirty="0" err="1"/>
              <a:t>khách</a:t>
            </a:r>
            <a:r>
              <a:rPr lang="en-US" sz="2400" dirty="0"/>
              <a:t> </a:t>
            </a:r>
            <a:r>
              <a:rPr lang="en-US" sz="2400" dirty="0" err="1"/>
              <a:t>hàng</a:t>
            </a:r>
            <a:r>
              <a:rPr lang="en-US" sz="2400" dirty="0"/>
              <a:t>, </a:t>
            </a:r>
            <a:r>
              <a:rPr lang="en-US" sz="2400" dirty="0" err="1"/>
              <a:t>thị</a:t>
            </a:r>
            <a:r>
              <a:rPr lang="en-US" sz="2400" dirty="0"/>
              <a:t> </a:t>
            </a:r>
            <a:r>
              <a:rPr lang="en-US" sz="2400" dirty="0" err="1"/>
              <a:t>trường</a:t>
            </a:r>
            <a:r>
              <a:rPr lang="en-US" sz="2400" dirty="0"/>
              <a:t> </a:t>
            </a:r>
            <a:r>
              <a:rPr lang="en-US" sz="2400" dirty="0" err="1"/>
              <a:t>mục</a:t>
            </a:r>
            <a:r>
              <a:rPr lang="en-US" sz="2400" dirty="0"/>
              <a:t> </a:t>
            </a:r>
            <a:r>
              <a:rPr lang="en-US" sz="2400" dirty="0" err="1"/>
              <a:t>tiêu</a:t>
            </a:r>
            <a:r>
              <a:rPr lang="en-US" sz="2400" dirty="0"/>
              <a:t>, </a:t>
            </a:r>
            <a:r>
              <a:rPr lang="en-US" sz="2400" dirty="0" err="1"/>
              <a:t>đối</a:t>
            </a:r>
            <a:r>
              <a:rPr lang="en-US" sz="2400" dirty="0"/>
              <a:t> </a:t>
            </a:r>
            <a:r>
              <a:rPr lang="en-US" sz="2400" dirty="0" err="1"/>
              <a:t>thủ</a:t>
            </a:r>
            <a:r>
              <a:rPr lang="en-US" sz="2400" dirty="0"/>
              <a:t> </a:t>
            </a:r>
            <a:r>
              <a:rPr lang="en-US" sz="2400" dirty="0" err="1"/>
              <a:t>cạnh</a:t>
            </a:r>
            <a:r>
              <a:rPr lang="en-US" sz="2400" dirty="0"/>
              <a:t> </a:t>
            </a:r>
            <a:r>
              <a:rPr lang="en-US" sz="2400" dirty="0" err="1"/>
              <a:t>tranh</a:t>
            </a:r>
            <a:r>
              <a:rPr lang="en-US" sz="2400" dirty="0"/>
              <a:t>.</a:t>
            </a:r>
          </a:p>
        </p:txBody>
      </p:sp>
    </p:spTree>
    <p:extLst>
      <p:ext uri="{BB962C8B-B14F-4D97-AF65-F5344CB8AC3E}">
        <p14:creationId xmlns:p14="http://schemas.microsoft.com/office/powerpoint/2010/main" val="3009972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12.3. </a:t>
            </a:r>
            <a:r>
              <a:rPr lang="en-US" sz="2800" dirty="0" err="1">
                <a:solidFill>
                  <a:schemeClr val="tx1"/>
                </a:solidFill>
              </a:rPr>
              <a:t>Giai</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triển</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hoạch</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67</a:t>
            </a:fld>
            <a:endParaRPr lang="en-US"/>
          </a:p>
        </p:txBody>
      </p:sp>
      <p:sp>
        <p:nvSpPr>
          <p:cNvPr id="4" name="Content Placeholder 3"/>
          <p:cNvSpPr>
            <a:spLocks noGrp="1"/>
          </p:cNvSpPr>
          <p:nvPr>
            <p:ph sz="quarter" idx="1"/>
          </p:nvPr>
        </p:nvSpPr>
        <p:spPr>
          <a:xfrm>
            <a:off x="381000" y="1263748"/>
            <a:ext cx="8382000" cy="5206956"/>
          </a:xfrm>
        </p:spPr>
        <p:txBody>
          <a:bodyPr>
            <a:normAutofit lnSpcReduction="10000"/>
          </a:bodyPr>
          <a:lstStyle/>
          <a:p>
            <a:pPr marL="0" indent="0">
              <a:lnSpc>
                <a:spcPct val="110000"/>
              </a:lnSpc>
              <a:buNone/>
            </a:pPr>
            <a:r>
              <a:rPr lang="en-US" sz="1200" b="1" dirty="0"/>
              <a:t>   </a:t>
            </a:r>
            <a:r>
              <a:rPr lang="en-US" sz="1600" b="1" dirty="0" err="1"/>
              <a:t>Kế</a:t>
            </a:r>
            <a:r>
              <a:rPr lang="en-US" sz="1600" b="1" dirty="0"/>
              <a:t> </a:t>
            </a:r>
            <a:r>
              <a:rPr lang="en-US" sz="1600" b="1" dirty="0" err="1"/>
              <a:t>hoạch</a:t>
            </a:r>
            <a:r>
              <a:rPr lang="en-US" sz="1600" b="1" dirty="0"/>
              <a:t> </a:t>
            </a:r>
            <a:r>
              <a:rPr lang="en-US" sz="1600" b="1" dirty="0" err="1"/>
              <a:t>bán</a:t>
            </a:r>
            <a:r>
              <a:rPr lang="en-US" sz="1600" b="1" dirty="0"/>
              <a:t> </a:t>
            </a:r>
            <a:r>
              <a:rPr lang="en-US" sz="1600" b="1" dirty="0" err="1"/>
              <a:t>hàng</a:t>
            </a:r>
            <a:r>
              <a:rPr lang="en-US" sz="1600" b="1" dirty="0"/>
              <a:t> </a:t>
            </a:r>
            <a:r>
              <a:rPr lang="en-US" sz="1600" b="1" dirty="0" err="1"/>
              <a:t>gồm</a:t>
            </a:r>
            <a:r>
              <a:rPr lang="en-US" sz="1600" b="1" dirty="0"/>
              <a:t> </a:t>
            </a:r>
            <a:r>
              <a:rPr lang="en-US" sz="1600" b="1" dirty="0" err="1"/>
              <a:t>các</a:t>
            </a:r>
            <a:r>
              <a:rPr lang="en-US" sz="1600" b="1" dirty="0"/>
              <a:t> </a:t>
            </a:r>
            <a:r>
              <a:rPr lang="en-US" sz="1600" b="1" dirty="0" err="1"/>
              <a:t>nội</a:t>
            </a:r>
            <a:r>
              <a:rPr lang="en-US" sz="1600" b="1" dirty="0"/>
              <a:t> dung:</a:t>
            </a:r>
          </a:p>
          <a:p>
            <a:pPr>
              <a:lnSpc>
                <a:spcPct val="110000"/>
              </a:lnSpc>
              <a:buClr>
                <a:srgbClr val="FF0000"/>
              </a:buClr>
              <a:buFont typeface="Wingdings" pitchFamily="2" charset="2"/>
              <a:buChar char="v"/>
            </a:pPr>
            <a:r>
              <a:rPr lang="en-US" sz="1600" b="1" dirty="0" err="1"/>
              <a:t>Phương</a:t>
            </a:r>
            <a:r>
              <a:rPr lang="en-US" sz="1600" b="1" dirty="0"/>
              <a:t> </a:t>
            </a:r>
            <a:r>
              <a:rPr lang="en-US" sz="1600" b="1" dirty="0" err="1"/>
              <a:t>thức</a:t>
            </a:r>
            <a:r>
              <a:rPr lang="en-US" sz="1600" b="1" dirty="0"/>
              <a:t> </a:t>
            </a:r>
            <a:r>
              <a:rPr lang="en-US" sz="1600" b="1" dirty="0" err="1"/>
              <a:t>bán</a:t>
            </a:r>
            <a:r>
              <a:rPr lang="en-US" sz="1600" b="1" dirty="0"/>
              <a:t> </a:t>
            </a:r>
            <a:r>
              <a:rPr lang="en-US" sz="1600" b="1" dirty="0" err="1"/>
              <a:t>hàng</a:t>
            </a:r>
            <a:r>
              <a:rPr lang="en-US" sz="1600" b="1" dirty="0"/>
              <a:t> </a:t>
            </a:r>
          </a:p>
          <a:p>
            <a:pPr>
              <a:lnSpc>
                <a:spcPct val="110000"/>
              </a:lnSpc>
              <a:buClr>
                <a:srgbClr val="FF0000"/>
              </a:buClr>
              <a:buFont typeface="Wingdings" panose="05000000000000000000" pitchFamily="2" charset="2"/>
              <a:buChar char="q"/>
            </a:pPr>
            <a:r>
              <a:rPr lang="en-US" sz="1600" dirty="0" err="1"/>
              <a:t>Bao</a:t>
            </a:r>
            <a:r>
              <a:rPr lang="en-US" sz="1600" dirty="0"/>
              <a:t> </a:t>
            </a:r>
            <a:r>
              <a:rPr lang="en-US" sz="1600" dirty="0" err="1"/>
              <a:t>gồm</a:t>
            </a:r>
            <a:r>
              <a:rPr lang="en-US" sz="1600" dirty="0"/>
              <a:t> </a:t>
            </a:r>
            <a:r>
              <a:rPr lang="en-US" sz="1600" dirty="0" err="1"/>
              <a:t>bán</a:t>
            </a:r>
            <a:r>
              <a:rPr lang="en-US" sz="1600" dirty="0"/>
              <a:t> </a:t>
            </a:r>
            <a:r>
              <a:rPr lang="en-US" sz="1600" dirty="0" err="1"/>
              <a:t>buôn</a:t>
            </a:r>
            <a:r>
              <a:rPr lang="en-US" sz="1600" dirty="0"/>
              <a:t> </a:t>
            </a:r>
            <a:r>
              <a:rPr lang="en-US" sz="1600" dirty="0" err="1"/>
              <a:t>và</a:t>
            </a:r>
            <a:r>
              <a:rPr lang="en-US" sz="1600" dirty="0"/>
              <a:t> </a:t>
            </a:r>
            <a:r>
              <a:rPr lang="en-US" sz="1600" dirty="0" err="1"/>
              <a:t>bán</a:t>
            </a:r>
            <a:r>
              <a:rPr lang="en-US" sz="1600" dirty="0"/>
              <a:t> </a:t>
            </a:r>
            <a:r>
              <a:rPr lang="en-US" sz="1600" dirty="0" err="1"/>
              <a:t>lẻ</a:t>
            </a:r>
            <a:r>
              <a:rPr lang="en-US" sz="1600" dirty="0"/>
              <a:t> </a:t>
            </a:r>
          </a:p>
          <a:p>
            <a:pPr>
              <a:lnSpc>
                <a:spcPct val="110000"/>
              </a:lnSpc>
              <a:buClr>
                <a:srgbClr val="FF0000"/>
              </a:buClr>
              <a:buFont typeface="Wingdings" panose="05000000000000000000" pitchFamily="2" charset="2"/>
              <a:buChar char="q"/>
            </a:pPr>
            <a:r>
              <a:rPr lang="en-US" sz="1600" dirty="0" err="1"/>
              <a:t>Mỗi</a:t>
            </a:r>
            <a:r>
              <a:rPr lang="en-US" sz="1600" dirty="0"/>
              <a:t> </a:t>
            </a:r>
            <a:r>
              <a:rPr lang="en-US" sz="1600" dirty="0" err="1"/>
              <a:t>phương</a:t>
            </a:r>
            <a:r>
              <a:rPr lang="en-US" sz="1600" dirty="0"/>
              <a:t> </a:t>
            </a:r>
            <a:r>
              <a:rPr lang="en-US" sz="1600" dirty="0" err="1"/>
              <a:t>thức</a:t>
            </a:r>
            <a:r>
              <a:rPr lang="en-US" sz="1600" dirty="0"/>
              <a:t> </a:t>
            </a:r>
            <a:r>
              <a:rPr lang="en-US" sz="1600" dirty="0" err="1"/>
              <a:t>bán</a:t>
            </a:r>
            <a:r>
              <a:rPr lang="en-US" sz="1600" dirty="0"/>
              <a:t> </a:t>
            </a:r>
            <a:r>
              <a:rPr lang="en-US" sz="1600" dirty="0" err="1"/>
              <a:t>hàng</a:t>
            </a:r>
            <a:r>
              <a:rPr lang="en-US" sz="1600" dirty="0"/>
              <a:t> </a:t>
            </a:r>
            <a:r>
              <a:rPr lang="en-US" sz="1600" dirty="0" err="1"/>
              <a:t>có</a:t>
            </a:r>
            <a:r>
              <a:rPr lang="en-US" sz="1600" dirty="0"/>
              <a:t> </a:t>
            </a:r>
            <a:r>
              <a:rPr lang="en-US" sz="1600" dirty="0" err="1"/>
              <a:t>ưu</a:t>
            </a:r>
            <a:r>
              <a:rPr lang="en-US" sz="1600" dirty="0"/>
              <a:t> </a:t>
            </a:r>
            <a:r>
              <a:rPr lang="en-US" sz="1600" dirty="0" err="1"/>
              <a:t>nhược</a:t>
            </a:r>
            <a:r>
              <a:rPr lang="en-US" sz="1600" dirty="0"/>
              <a:t> </a:t>
            </a:r>
            <a:r>
              <a:rPr lang="en-US" sz="1600" dirty="0" err="1"/>
              <a:t>điểm</a:t>
            </a:r>
            <a:r>
              <a:rPr lang="en-US" sz="1600" dirty="0"/>
              <a:t> </a:t>
            </a:r>
            <a:r>
              <a:rPr lang="en-US" sz="1600" dirty="0" err="1"/>
              <a:t>riêng</a:t>
            </a:r>
            <a:r>
              <a:rPr lang="en-US" sz="1600" dirty="0"/>
              <a:t> </a:t>
            </a:r>
            <a:endParaRPr lang="vi-VN" sz="1600" dirty="0"/>
          </a:p>
          <a:p>
            <a:pPr>
              <a:lnSpc>
                <a:spcPct val="110000"/>
              </a:lnSpc>
              <a:buClr>
                <a:srgbClr val="FF0000"/>
              </a:buClr>
              <a:buFont typeface="Wingdings" pitchFamily="2" charset="2"/>
              <a:buChar char="v"/>
            </a:pPr>
            <a:r>
              <a:rPr lang="en-US" sz="1600" b="1" dirty="0" err="1"/>
              <a:t>Hình</a:t>
            </a:r>
            <a:r>
              <a:rPr lang="en-US" sz="1600" b="1" dirty="0"/>
              <a:t> </a:t>
            </a:r>
            <a:r>
              <a:rPr lang="en-US" sz="1600" b="1" dirty="0" err="1"/>
              <a:t>thức</a:t>
            </a:r>
            <a:r>
              <a:rPr lang="en-US" sz="1600" b="1" dirty="0"/>
              <a:t> </a:t>
            </a:r>
            <a:r>
              <a:rPr lang="en-US" sz="1600" b="1" dirty="0" err="1"/>
              <a:t>bán</a:t>
            </a:r>
            <a:r>
              <a:rPr lang="en-US" sz="1600" b="1" dirty="0"/>
              <a:t> </a:t>
            </a:r>
            <a:r>
              <a:rPr lang="en-US" sz="1600" b="1" dirty="0" err="1"/>
              <a:t>hàng</a:t>
            </a:r>
            <a:endParaRPr lang="vi-VN" sz="1600" dirty="0"/>
          </a:p>
          <a:p>
            <a:pPr algn="just">
              <a:lnSpc>
                <a:spcPct val="110000"/>
              </a:lnSpc>
              <a:buClr>
                <a:srgbClr val="FF0000"/>
              </a:buClr>
              <a:buFont typeface="Wingdings" panose="05000000000000000000" pitchFamily="2" charset="2"/>
              <a:buChar char="q"/>
            </a:pPr>
            <a:r>
              <a:rPr lang="en-US" sz="1600" dirty="0" err="1"/>
              <a:t>Nếu</a:t>
            </a:r>
            <a:r>
              <a:rPr lang="en-US" sz="1600" dirty="0"/>
              <a:t> </a:t>
            </a:r>
            <a:r>
              <a:rPr lang="en-US" sz="1600" dirty="0" err="1"/>
              <a:t>phân</a:t>
            </a:r>
            <a:r>
              <a:rPr lang="en-US" sz="1600" dirty="0"/>
              <a:t> chia </a:t>
            </a:r>
            <a:r>
              <a:rPr lang="en-US" sz="1600" dirty="0" err="1"/>
              <a:t>theo</a:t>
            </a:r>
            <a:r>
              <a:rPr lang="en-US" sz="1600" dirty="0"/>
              <a:t> </a:t>
            </a:r>
            <a:r>
              <a:rPr lang="en-US" sz="1600" dirty="0" err="1"/>
              <a:t>cấp</a:t>
            </a:r>
            <a:r>
              <a:rPr lang="en-US" sz="1600" dirty="0"/>
              <a:t> </a:t>
            </a:r>
            <a:r>
              <a:rPr lang="en-US" sz="1600" dirty="0" err="1"/>
              <a:t>độ</a:t>
            </a:r>
            <a:r>
              <a:rPr lang="en-US" sz="1600" dirty="0"/>
              <a:t> </a:t>
            </a:r>
            <a:r>
              <a:rPr lang="en-US" sz="1600" dirty="0" err="1"/>
              <a:t>quản</a:t>
            </a:r>
            <a:r>
              <a:rPr lang="en-US" sz="1600" dirty="0"/>
              <a:t> </a:t>
            </a:r>
            <a:r>
              <a:rPr lang="en-US" sz="1600" dirty="0" err="1"/>
              <a:t>lý</a:t>
            </a:r>
            <a:r>
              <a:rPr lang="en-US" sz="1600" dirty="0"/>
              <a:t>: </a:t>
            </a:r>
            <a:r>
              <a:rPr lang="en-US" sz="1600" dirty="0" err="1"/>
              <a:t>Bán</a:t>
            </a:r>
            <a:r>
              <a:rPr lang="en-US" sz="1600" dirty="0"/>
              <a:t> </a:t>
            </a:r>
            <a:r>
              <a:rPr lang="en-US" sz="1600" dirty="0" err="1"/>
              <a:t>hàng</a:t>
            </a:r>
            <a:r>
              <a:rPr lang="en-US" sz="1600" dirty="0"/>
              <a:t> ở </a:t>
            </a:r>
            <a:r>
              <a:rPr lang="en-US" sz="1600" dirty="0" err="1"/>
              <a:t>cấp</a:t>
            </a:r>
            <a:r>
              <a:rPr lang="en-US" sz="1600" dirty="0"/>
              <a:t> </a:t>
            </a:r>
            <a:r>
              <a:rPr lang="en-US" sz="1600" dirty="0" err="1"/>
              <a:t>giám</a:t>
            </a:r>
            <a:r>
              <a:rPr lang="en-US" sz="1600" dirty="0"/>
              <a:t> </a:t>
            </a:r>
            <a:r>
              <a:rPr lang="en-US" sz="1600" dirty="0" err="1"/>
              <a:t>đốc</a:t>
            </a:r>
            <a:r>
              <a:rPr lang="en-US" sz="1600" dirty="0"/>
              <a:t>, </a:t>
            </a:r>
            <a:r>
              <a:rPr lang="en-US" sz="1600" dirty="0" err="1"/>
              <a:t>Bán</a:t>
            </a:r>
            <a:r>
              <a:rPr lang="en-US" sz="1600" dirty="0"/>
              <a:t> </a:t>
            </a:r>
            <a:r>
              <a:rPr lang="en-US" sz="1600" dirty="0" err="1"/>
              <a:t>hàng</a:t>
            </a:r>
            <a:r>
              <a:rPr lang="en-US" sz="1600" dirty="0"/>
              <a:t> ở </a:t>
            </a:r>
            <a:r>
              <a:rPr lang="en-US" sz="1600" dirty="0" err="1"/>
              <a:t>cấp</a:t>
            </a:r>
            <a:r>
              <a:rPr lang="en-US" sz="1600" dirty="0"/>
              <a:t> </a:t>
            </a:r>
            <a:r>
              <a:rPr lang="en-US" sz="1600" dirty="0" err="1"/>
              <a:t>quản</a:t>
            </a:r>
            <a:r>
              <a:rPr lang="en-US" sz="1600" dirty="0"/>
              <a:t> </a:t>
            </a:r>
            <a:r>
              <a:rPr lang="en-US" sz="1600" dirty="0" err="1"/>
              <a:t>lý</a:t>
            </a:r>
            <a:r>
              <a:rPr lang="en-US" sz="1600" dirty="0"/>
              <a:t>, </a:t>
            </a:r>
            <a:r>
              <a:rPr lang="en-US" sz="1600" dirty="0" err="1"/>
              <a:t>Bán</a:t>
            </a:r>
            <a:r>
              <a:rPr lang="en-US" sz="1600" dirty="0"/>
              <a:t> </a:t>
            </a:r>
            <a:r>
              <a:rPr lang="en-US" sz="1600" dirty="0" err="1"/>
              <a:t>hàng</a:t>
            </a:r>
            <a:r>
              <a:rPr lang="en-US" sz="1600" dirty="0"/>
              <a:t> </a:t>
            </a:r>
            <a:r>
              <a:rPr lang="en-US" sz="1600" dirty="0" err="1"/>
              <a:t>theo</a:t>
            </a:r>
            <a:r>
              <a:rPr lang="en-US" sz="1600" dirty="0"/>
              <a:t> </a:t>
            </a:r>
            <a:r>
              <a:rPr lang="en-US" sz="1600" dirty="0" err="1"/>
              <a:t>nhiều</a:t>
            </a:r>
            <a:r>
              <a:rPr lang="en-US" sz="1600" dirty="0"/>
              <a:t> </a:t>
            </a:r>
            <a:r>
              <a:rPr lang="en-US" sz="1600" dirty="0" err="1"/>
              <a:t>cấp</a:t>
            </a:r>
            <a:r>
              <a:rPr lang="en-US" sz="1600" dirty="0"/>
              <a:t>, </a:t>
            </a:r>
            <a:r>
              <a:rPr lang="en-US" sz="1600" dirty="0" err="1"/>
              <a:t>Bán</a:t>
            </a:r>
            <a:r>
              <a:rPr lang="en-US" sz="1600" dirty="0"/>
              <a:t> </a:t>
            </a:r>
            <a:r>
              <a:rPr lang="en-US" sz="1600" dirty="0" err="1"/>
              <a:t>hàng</a:t>
            </a:r>
            <a:r>
              <a:rPr lang="en-US" sz="1600" dirty="0"/>
              <a:t> </a:t>
            </a:r>
            <a:r>
              <a:rPr lang="en-US" sz="1600" dirty="0" err="1"/>
              <a:t>theo</a:t>
            </a:r>
            <a:r>
              <a:rPr lang="en-US" sz="1600" dirty="0"/>
              <a:t> </a:t>
            </a:r>
            <a:r>
              <a:rPr lang="en-US" sz="1600" dirty="0" err="1"/>
              <a:t>tổ</a:t>
            </a:r>
            <a:r>
              <a:rPr lang="en-US" sz="1600" dirty="0"/>
              <a:t> </a:t>
            </a:r>
            <a:r>
              <a:rPr lang="en-US" sz="1600" dirty="0" err="1"/>
              <a:t>đội</a:t>
            </a:r>
            <a:r>
              <a:rPr lang="en-US" sz="1600" dirty="0"/>
              <a:t>.</a:t>
            </a:r>
          </a:p>
          <a:p>
            <a:pPr algn="just">
              <a:lnSpc>
                <a:spcPct val="110000"/>
              </a:lnSpc>
              <a:buClr>
                <a:srgbClr val="FF0000"/>
              </a:buClr>
              <a:buFont typeface="Wingdings" panose="05000000000000000000" pitchFamily="2" charset="2"/>
              <a:buChar char="q"/>
            </a:pPr>
            <a:r>
              <a:rPr lang="en-US" sz="1600" dirty="0" err="1"/>
              <a:t>Nếu</a:t>
            </a:r>
            <a:r>
              <a:rPr lang="en-US" sz="1600" dirty="0"/>
              <a:t> </a:t>
            </a:r>
            <a:r>
              <a:rPr lang="en-US" sz="1600" dirty="0" err="1"/>
              <a:t>phân</a:t>
            </a:r>
            <a:r>
              <a:rPr lang="en-US" sz="1600" dirty="0"/>
              <a:t> chia </a:t>
            </a:r>
            <a:r>
              <a:rPr lang="en-US" sz="1600" dirty="0" err="1"/>
              <a:t>theo</a:t>
            </a:r>
            <a:r>
              <a:rPr lang="en-US" sz="1600" dirty="0"/>
              <a:t> </a:t>
            </a:r>
            <a:r>
              <a:rPr lang="en-US" sz="1600" dirty="0" err="1"/>
              <a:t>mức</a:t>
            </a:r>
            <a:r>
              <a:rPr lang="en-US" sz="1600" dirty="0"/>
              <a:t> </a:t>
            </a:r>
            <a:r>
              <a:rPr lang="en-US" sz="1600" dirty="0" err="1"/>
              <a:t>độ</a:t>
            </a:r>
            <a:r>
              <a:rPr lang="en-US" sz="1600" dirty="0"/>
              <a:t> </a:t>
            </a:r>
            <a:r>
              <a:rPr lang="en-US" sz="1600" dirty="0" err="1"/>
              <a:t>hợp</a:t>
            </a:r>
            <a:r>
              <a:rPr lang="en-US" sz="1600" dirty="0"/>
              <a:t> </a:t>
            </a:r>
            <a:r>
              <a:rPr lang="en-US" sz="1600" dirty="0" err="1"/>
              <a:t>tác</a:t>
            </a:r>
            <a:r>
              <a:rPr lang="en-US" sz="1600" dirty="0"/>
              <a:t> </a:t>
            </a:r>
            <a:r>
              <a:rPr lang="en-US" sz="1600" dirty="0" err="1"/>
              <a:t>với</a:t>
            </a:r>
            <a:r>
              <a:rPr lang="en-US" sz="1600" dirty="0"/>
              <a:t> </a:t>
            </a:r>
            <a:r>
              <a:rPr lang="en-US" sz="1600" dirty="0" err="1"/>
              <a:t>khách</a:t>
            </a:r>
            <a:r>
              <a:rPr lang="en-US" sz="1600" dirty="0"/>
              <a:t> </a:t>
            </a:r>
            <a:r>
              <a:rPr lang="en-US" sz="1600" dirty="0" err="1"/>
              <a:t>hàng</a:t>
            </a:r>
            <a:r>
              <a:rPr lang="en-US" sz="1600" dirty="0"/>
              <a:t>: </a:t>
            </a:r>
            <a:r>
              <a:rPr lang="en-US" sz="1600" dirty="0" err="1"/>
              <a:t>Bán</a:t>
            </a:r>
            <a:r>
              <a:rPr lang="en-US" sz="1600" dirty="0"/>
              <a:t> </a:t>
            </a:r>
            <a:r>
              <a:rPr lang="en-US" sz="1600" dirty="0" err="1"/>
              <a:t>hàng</a:t>
            </a:r>
            <a:r>
              <a:rPr lang="en-US" sz="1600" dirty="0"/>
              <a:t> </a:t>
            </a:r>
            <a:r>
              <a:rPr lang="en-US" sz="1600" dirty="0" err="1"/>
              <a:t>theo</a:t>
            </a:r>
            <a:r>
              <a:rPr lang="en-US" sz="1600" dirty="0"/>
              <a:t> </a:t>
            </a:r>
            <a:r>
              <a:rPr lang="en-US" sz="1600" dirty="0" err="1"/>
              <a:t>khách</a:t>
            </a:r>
            <a:r>
              <a:rPr lang="en-US" sz="1600" dirty="0"/>
              <a:t> </a:t>
            </a:r>
            <a:r>
              <a:rPr lang="en-US" sz="1600" dirty="0" err="1"/>
              <a:t>hàng</a:t>
            </a:r>
            <a:r>
              <a:rPr lang="en-US" sz="1600" dirty="0"/>
              <a:t> </a:t>
            </a:r>
            <a:r>
              <a:rPr lang="en-US" sz="1600" dirty="0" err="1"/>
              <a:t>trọng</a:t>
            </a:r>
            <a:r>
              <a:rPr lang="en-US" sz="1600" dirty="0"/>
              <a:t> </a:t>
            </a:r>
            <a:r>
              <a:rPr lang="en-US" sz="1600" dirty="0" err="1"/>
              <a:t>điểm</a:t>
            </a:r>
            <a:r>
              <a:rPr lang="en-US" sz="1600" dirty="0"/>
              <a:t>, </a:t>
            </a:r>
            <a:r>
              <a:rPr lang="en-US" sz="1600" dirty="0" err="1"/>
              <a:t>Bán</a:t>
            </a:r>
            <a:r>
              <a:rPr lang="en-US" sz="1600" dirty="0"/>
              <a:t> </a:t>
            </a:r>
            <a:r>
              <a:rPr lang="en-US" sz="1600" dirty="0" err="1"/>
              <a:t>hàng</a:t>
            </a:r>
            <a:r>
              <a:rPr lang="en-US" sz="1600" dirty="0"/>
              <a:t> qua </a:t>
            </a:r>
            <a:r>
              <a:rPr lang="en-US" sz="1600" dirty="0" err="1"/>
              <a:t>lại</a:t>
            </a:r>
            <a:r>
              <a:rPr lang="en-US" sz="1600" dirty="0"/>
              <a:t>, </a:t>
            </a:r>
            <a:r>
              <a:rPr lang="en-US" sz="1600" dirty="0" err="1"/>
              <a:t>Bán</a:t>
            </a:r>
            <a:r>
              <a:rPr lang="en-US" sz="1600" dirty="0"/>
              <a:t> </a:t>
            </a:r>
            <a:r>
              <a:rPr lang="en-US" sz="1600" dirty="0" err="1"/>
              <a:t>hàng</a:t>
            </a:r>
            <a:r>
              <a:rPr lang="en-US" sz="1600" dirty="0"/>
              <a:t> </a:t>
            </a:r>
            <a:r>
              <a:rPr lang="en-US" sz="1600" dirty="0" err="1"/>
              <a:t>theo</a:t>
            </a:r>
            <a:r>
              <a:rPr lang="en-US" sz="1600" dirty="0"/>
              <a:t> </a:t>
            </a:r>
            <a:r>
              <a:rPr lang="en-US" sz="1600" dirty="0" err="1"/>
              <a:t>kiểu</a:t>
            </a:r>
            <a:r>
              <a:rPr lang="en-US" sz="1600" dirty="0"/>
              <a:t> </a:t>
            </a:r>
            <a:r>
              <a:rPr lang="en-US" sz="1600" dirty="0" err="1"/>
              <a:t>hợp</a:t>
            </a:r>
            <a:r>
              <a:rPr lang="en-US" sz="1600" dirty="0"/>
              <a:t> </a:t>
            </a:r>
            <a:r>
              <a:rPr lang="en-US" sz="1600" dirty="0" err="1"/>
              <a:t>tác</a:t>
            </a:r>
            <a:r>
              <a:rPr lang="en-US" sz="1600" dirty="0"/>
              <a:t>.</a:t>
            </a:r>
          </a:p>
          <a:p>
            <a:pPr algn="just">
              <a:lnSpc>
                <a:spcPct val="110000"/>
              </a:lnSpc>
              <a:buClr>
                <a:srgbClr val="FF0000"/>
              </a:buClr>
              <a:buFont typeface="Wingdings" panose="05000000000000000000" pitchFamily="2" charset="2"/>
              <a:buChar char="q"/>
            </a:pPr>
            <a:r>
              <a:rPr lang="en-US" sz="1600" dirty="0" err="1"/>
              <a:t>Nếu</a:t>
            </a:r>
            <a:r>
              <a:rPr lang="en-US" sz="1600" dirty="0"/>
              <a:t> </a:t>
            </a:r>
            <a:r>
              <a:rPr lang="en-US" sz="1600" dirty="0" err="1"/>
              <a:t>phân</a:t>
            </a:r>
            <a:r>
              <a:rPr lang="en-US" sz="1600" dirty="0"/>
              <a:t> chia </a:t>
            </a:r>
            <a:r>
              <a:rPr lang="en-US" sz="1600" dirty="0" err="1"/>
              <a:t>theo</a:t>
            </a:r>
            <a:r>
              <a:rPr lang="en-US" sz="1600" dirty="0"/>
              <a:t> </a:t>
            </a:r>
            <a:r>
              <a:rPr lang="en-US" sz="1600" dirty="0" err="1"/>
              <a:t>phương</a:t>
            </a:r>
            <a:r>
              <a:rPr lang="en-US" sz="1600" dirty="0"/>
              <a:t> </a:t>
            </a:r>
            <a:r>
              <a:rPr lang="en-US" sz="1600" dirty="0" err="1"/>
              <a:t>thức</a:t>
            </a:r>
            <a:r>
              <a:rPr lang="en-US" sz="1600" dirty="0"/>
              <a:t> </a:t>
            </a:r>
            <a:r>
              <a:rPr lang="en-US" sz="1600" dirty="0" err="1"/>
              <a:t>tiếp</a:t>
            </a:r>
            <a:r>
              <a:rPr lang="en-US" sz="1600" dirty="0"/>
              <a:t> </a:t>
            </a:r>
            <a:r>
              <a:rPr lang="en-US" sz="1600" dirty="0" err="1"/>
              <a:t>xúc</a:t>
            </a:r>
            <a:r>
              <a:rPr lang="en-US" sz="1600" dirty="0"/>
              <a:t> </a:t>
            </a:r>
            <a:r>
              <a:rPr lang="en-US" sz="1600" dirty="0" err="1"/>
              <a:t>với</a:t>
            </a:r>
            <a:r>
              <a:rPr lang="en-US" sz="1600" dirty="0"/>
              <a:t> </a:t>
            </a:r>
            <a:r>
              <a:rPr lang="en-US" sz="1600" dirty="0" err="1"/>
              <a:t>khách</a:t>
            </a:r>
            <a:r>
              <a:rPr lang="en-US" sz="1600" dirty="0"/>
              <a:t> </a:t>
            </a:r>
            <a:r>
              <a:rPr lang="en-US" sz="1600" dirty="0" err="1"/>
              <a:t>hàng</a:t>
            </a:r>
            <a:r>
              <a:rPr lang="en-US" sz="1600" dirty="0"/>
              <a:t>: </a:t>
            </a:r>
            <a:r>
              <a:rPr lang="en-US" sz="1600" dirty="0" err="1"/>
              <a:t>Bán</a:t>
            </a:r>
            <a:r>
              <a:rPr lang="en-US" sz="1600" dirty="0"/>
              <a:t> </a:t>
            </a:r>
            <a:r>
              <a:rPr lang="en-US" sz="1600" dirty="0" err="1"/>
              <a:t>hàng</a:t>
            </a:r>
            <a:r>
              <a:rPr lang="en-US" sz="1600" dirty="0"/>
              <a:t> </a:t>
            </a:r>
            <a:r>
              <a:rPr lang="en-US" sz="1600" dirty="0" err="1"/>
              <a:t>trao</a:t>
            </a:r>
            <a:r>
              <a:rPr lang="en-US" sz="1600" dirty="0"/>
              <a:t> </a:t>
            </a:r>
            <a:r>
              <a:rPr lang="en-US" sz="1600" dirty="0" err="1"/>
              <a:t>tay</a:t>
            </a:r>
            <a:r>
              <a:rPr lang="en-US" sz="1600" dirty="0"/>
              <a:t>, </a:t>
            </a:r>
            <a:r>
              <a:rPr lang="en-US" sz="1600" dirty="0" err="1"/>
              <a:t>Bán</a:t>
            </a:r>
            <a:r>
              <a:rPr lang="en-US" sz="1600" dirty="0"/>
              <a:t> </a:t>
            </a:r>
            <a:r>
              <a:rPr lang="en-US" sz="1600" dirty="0" err="1"/>
              <a:t>hàng</a:t>
            </a:r>
            <a:r>
              <a:rPr lang="en-US" sz="1600" dirty="0"/>
              <a:t> qua </a:t>
            </a:r>
            <a:r>
              <a:rPr lang="en-US" sz="1600" dirty="0" err="1"/>
              <a:t>điện</a:t>
            </a:r>
            <a:r>
              <a:rPr lang="en-US" sz="1600" dirty="0"/>
              <a:t> </a:t>
            </a:r>
            <a:r>
              <a:rPr lang="en-US" sz="1600" dirty="0" err="1"/>
              <a:t>thoại</a:t>
            </a:r>
            <a:r>
              <a:rPr lang="en-US" sz="1600" dirty="0"/>
              <a:t>, </a:t>
            </a:r>
            <a:r>
              <a:rPr lang="en-US" sz="1600" dirty="0" err="1"/>
              <a:t>Bán</a:t>
            </a:r>
            <a:r>
              <a:rPr lang="en-US" sz="1600" dirty="0"/>
              <a:t> </a:t>
            </a:r>
            <a:r>
              <a:rPr lang="en-US" sz="1600" dirty="0" err="1"/>
              <a:t>hàng</a:t>
            </a:r>
            <a:r>
              <a:rPr lang="en-US" sz="1600" dirty="0"/>
              <a:t> </a:t>
            </a:r>
            <a:r>
              <a:rPr lang="en-US" sz="1600" dirty="0" err="1"/>
              <a:t>điện</a:t>
            </a:r>
            <a:r>
              <a:rPr lang="en-US" sz="1600" dirty="0"/>
              <a:t> </a:t>
            </a:r>
            <a:r>
              <a:rPr lang="en-US" sz="1600" dirty="0" err="1"/>
              <a:t>tử</a:t>
            </a:r>
            <a:r>
              <a:rPr lang="en-US" sz="1600" dirty="0"/>
              <a:t>, </a:t>
            </a:r>
            <a:r>
              <a:rPr lang="en-US" sz="1600" dirty="0" err="1"/>
              <a:t>Bán</a:t>
            </a:r>
            <a:r>
              <a:rPr lang="en-US" sz="1600" dirty="0"/>
              <a:t> </a:t>
            </a:r>
            <a:r>
              <a:rPr lang="en-US" sz="1600" dirty="0" err="1"/>
              <a:t>hàng</a:t>
            </a:r>
            <a:r>
              <a:rPr lang="en-US" sz="1600" dirty="0"/>
              <a:t> qua </a:t>
            </a:r>
            <a:r>
              <a:rPr lang="en-US" sz="1600" dirty="0" err="1"/>
              <a:t>cơ</a:t>
            </a:r>
            <a:r>
              <a:rPr lang="en-US" sz="1600" dirty="0"/>
              <a:t> </a:t>
            </a:r>
            <a:r>
              <a:rPr lang="en-US" sz="1600" dirty="0" err="1"/>
              <a:t>sở</a:t>
            </a:r>
            <a:r>
              <a:rPr lang="en-US" sz="1600" dirty="0"/>
              <a:t> </a:t>
            </a:r>
            <a:r>
              <a:rPr lang="en-US" sz="1600" dirty="0" err="1"/>
              <a:t>trung</a:t>
            </a:r>
            <a:r>
              <a:rPr lang="en-US" sz="1600" dirty="0"/>
              <a:t> </a:t>
            </a:r>
            <a:r>
              <a:rPr lang="en-US" sz="1600" dirty="0" err="1"/>
              <a:t>gian</a:t>
            </a:r>
            <a:r>
              <a:rPr lang="en-US" sz="1600" dirty="0"/>
              <a:t>, </a:t>
            </a:r>
            <a:r>
              <a:rPr lang="en-US" sz="1600" dirty="0" err="1"/>
              <a:t>Bán</a:t>
            </a:r>
            <a:r>
              <a:rPr lang="en-US" sz="1600" dirty="0"/>
              <a:t> </a:t>
            </a:r>
            <a:r>
              <a:rPr lang="en-US" sz="1600" dirty="0" err="1"/>
              <a:t>hàng</a:t>
            </a:r>
            <a:r>
              <a:rPr lang="en-US" sz="1600" dirty="0"/>
              <a:t> qua </a:t>
            </a:r>
            <a:r>
              <a:rPr lang="en-US" sz="1600" dirty="0" err="1"/>
              <a:t>bên</a:t>
            </a:r>
            <a:r>
              <a:rPr lang="en-US" sz="1600" dirty="0"/>
              <a:t> </a:t>
            </a:r>
            <a:r>
              <a:rPr lang="en-US" sz="1600" dirty="0" err="1"/>
              <a:t>thứ</a:t>
            </a:r>
            <a:r>
              <a:rPr lang="en-US" sz="1600" dirty="0"/>
              <a:t> </a:t>
            </a:r>
            <a:r>
              <a:rPr lang="en-US" sz="1600" dirty="0" err="1"/>
              <a:t>ba</a:t>
            </a:r>
            <a:r>
              <a:rPr lang="en-US" sz="1600" dirty="0"/>
              <a:t>.</a:t>
            </a:r>
          </a:p>
          <a:p>
            <a:pPr algn="just">
              <a:lnSpc>
                <a:spcPct val="110000"/>
              </a:lnSpc>
              <a:buClr>
                <a:srgbClr val="FF0000"/>
              </a:buClr>
              <a:buFont typeface="Wingdings" panose="05000000000000000000" pitchFamily="2" charset="2"/>
              <a:buChar char="q"/>
            </a:pPr>
            <a:r>
              <a:rPr lang="en-US" sz="1600" dirty="0" err="1"/>
              <a:t>Nếu</a:t>
            </a:r>
            <a:r>
              <a:rPr lang="en-US" sz="1600" dirty="0"/>
              <a:t> </a:t>
            </a:r>
            <a:r>
              <a:rPr lang="en-US" sz="1600" dirty="0" err="1"/>
              <a:t>phân</a:t>
            </a:r>
            <a:r>
              <a:rPr lang="en-US" sz="1600" dirty="0"/>
              <a:t> chia </a:t>
            </a:r>
            <a:r>
              <a:rPr lang="en-US" sz="1600" dirty="0" err="1"/>
              <a:t>theo</a:t>
            </a:r>
            <a:r>
              <a:rPr lang="en-US" sz="1600" dirty="0"/>
              <a:t> </a:t>
            </a:r>
            <a:r>
              <a:rPr lang="en-US" sz="1600" dirty="0" err="1"/>
              <a:t>mức</a:t>
            </a:r>
            <a:r>
              <a:rPr lang="en-US" sz="1600" dirty="0"/>
              <a:t> </a:t>
            </a:r>
            <a:r>
              <a:rPr lang="en-US" sz="1600" dirty="0" err="1"/>
              <a:t>độ</a:t>
            </a:r>
            <a:r>
              <a:rPr lang="en-US" sz="1600" dirty="0"/>
              <a:t> </a:t>
            </a:r>
            <a:r>
              <a:rPr lang="en-US" sz="1600" dirty="0" err="1"/>
              <a:t>dịch</a:t>
            </a:r>
            <a:r>
              <a:rPr lang="en-US" sz="1600" dirty="0"/>
              <a:t> </a:t>
            </a:r>
            <a:r>
              <a:rPr lang="en-US" sz="1600" dirty="0" err="1"/>
              <a:t>vụ</a:t>
            </a:r>
            <a:r>
              <a:rPr lang="en-US" sz="1600" dirty="0"/>
              <a:t> </a:t>
            </a:r>
            <a:r>
              <a:rPr lang="en-US" sz="1600" dirty="0" err="1"/>
              <a:t>khách</a:t>
            </a:r>
            <a:r>
              <a:rPr lang="en-US" sz="1600" dirty="0"/>
              <a:t> </a:t>
            </a:r>
            <a:r>
              <a:rPr lang="en-US" sz="1600" dirty="0" err="1"/>
              <a:t>hàng</a:t>
            </a:r>
            <a:r>
              <a:rPr lang="en-US" sz="1600" dirty="0"/>
              <a:t>: </a:t>
            </a:r>
            <a:r>
              <a:rPr lang="en-US" sz="1600" dirty="0" err="1"/>
              <a:t>Bán</a:t>
            </a:r>
            <a:r>
              <a:rPr lang="en-US" sz="1600" dirty="0"/>
              <a:t> </a:t>
            </a:r>
            <a:r>
              <a:rPr lang="en-US" sz="1600" dirty="0" err="1"/>
              <a:t>hàng</a:t>
            </a:r>
            <a:r>
              <a:rPr lang="en-US" sz="1600" dirty="0"/>
              <a:t> </a:t>
            </a:r>
            <a:r>
              <a:rPr lang="en-US" sz="1600" dirty="0" err="1"/>
              <a:t>tự</a:t>
            </a:r>
            <a:r>
              <a:rPr lang="en-US" sz="1600" dirty="0"/>
              <a:t> </a:t>
            </a:r>
            <a:r>
              <a:rPr lang="en-US" sz="1600" dirty="0" err="1"/>
              <a:t>phục</a:t>
            </a:r>
            <a:r>
              <a:rPr lang="en-US" sz="1600" dirty="0"/>
              <a:t> </a:t>
            </a:r>
            <a:r>
              <a:rPr lang="en-US" sz="1600" dirty="0" err="1"/>
              <a:t>vụ</a:t>
            </a:r>
            <a:r>
              <a:rPr lang="en-US" sz="1600" dirty="0"/>
              <a:t>, </a:t>
            </a:r>
            <a:r>
              <a:rPr lang="en-US" sz="1600" dirty="0" err="1"/>
              <a:t>Bán</a:t>
            </a:r>
            <a:r>
              <a:rPr lang="en-US" sz="1600" dirty="0"/>
              <a:t> </a:t>
            </a:r>
            <a:r>
              <a:rPr lang="en-US" sz="1600" dirty="0" err="1"/>
              <a:t>hàng</a:t>
            </a:r>
            <a:r>
              <a:rPr lang="en-US" sz="1600" dirty="0"/>
              <a:t> </a:t>
            </a:r>
            <a:r>
              <a:rPr lang="en-US" sz="1600" dirty="0" err="1"/>
              <a:t>có</a:t>
            </a:r>
            <a:r>
              <a:rPr lang="en-US" sz="1600" dirty="0"/>
              <a:t> </a:t>
            </a:r>
            <a:r>
              <a:rPr lang="en-US" sz="1600" dirty="0" err="1"/>
              <a:t>sự</a:t>
            </a:r>
            <a:r>
              <a:rPr lang="en-US" sz="1600" dirty="0"/>
              <a:t> </a:t>
            </a:r>
            <a:r>
              <a:rPr lang="en-US" sz="1600" dirty="0" err="1"/>
              <a:t>phục</a:t>
            </a:r>
            <a:r>
              <a:rPr lang="en-US" sz="1600" dirty="0"/>
              <a:t> </a:t>
            </a:r>
            <a:r>
              <a:rPr lang="en-US" sz="1600" dirty="0" err="1"/>
              <a:t>vụ</a:t>
            </a:r>
            <a:r>
              <a:rPr lang="en-US" sz="1600" dirty="0"/>
              <a:t> </a:t>
            </a:r>
            <a:r>
              <a:rPr lang="en-US" sz="1600" dirty="0" err="1"/>
              <a:t>đầy</a:t>
            </a:r>
            <a:r>
              <a:rPr lang="en-US" sz="1600" dirty="0"/>
              <a:t> </a:t>
            </a:r>
            <a:r>
              <a:rPr lang="en-US" sz="1600" dirty="0" err="1"/>
              <a:t>đủ</a:t>
            </a:r>
            <a:r>
              <a:rPr lang="en-US" sz="1600" dirty="0"/>
              <a:t>, </a:t>
            </a:r>
            <a:r>
              <a:rPr lang="en-US" sz="1600" dirty="0" err="1"/>
              <a:t>Bán</a:t>
            </a:r>
            <a:r>
              <a:rPr lang="en-US" sz="1600" dirty="0"/>
              <a:t> </a:t>
            </a:r>
            <a:r>
              <a:rPr lang="en-US" sz="1600" dirty="0" err="1"/>
              <a:t>hàng</a:t>
            </a:r>
            <a:r>
              <a:rPr lang="en-US" sz="1600" dirty="0"/>
              <a:t> </a:t>
            </a:r>
            <a:r>
              <a:rPr lang="en-US" sz="1600" dirty="0" err="1"/>
              <a:t>có</a:t>
            </a:r>
            <a:r>
              <a:rPr lang="en-US" sz="1600" dirty="0"/>
              <a:t> </a:t>
            </a:r>
            <a:r>
              <a:rPr lang="en-US" sz="1600" dirty="0" err="1"/>
              <a:t>hỗ</a:t>
            </a:r>
            <a:r>
              <a:rPr lang="en-US" sz="1600" dirty="0"/>
              <a:t> </a:t>
            </a:r>
            <a:r>
              <a:rPr lang="en-US" sz="1600" dirty="0" err="1"/>
              <a:t>trợ</a:t>
            </a:r>
            <a:r>
              <a:rPr lang="en-US" sz="1600" dirty="0"/>
              <a:t> </a:t>
            </a:r>
            <a:r>
              <a:rPr lang="en-US" sz="1600" dirty="0" err="1"/>
              <a:t>sau</a:t>
            </a:r>
            <a:r>
              <a:rPr lang="en-US" sz="1600" dirty="0"/>
              <a:t> </a:t>
            </a:r>
            <a:r>
              <a:rPr lang="en-US" sz="1600" dirty="0" err="1"/>
              <a:t>bán</a:t>
            </a:r>
            <a:r>
              <a:rPr lang="en-US" sz="1600" dirty="0"/>
              <a:t>.</a:t>
            </a:r>
            <a:endParaRPr lang="vi-VN" sz="1600" dirty="0"/>
          </a:p>
        </p:txBody>
      </p:sp>
    </p:spTree>
    <p:extLst>
      <p:ext uri="{BB962C8B-B14F-4D97-AF65-F5344CB8AC3E}">
        <p14:creationId xmlns:p14="http://schemas.microsoft.com/office/powerpoint/2010/main" val="2611094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12.4. </a:t>
            </a:r>
            <a:r>
              <a:rPr lang="en-US" sz="2800" dirty="0" err="1">
                <a:solidFill>
                  <a:schemeClr val="tx1"/>
                </a:solidFill>
              </a:rPr>
              <a:t>Giai</a:t>
            </a:r>
            <a:r>
              <a:rPr lang="en-US" sz="2800" dirty="0">
                <a:solidFill>
                  <a:schemeClr val="tx1"/>
                </a:solidFill>
              </a:rPr>
              <a:t> </a:t>
            </a:r>
            <a:r>
              <a:rPr lang="en-US" sz="2800" dirty="0" err="1">
                <a:solidFill>
                  <a:schemeClr val="tx1"/>
                </a:solidFill>
              </a:rPr>
              <a:t>đoạn</a:t>
            </a:r>
            <a:r>
              <a:rPr lang="en-US" sz="2800" dirty="0">
                <a:solidFill>
                  <a:schemeClr val="tx1"/>
                </a:solidFill>
              </a:rPr>
              <a:t> </a:t>
            </a:r>
            <a:r>
              <a:rPr lang="en-US" sz="2800" dirty="0" err="1">
                <a:solidFill>
                  <a:schemeClr val="tx1"/>
                </a:solidFill>
              </a:rPr>
              <a:t>tổ</a:t>
            </a:r>
            <a:r>
              <a:rPr lang="en-US" sz="2800" dirty="0">
                <a:solidFill>
                  <a:schemeClr val="tx1"/>
                </a:solidFill>
              </a:rPr>
              <a:t> </a:t>
            </a:r>
            <a:r>
              <a:rPr lang="en-US" sz="2800" dirty="0" err="1">
                <a:solidFill>
                  <a:schemeClr val="tx1"/>
                </a:solidFill>
              </a:rPr>
              <a:t>chức</a:t>
            </a:r>
            <a:r>
              <a:rPr lang="en-US" sz="2800" dirty="0">
                <a:solidFill>
                  <a:schemeClr val="tx1"/>
                </a:solidFill>
              </a:rPr>
              <a:t> </a:t>
            </a:r>
            <a:r>
              <a:rPr lang="en-US" sz="2800" dirty="0" err="1">
                <a:solidFill>
                  <a:schemeClr val="tx1"/>
                </a:solidFill>
              </a:rPr>
              <a:t>thực</a:t>
            </a:r>
            <a:r>
              <a:rPr lang="en-US" sz="2800" dirty="0">
                <a:solidFill>
                  <a:schemeClr val="tx1"/>
                </a:solidFill>
              </a:rPr>
              <a:t> </a:t>
            </a:r>
            <a:r>
              <a:rPr lang="en-US" sz="2800" dirty="0" err="1">
                <a:solidFill>
                  <a:schemeClr val="tx1"/>
                </a:solidFill>
              </a:rPr>
              <a:t>hiện</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68</a:t>
            </a:fld>
            <a:endParaRPr lang="en-US"/>
          </a:p>
        </p:txBody>
      </p:sp>
      <p:sp>
        <p:nvSpPr>
          <p:cNvPr id="4" name="Content Placeholder 3"/>
          <p:cNvSpPr>
            <a:spLocks noGrp="1"/>
          </p:cNvSpPr>
          <p:nvPr>
            <p:ph sz="quarter" idx="1"/>
          </p:nvPr>
        </p:nvSpPr>
        <p:spPr>
          <a:xfrm>
            <a:off x="354330" y="1268437"/>
            <a:ext cx="8503920" cy="4953000"/>
          </a:xfrm>
        </p:spPr>
        <p:txBody>
          <a:bodyPr>
            <a:normAutofit fontScale="92500" lnSpcReduction="10000"/>
          </a:bodyPr>
          <a:lstStyle/>
          <a:p>
            <a:pPr algn="just">
              <a:lnSpc>
                <a:spcPct val="120000"/>
              </a:lnSpc>
              <a:buClr>
                <a:srgbClr val="FF0000"/>
              </a:buClr>
              <a:buFont typeface="Wingdings" pitchFamily="2" charset="2"/>
              <a:buChar char="v"/>
            </a:pPr>
            <a:r>
              <a:rPr lang="en-US" dirty="0"/>
              <a:t> </a:t>
            </a:r>
            <a:r>
              <a:rPr lang="en-US" sz="2400" dirty="0" err="1"/>
              <a:t>Một</a:t>
            </a:r>
            <a:r>
              <a:rPr lang="en-US" sz="2400" dirty="0"/>
              <a:t> </a:t>
            </a:r>
            <a:r>
              <a:rPr lang="en-US" sz="2400" dirty="0" err="1"/>
              <a:t>nội</a:t>
            </a:r>
            <a:r>
              <a:rPr lang="en-US" sz="2400" dirty="0"/>
              <a:t> dung </a:t>
            </a:r>
            <a:r>
              <a:rPr lang="en-US" sz="2400" dirty="0" err="1"/>
              <a:t>không</a:t>
            </a:r>
            <a:r>
              <a:rPr lang="en-US" sz="2400" dirty="0"/>
              <a:t> </a:t>
            </a:r>
            <a:r>
              <a:rPr lang="en-US" sz="2400" dirty="0" err="1"/>
              <a:t>thể</a:t>
            </a:r>
            <a:r>
              <a:rPr lang="en-US" sz="2400" dirty="0"/>
              <a:t> </a:t>
            </a:r>
            <a:r>
              <a:rPr lang="en-US" sz="2400" dirty="0" err="1"/>
              <a:t>thiếu</a:t>
            </a:r>
            <a:r>
              <a:rPr lang="en-US" sz="2400" dirty="0"/>
              <a:t> </a:t>
            </a:r>
            <a:r>
              <a:rPr lang="en-US" sz="2400" dirty="0" err="1"/>
              <a:t>trong</a:t>
            </a:r>
            <a:r>
              <a:rPr lang="en-US" sz="2400" dirty="0"/>
              <a:t> </a:t>
            </a:r>
            <a:r>
              <a:rPr lang="en-US" sz="2400" dirty="0" err="1"/>
              <a:t>kế</a:t>
            </a:r>
            <a:r>
              <a:rPr lang="en-US" sz="2400" dirty="0"/>
              <a:t> </a:t>
            </a:r>
            <a:r>
              <a:rPr lang="en-US" sz="2400" dirty="0" err="1"/>
              <a:t>hoạch</a:t>
            </a:r>
            <a:r>
              <a:rPr lang="en-US" sz="2400" dirty="0"/>
              <a:t> </a:t>
            </a:r>
            <a:r>
              <a:rPr lang="en-US" sz="2400" dirty="0" err="1"/>
              <a:t>bán</a:t>
            </a:r>
            <a:r>
              <a:rPr lang="en-US" sz="2400" dirty="0"/>
              <a:t> </a:t>
            </a:r>
            <a:r>
              <a:rPr lang="en-US" sz="2400" dirty="0" err="1"/>
              <a:t>hàng</a:t>
            </a:r>
            <a:r>
              <a:rPr lang="en-US" sz="2400" dirty="0"/>
              <a:t> </a:t>
            </a:r>
            <a:r>
              <a:rPr lang="en-US" sz="2400" dirty="0" err="1"/>
              <a:t>là</a:t>
            </a:r>
            <a:r>
              <a:rPr lang="en-US" sz="2400" dirty="0"/>
              <a:t> </a:t>
            </a:r>
            <a:r>
              <a:rPr lang="en-US" sz="2400" dirty="0" err="1"/>
              <a:t>các</a:t>
            </a:r>
            <a:r>
              <a:rPr lang="en-US" sz="2400" dirty="0"/>
              <a:t> chi </a:t>
            </a:r>
            <a:r>
              <a:rPr lang="en-US" sz="2400" dirty="0" err="1"/>
              <a:t>tiết</a:t>
            </a:r>
            <a:r>
              <a:rPr lang="en-US" sz="2400" dirty="0"/>
              <a:t> </a:t>
            </a:r>
            <a:r>
              <a:rPr lang="en-US" sz="2400" dirty="0" err="1"/>
              <a:t>về</a:t>
            </a:r>
            <a:r>
              <a:rPr lang="en-US" sz="2400" dirty="0"/>
              <a:t> </a:t>
            </a:r>
            <a:r>
              <a:rPr lang="en-US" sz="2400" dirty="0" err="1"/>
              <a:t>giới</a:t>
            </a:r>
            <a:r>
              <a:rPr lang="en-US" sz="2400" dirty="0"/>
              <a:t> </a:t>
            </a:r>
            <a:r>
              <a:rPr lang="en-US" sz="2400" dirty="0" err="1"/>
              <a:t>hạn</a:t>
            </a:r>
            <a:r>
              <a:rPr lang="en-US" sz="2400" dirty="0"/>
              <a:t> </a:t>
            </a:r>
            <a:r>
              <a:rPr lang="en-US" sz="2400" dirty="0" err="1"/>
              <a:t>thời</a:t>
            </a:r>
            <a:r>
              <a:rPr lang="en-US" sz="2400" dirty="0"/>
              <a:t> </a:t>
            </a:r>
            <a:r>
              <a:rPr lang="en-US" sz="2400" dirty="0" err="1"/>
              <a:t>gian</a:t>
            </a:r>
            <a:r>
              <a:rPr lang="en-US" sz="2400" dirty="0"/>
              <a:t> </a:t>
            </a:r>
            <a:r>
              <a:rPr lang="en-US" sz="2400" dirty="0" err="1"/>
              <a:t>hoàn</a:t>
            </a:r>
            <a:r>
              <a:rPr lang="en-US" sz="2400" dirty="0"/>
              <a:t> </a:t>
            </a:r>
            <a:r>
              <a:rPr lang="en-US" sz="2400" dirty="0" err="1"/>
              <a:t>thành</a:t>
            </a:r>
            <a:r>
              <a:rPr lang="en-US" sz="2400" dirty="0"/>
              <a:t> </a:t>
            </a:r>
            <a:r>
              <a:rPr lang="en-US" sz="2400" dirty="0" err="1"/>
              <a:t>từng</a:t>
            </a:r>
            <a:r>
              <a:rPr lang="en-US" sz="2400" dirty="0"/>
              <a:t> </a:t>
            </a:r>
            <a:r>
              <a:rPr lang="en-US" sz="2400" dirty="0" err="1"/>
              <a:t>hoạt</a:t>
            </a:r>
            <a:r>
              <a:rPr lang="en-US" sz="2400" dirty="0"/>
              <a:t> </a:t>
            </a:r>
            <a:r>
              <a:rPr lang="en-US" sz="2400" dirty="0" err="1"/>
              <a:t>động</a:t>
            </a:r>
            <a:r>
              <a:rPr lang="en-US" sz="2400" dirty="0"/>
              <a:t> </a:t>
            </a:r>
            <a:r>
              <a:rPr lang="en-US" sz="2400" dirty="0" err="1"/>
              <a:t>đã</a:t>
            </a:r>
            <a:r>
              <a:rPr lang="en-US" sz="2400" dirty="0"/>
              <a:t> </a:t>
            </a:r>
            <a:r>
              <a:rPr lang="en-US" sz="2400" dirty="0" err="1"/>
              <a:t>xây</a:t>
            </a:r>
            <a:r>
              <a:rPr lang="en-US" sz="2400" dirty="0"/>
              <a:t> </a:t>
            </a:r>
            <a:r>
              <a:rPr lang="en-US" sz="2400" dirty="0" err="1"/>
              <a:t>dựng</a:t>
            </a:r>
            <a:r>
              <a:rPr lang="en-US" sz="2400" dirty="0"/>
              <a:t>. </a:t>
            </a:r>
          </a:p>
          <a:p>
            <a:pPr algn="just">
              <a:lnSpc>
                <a:spcPct val="120000"/>
              </a:lnSpc>
              <a:buClr>
                <a:srgbClr val="FF0000"/>
              </a:buClr>
              <a:buFont typeface="Wingdings" pitchFamily="2" charset="2"/>
              <a:buChar char="v"/>
            </a:pPr>
            <a:r>
              <a:rPr lang="en-US" sz="2400" dirty="0"/>
              <a:t> </a:t>
            </a:r>
            <a:r>
              <a:rPr lang="en-US" sz="2400" dirty="0" err="1"/>
              <a:t>Cần</a:t>
            </a:r>
            <a:r>
              <a:rPr lang="en-US" sz="2400" dirty="0"/>
              <a:t> </a:t>
            </a:r>
            <a:r>
              <a:rPr lang="en-US" sz="2400" dirty="0" err="1"/>
              <a:t>sắp</a:t>
            </a:r>
            <a:r>
              <a:rPr lang="en-US" sz="2400" dirty="0"/>
              <a:t> </a:t>
            </a:r>
            <a:r>
              <a:rPr lang="en-US" sz="2400" dirty="0" err="1"/>
              <a:t>xếp</a:t>
            </a:r>
            <a:r>
              <a:rPr lang="en-US" sz="2400" dirty="0"/>
              <a:t> </a:t>
            </a:r>
            <a:r>
              <a:rPr lang="en-US" sz="2400" dirty="0" err="1"/>
              <a:t>lịch</a:t>
            </a:r>
            <a:r>
              <a:rPr lang="en-US" sz="2400" dirty="0"/>
              <a:t> </a:t>
            </a:r>
            <a:r>
              <a:rPr lang="en-US" sz="2400" dirty="0" err="1"/>
              <a:t>trình</a:t>
            </a:r>
            <a:r>
              <a:rPr lang="en-US" sz="2400" dirty="0"/>
              <a:t> </a:t>
            </a:r>
            <a:r>
              <a:rPr lang="en-US" sz="2400" dirty="0" err="1"/>
              <a:t>thời</a:t>
            </a:r>
            <a:r>
              <a:rPr lang="en-US" sz="2400" dirty="0"/>
              <a:t> </a:t>
            </a:r>
            <a:r>
              <a:rPr lang="en-US" sz="2400" dirty="0" err="1"/>
              <a:t>gian</a:t>
            </a:r>
            <a:r>
              <a:rPr lang="en-US" sz="2400" dirty="0"/>
              <a:t> </a:t>
            </a:r>
            <a:r>
              <a:rPr lang="en-US" sz="2400" dirty="0" err="1"/>
              <a:t>để</a:t>
            </a:r>
            <a:r>
              <a:rPr lang="en-US" sz="2400" dirty="0"/>
              <a:t> </a:t>
            </a:r>
            <a:r>
              <a:rPr lang="en-US" sz="2400" dirty="0" err="1"/>
              <a:t>việc</a:t>
            </a:r>
            <a:r>
              <a:rPr lang="en-US" sz="2400" dirty="0"/>
              <a:t> </a:t>
            </a:r>
            <a:r>
              <a:rPr lang="en-US" sz="2400" dirty="0" err="1"/>
              <a:t>thực</a:t>
            </a:r>
            <a:r>
              <a:rPr lang="en-US" sz="2400" dirty="0"/>
              <a:t> </a:t>
            </a:r>
            <a:r>
              <a:rPr lang="en-US" sz="2400" dirty="0" err="1"/>
              <a:t>hiện</a:t>
            </a:r>
            <a:r>
              <a:rPr lang="en-US" sz="2400" dirty="0"/>
              <a:t> </a:t>
            </a:r>
            <a:r>
              <a:rPr lang="en-US" sz="2400" dirty="0" err="1"/>
              <a:t>và</a:t>
            </a:r>
            <a:r>
              <a:rPr lang="en-US" sz="2400" dirty="0"/>
              <a:t> </a:t>
            </a:r>
            <a:r>
              <a:rPr lang="en-US" sz="2400" dirty="0" err="1"/>
              <a:t>kiểm</a:t>
            </a:r>
            <a:r>
              <a:rPr lang="en-US" sz="2400" dirty="0"/>
              <a:t> </a:t>
            </a:r>
            <a:r>
              <a:rPr lang="en-US" sz="2400" dirty="0" err="1"/>
              <a:t>tra</a:t>
            </a:r>
            <a:r>
              <a:rPr lang="en-US" sz="2400" dirty="0"/>
              <a:t> </a:t>
            </a:r>
            <a:r>
              <a:rPr lang="en-US" sz="2400" dirty="0" err="1"/>
              <a:t>được</a:t>
            </a:r>
            <a:r>
              <a:rPr lang="en-US" sz="2400" dirty="0"/>
              <a:t> </a:t>
            </a:r>
            <a:r>
              <a:rPr lang="en-US" sz="2400" dirty="0" err="1"/>
              <a:t>dễ</a:t>
            </a:r>
            <a:r>
              <a:rPr lang="en-US" sz="2400" dirty="0"/>
              <a:t> </a:t>
            </a:r>
            <a:r>
              <a:rPr lang="en-US" sz="2400" dirty="0" err="1"/>
              <a:t>dàng</a:t>
            </a:r>
            <a:r>
              <a:rPr lang="en-US" sz="2400" dirty="0"/>
              <a:t> </a:t>
            </a:r>
            <a:r>
              <a:rPr lang="en-US" sz="2400" dirty="0" err="1"/>
              <a:t>hơn</a:t>
            </a:r>
            <a:r>
              <a:rPr lang="en-US" sz="2400" dirty="0"/>
              <a:t>. </a:t>
            </a:r>
          </a:p>
          <a:p>
            <a:pPr algn="just">
              <a:lnSpc>
                <a:spcPct val="120000"/>
              </a:lnSpc>
              <a:buClr>
                <a:srgbClr val="FF0000"/>
              </a:buClr>
              <a:buFont typeface="Wingdings" pitchFamily="2" charset="2"/>
              <a:buChar char="v"/>
            </a:pPr>
            <a:r>
              <a:rPr lang="en-US" sz="2400" dirty="0"/>
              <a:t> </a:t>
            </a:r>
            <a:r>
              <a:rPr lang="en-US" sz="2400" dirty="0" err="1"/>
              <a:t>Cần</a:t>
            </a:r>
            <a:r>
              <a:rPr lang="en-US" sz="2400" dirty="0"/>
              <a:t> </a:t>
            </a:r>
            <a:r>
              <a:rPr lang="en-US" sz="2400" dirty="0" err="1"/>
              <a:t>đảm</a:t>
            </a:r>
            <a:r>
              <a:rPr lang="en-US" sz="2400" dirty="0"/>
              <a:t> </a:t>
            </a:r>
            <a:r>
              <a:rPr lang="en-US" sz="2400" dirty="0" err="1"/>
              <a:t>bảo</a:t>
            </a:r>
            <a:r>
              <a:rPr lang="en-US" sz="2400" dirty="0"/>
              <a:t> </a:t>
            </a:r>
            <a:r>
              <a:rPr lang="en-US" sz="2400" dirty="0" err="1"/>
              <a:t>kế</a:t>
            </a:r>
            <a:r>
              <a:rPr lang="en-US" sz="2400" dirty="0"/>
              <a:t> </a:t>
            </a:r>
            <a:r>
              <a:rPr lang="en-US" sz="2400" dirty="0" err="1"/>
              <a:t>hoạch</a:t>
            </a:r>
            <a:r>
              <a:rPr lang="en-US" sz="2400" dirty="0"/>
              <a:t> </a:t>
            </a:r>
            <a:r>
              <a:rPr lang="en-US" sz="2400" dirty="0" err="1"/>
              <a:t>luôn</a:t>
            </a:r>
            <a:r>
              <a:rPr lang="en-US" sz="2400" dirty="0"/>
              <a:t> </a:t>
            </a:r>
            <a:r>
              <a:rPr lang="en-US" sz="2400" dirty="0" err="1"/>
              <a:t>được</a:t>
            </a:r>
            <a:r>
              <a:rPr lang="en-US" sz="2400" dirty="0"/>
              <a:t> </a:t>
            </a:r>
            <a:r>
              <a:rPr lang="en-US" sz="2400" dirty="0" err="1"/>
              <a:t>thực</a:t>
            </a:r>
            <a:r>
              <a:rPr lang="en-US" sz="2400" dirty="0"/>
              <a:t> </a:t>
            </a:r>
            <a:r>
              <a:rPr lang="en-US" sz="2400" dirty="0" err="1"/>
              <a:t>thi</a:t>
            </a:r>
            <a:r>
              <a:rPr lang="en-US" sz="2400" dirty="0"/>
              <a:t> </a:t>
            </a:r>
            <a:r>
              <a:rPr lang="en-US" sz="2400" dirty="0" err="1"/>
              <a:t>đúng</a:t>
            </a:r>
            <a:r>
              <a:rPr lang="en-US" sz="2400" dirty="0"/>
              <a:t> </a:t>
            </a:r>
            <a:r>
              <a:rPr lang="en-US" sz="2400" dirty="0" err="1"/>
              <a:t>lịch</a:t>
            </a:r>
            <a:r>
              <a:rPr lang="en-US" sz="2400" dirty="0"/>
              <a:t> </a:t>
            </a:r>
            <a:r>
              <a:rPr lang="en-US" sz="2400" dirty="0" err="1"/>
              <a:t>trình</a:t>
            </a:r>
            <a:r>
              <a:rPr lang="en-US" sz="2400" dirty="0"/>
              <a:t>, </a:t>
            </a:r>
          </a:p>
          <a:p>
            <a:pPr algn="just">
              <a:lnSpc>
                <a:spcPct val="120000"/>
              </a:lnSpc>
              <a:buClr>
                <a:srgbClr val="FF0000"/>
              </a:buClr>
              <a:buFont typeface="Wingdings" pitchFamily="2" charset="2"/>
              <a:buChar char="v"/>
            </a:pPr>
            <a:r>
              <a:rPr lang="en-US" sz="2400" dirty="0" err="1"/>
              <a:t>Thường</a:t>
            </a:r>
            <a:r>
              <a:rPr lang="en-US" sz="2400" dirty="0"/>
              <a:t> </a:t>
            </a:r>
            <a:r>
              <a:rPr lang="en-US" sz="2400" dirty="0" err="1"/>
              <a:t>xuyên</a:t>
            </a:r>
            <a:r>
              <a:rPr lang="en-US" sz="2400" dirty="0"/>
              <a:t> </a:t>
            </a:r>
            <a:r>
              <a:rPr lang="en-US" sz="2400" dirty="0" err="1"/>
              <a:t>xem</a:t>
            </a:r>
            <a:r>
              <a:rPr lang="en-US" sz="2400" dirty="0"/>
              <a:t> </a:t>
            </a:r>
            <a:r>
              <a:rPr lang="en-US" sz="2400" dirty="0" err="1"/>
              <a:t>xét</a:t>
            </a:r>
            <a:r>
              <a:rPr lang="en-US" sz="2400" dirty="0"/>
              <a:t> </a:t>
            </a:r>
            <a:r>
              <a:rPr lang="en-US" sz="2400" dirty="0" err="1"/>
              <a:t>và</a:t>
            </a:r>
            <a:r>
              <a:rPr lang="en-US" sz="2400" dirty="0"/>
              <a:t> </a:t>
            </a:r>
            <a:r>
              <a:rPr lang="en-US" sz="2400" dirty="0" err="1"/>
              <a:t>điều</a:t>
            </a:r>
            <a:r>
              <a:rPr lang="en-US" sz="2400" dirty="0"/>
              <a:t> </a:t>
            </a:r>
            <a:r>
              <a:rPr lang="en-US" sz="2400" dirty="0" err="1"/>
              <a:t>chỉnh</a:t>
            </a:r>
            <a:r>
              <a:rPr lang="en-US" sz="2400" dirty="0"/>
              <a:t> </a:t>
            </a:r>
            <a:r>
              <a:rPr lang="en-US" sz="2400" dirty="0" err="1"/>
              <a:t>nội</a:t>
            </a:r>
            <a:r>
              <a:rPr lang="en-US" sz="2400" dirty="0"/>
              <a:t> dung </a:t>
            </a:r>
            <a:r>
              <a:rPr lang="en-US" sz="2400" dirty="0" err="1"/>
              <a:t>cho</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thực</a:t>
            </a:r>
            <a:r>
              <a:rPr lang="en-US" sz="2400" dirty="0"/>
              <a:t> </a:t>
            </a:r>
            <a:r>
              <a:rPr lang="en-US" sz="2400" dirty="0" err="1"/>
              <a:t>tế</a:t>
            </a:r>
            <a:r>
              <a:rPr lang="en-US" sz="2400" dirty="0"/>
              <a:t>.</a:t>
            </a:r>
          </a:p>
          <a:p>
            <a:pPr algn="just">
              <a:lnSpc>
                <a:spcPct val="120000"/>
              </a:lnSpc>
              <a:buClr>
                <a:srgbClr val="FF0000"/>
              </a:buClr>
              <a:buFont typeface="Wingdings" pitchFamily="2" charset="2"/>
              <a:buChar char="v"/>
            </a:pPr>
            <a:r>
              <a:rPr lang="en-US" sz="2400" dirty="0" err="1"/>
              <a:t>Việc</a:t>
            </a:r>
            <a:r>
              <a:rPr lang="en-US" sz="2400" dirty="0"/>
              <a:t> </a:t>
            </a:r>
            <a:r>
              <a:rPr lang="en-US" sz="2400" dirty="0" err="1"/>
              <a:t>tổ</a:t>
            </a:r>
            <a:r>
              <a:rPr lang="en-US" sz="2400" dirty="0"/>
              <a:t> </a:t>
            </a:r>
            <a:r>
              <a:rPr lang="en-US" sz="2400" dirty="0" err="1"/>
              <a:t>chức</a:t>
            </a:r>
            <a:r>
              <a:rPr lang="en-US" sz="2400" dirty="0"/>
              <a:t> </a:t>
            </a:r>
            <a:r>
              <a:rPr lang="en-US" sz="2400" dirty="0" err="1"/>
              <a:t>thực</a:t>
            </a:r>
            <a:r>
              <a:rPr lang="en-US" sz="2400" dirty="0"/>
              <a:t> </a:t>
            </a:r>
            <a:r>
              <a:rPr lang="en-US" sz="2400" dirty="0" err="1"/>
              <a:t>hiện</a:t>
            </a:r>
            <a:r>
              <a:rPr lang="en-US" sz="2400" dirty="0"/>
              <a:t> </a:t>
            </a:r>
            <a:r>
              <a:rPr lang="en-US" sz="2400" dirty="0" err="1"/>
              <a:t>không</a:t>
            </a:r>
            <a:r>
              <a:rPr lang="en-US" sz="2400" dirty="0"/>
              <a:t> </a:t>
            </a:r>
            <a:r>
              <a:rPr lang="en-US" sz="2400" dirty="0" err="1"/>
              <a:t>thể</a:t>
            </a:r>
            <a:r>
              <a:rPr lang="en-US" sz="2400" dirty="0"/>
              <a:t> </a:t>
            </a:r>
            <a:r>
              <a:rPr lang="en-US" sz="2400" dirty="0" err="1"/>
              <a:t>tách</a:t>
            </a:r>
            <a:r>
              <a:rPr lang="en-US" sz="2400" dirty="0"/>
              <a:t> </a:t>
            </a:r>
            <a:r>
              <a:rPr lang="en-US" sz="2400" dirty="0" err="1"/>
              <a:t>rời</a:t>
            </a:r>
            <a:r>
              <a:rPr lang="en-US" sz="2400" dirty="0"/>
              <a:t> </a:t>
            </a:r>
            <a:r>
              <a:rPr lang="en-US" sz="2400" dirty="0" err="1"/>
              <a:t>khỏi</a:t>
            </a:r>
            <a:r>
              <a:rPr lang="en-US" sz="2400" dirty="0"/>
              <a:t> </a:t>
            </a:r>
            <a:r>
              <a:rPr lang="en-US" sz="2400" dirty="0" err="1"/>
              <a:t>nhiệm</a:t>
            </a:r>
            <a:r>
              <a:rPr lang="en-US" sz="2400" dirty="0"/>
              <a:t> </a:t>
            </a:r>
            <a:r>
              <a:rPr lang="en-US" sz="2400" dirty="0" err="1"/>
              <a:t>vụ</a:t>
            </a:r>
            <a:r>
              <a:rPr lang="en-US" sz="2400" dirty="0"/>
              <a:t> </a:t>
            </a:r>
            <a:r>
              <a:rPr lang="en-US" sz="2400" dirty="0" err="1"/>
              <a:t>phát</a:t>
            </a:r>
            <a:r>
              <a:rPr lang="en-US" sz="2400" dirty="0"/>
              <a:t> </a:t>
            </a:r>
            <a:r>
              <a:rPr lang="en-US" sz="2400" dirty="0" err="1"/>
              <a:t>triển</a:t>
            </a:r>
            <a:r>
              <a:rPr lang="en-US" sz="2400" dirty="0"/>
              <a:t> </a:t>
            </a:r>
            <a:r>
              <a:rPr lang="en-US" sz="2400" dirty="0" err="1"/>
              <a:t>và</a:t>
            </a:r>
            <a:r>
              <a:rPr lang="en-US" sz="2400" dirty="0"/>
              <a:t> </a:t>
            </a:r>
            <a:r>
              <a:rPr lang="en-US" sz="2400" dirty="0" err="1"/>
              <a:t>hoàn</a:t>
            </a:r>
            <a:r>
              <a:rPr lang="en-US" sz="2400" dirty="0"/>
              <a:t> </a:t>
            </a:r>
            <a:r>
              <a:rPr lang="en-US" sz="2400" dirty="0" err="1"/>
              <a:t>thiện</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r>
              <a:rPr lang="en-US" sz="2400" dirty="0" err="1"/>
              <a:t>cơ</a:t>
            </a:r>
            <a:r>
              <a:rPr lang="en-US" sz="2400" dirty="0"/>
              <a:t> </a:t>
            </a:r>
            <a:r>
              <a:rPr lang="en-US" sz="2400" dirty="0" err="1"/>
              <a:t>hữu</a:t>
            </a:r>
            <a:r>
              <a:rPr lang="en-US" sz="2400" dirty="0"/>
              <a:t>, </a:t>
            </a:r>
            <a:r>
              <a:rPr lang="en-US" sz="2400" dirty="0" err="1"/>
              <a:t>Các</a:t>
            </a:r>
            <a:r>
              <a:rPr lang="en-US" sz="2400" dirty="0"/>
              <a:t> </a:t>
            </a:r>
            <a:r>
              <a:rPr lang="en-US" sz="2400" dirty="0" err="1"/>
              <a:t>đại</a:t>
            </a:r>
            <a:r>
              <a:rPr lang="en-US" sz="2400" dirty="0"/>
              <a:t> </a:t>
            </a:r>
            <a:r>
              <a:rPr lang="en-US" sz="2400" dirty="0" err="1"/>
              <a:t>lý</a:t>
            </a:r>
            <a:r>
              <a:rPr lang="en-US" sz="2400" dirty="0"/>
              <a:t> </a:t>
            </a:r>
            <a:r>
              <a:rPr lang="en-US" sz="2400" dirty="0" err="1"/>
              <a:t>bán</a:t>
            </a:r>
            <a:r>
              <a:rPr lang="en-US" sz="2400" dirty="0"/>
              <a:t> </a:t>
            </a:r>
            <a:r>
              <a:rPr lang="en-US" sz="2400" dirty="0" err="1"/>
              <a:t>hàng</a:t>
            </a:r>
            <a:r>
              <a:rPr lang="en-US" sz="2400" dirty="0"/>
              <a:t> </a:t>
            </a:r>
            <a:r>
              <a:rPr lang="en-US" sz="2400" dirty="0" err="1"/>
              <a:t>có</a:t>
            </a:r>
            <a:r>
              <a:rPr lang="en-US" sz="2400" dirty="0"/>
              <a:t> </a:t>
            </a:r>
            <a:r>
              <a:rPr lang="en-US" sz="2400" dirty="0" err="1"/>
              <a:t>hợp</a:t>
            </a:r>
            <a:r>
              <a:rPr lang="en-US" sz="2400" dirty="0"/>
              <a:t> </a:t>
            </a:r>
            <a:r>
              <a:rPr lang="en-US" sz="2400" dirty="0" err="1"/>
              <a:t>đồng</a:t>
            </a:r>
            <a:r>
              <a:rPr lang="en-US" sz="2400" dirty="0"/>
              <a:t>, </a:t>
            </a: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r>
              <a:rPr lang="en-US" sz="2400" dirty="0" err="1"/>
              <a:t>hỗn</a:t>
            </a:r>
            <a:r>
              <a:rPr lang="en-US" sz="2400" dirty="0"/>
              <a:t> </a:t>
            </a:r>
            <a:r>
              <a:rPr lang="en-US" sz="2400" dirty="0" err="1"/>
              <a:t>hợp</a:t>
            </a:r>
            <a:r>
              <a:rPr lang="en-US" sz="2400" dirty="0"/>
              <a:t>)</a:t>
            </a:r>
            <a:endParaRPr lang="vi-VN" sz="2400" dirty="0"/>
          </a:p>
        </p:txBody>
      </p:sp>
    </p:spTree>
    <p:extLst>
      <p:ext uri="{BB962C8B-B14F-4D97-AF65-F5344CB8AC3E}">
        <p14:creationId xmlns:p14="http://schemas.microsoft.com/office/powerpoint/2010/main" val="3082551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13. </a:t>
            </a:r>
            <a:r>
              <a:rPr lang="pt-BR" sz="2800" dirty="0">
                <a:solidFill>
                  <a:schemeClr val="tx1"/>
                </a:solidFill>
              </a:rPr>
              <a:t>Khái quát về ngân sách bán hàng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69</a:t>
            </a:fld>
            <a:endParaRPr lang="en-US"/>
          </a:p>
        </p:txBody>
      </p:sp>
      <p:sp>
        <p:nvSpPr>
          <p:cNvPr id="4" name="Content Placeholder 3"/>
          <p:cNvSpPr>
            <a:spLocks noGrp="1"/>
          </p:cNvSpPr>
          <p:nvPr>
            <p:ph sz="quarter" idx="1"/>
          </p:nvPr>
        </p:nvSpPr>
        <p:spPr>
          <a:xfrm>
            <a:off x="452804" y="1295400"/>
            <a:ext cx="8382000" cy="4709160"/>
          </a:xfrm>
        </p:spPr>
        <p:txBody>
          <a:bodyPr>
            <a:normAutofit fontScale="77500" lnSpcReduction="20000"/>
          </a:bodyPr>
          <a:lstStyle/>
          <a:p>
            <a:pPr algn="just">
              <a:lnSpc>
                <a:spcPct val="140000"/>
              </a:lnSpc>
              <a:buClr>
                <a:srgbClr val="FF0000"/>
              </a:buClr>
              <a:buFont typeface="Wingdings" pitchFamily="2" charset="2"/>
              <a:buChar char="v"/>
            </a:pPr>
            <a:r>
              <a:rPr lang="pt-BR" sz="2600" dirty="0"/>
              <a:t>Theo nghĩa hẹp: (1) Là một bản liệt kê các yếu tố chi phí theo chức năng có liên quan tới bán hàng cá nhân ở một vùng lãnh thổ hoặc vùng hoạt động (2) Thường xác định một hạn mức bằng tiền mà nhân viên bán hàng và giám đốc có thể chi phí theo các hạng mục. </a:t>
            </a:r>
          </a:p>
          <a:p>
            <a:pPr algn="just">
              <a:lnSpc>
                <a:spcPct val="140000"/>
              </a:lnSpc>
              <a:buClr>
                <a:srgbClr val="FF0000"/>
              </a:buClr>
              <a:buFont typeface="Wingdings" pitchFamily="2" charset="2"/>
              <a:buChar char="v"/>
            </a:pPr>
            <a:r>
              <a:rPr lang="pt-BR" sz="2600" dirty="0"/>
              <a:t>Theo nghĩa rộng: Bao gồm ngân sách chi phí bán hàng và ngân sách kết quả bán hàng.</a:t>
            </a:r>
          </a:p>
          <a:p>
            <a:pPr algn="just">
              <a:lnSpc>
                <a:spcPct val="140000"/>
              </a:lnSpc>
              <a:buClr>
                <a:srgbClr val="FF0000"/>
              </a:buClr>
              <a:buFont typeface="Wingdings" pitchFamily="2" charset="2"/>
              <a:buChar char="v"/>
            </a:pPr>
            <a:r>
              <a:rPr lang="pt-BR" sz="2600" dirty="0"/>
              <a:t>Về cơ bản, ngân sách bán hàng có một số vai trò quan trọng: (1) Chỉ đạo cho hoạt động của các cá nhân và bộ phận bán hàng của doanh nghiệp (2) Cho phép phối hợp đồng bộ các cấp, các bộ phận trong doanh nghiệp (3) Giúp doanh nghiệp tăng cường công tác kiểm soát hoạt động bán hàng thông qua các chỉ tiêu tài chính.</a:t>
            </a:r>
            <a:endParaRPr lang="vi-VN" sz="2600" dirty="0"/>
          </a:p>
          <a:p>
            <a:pPr marL="0" indent="0">
              <a:buNone/>
            </a:pPr>
            <a:endParaRPr lang="vi-VN" dirty="0"/>
          </a:p>
        </p:txBody>
      </p:sp>
    </p:spTree>
    <p:extLst>
      <p:ext uri="{BB962C8B-B14F-4D97-AF65-F5344CB8AC3E}">
        <p14:creationId xmlns:p14="http://schemas.microsoft.com/office/powerpoint/2010/main" val="304111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A312D2-D95D-4FDF-BEF1-1E8D601D04A6}"/>
              </a:ext>
            </a:extLst>
          </p:cNvPr>
          <p:cNvSpPr>
            <a:spLocks noGrp="1"/>
          </p:cNvSpPr>
          <p:nvPr>
            <p:ph type="title"/>
          </p:nvPr>
        </p:nvSpPr>
        <p:spPr/>
        <p:txBody>
          <a:bodyPr>
            <a:normAutofit/>
          </a:bodyPr>
          <a:lstStyle/>
          <a:p>
            <a:pPr algn="ctr"/>
            <a:r>
              <a:rPr lang="en-US" sz="2800" dirty="0" err="1"/>
              <a:t>YÊU</a:t>
            </a:r>
            <a:r>
              <a:rPr lang="en-US" sz="2800" dirty="0"/>
              <a:t> </a:t>
            </a:r>
            <a:r>
              <a:rPr lang="en-US" sz="2800" dirty="0" err="1"/>
              <a:t>CẦU</a:t>
            </a:r>
            <a:r>
              <a:rPr lang="en-US" sz="2800" dirty="0"/>
              <a:t> </a:t>
            </a:r>
            <a:r>
              <a:rPr lang="en-US" sz="2800" dirty="0" err="1"/>
              <a:t>ĐỐI</a:t>
            </a:r>
            <a:r>
              <a:rPr lang="en-US" sz="2800" dirty="0"/>
              <a:t> </a:t>
            </a:r>
            <a:r>
              <a:rPr lang="en-US" sz="2800" dirty="0" err="1"/>
              <a:t>VỚI</a:t>
            </a:r>
            <a:r>
              <a:rPr lang="en-US" sz="2800" dirty="0"/>
              <a:t> </a:t>
            </a:r>
            <a:r>
              <a:rPr lang="en-US" sz="2800" dirty="0" err="1"/>
              <a:t>SINH</a:t>
            </a:r>
            <a:r>
              <a:rPr lang="en-US" sz="2800" dirty="0"/>
              <a:t> </a:t>
            </a:r>
            <a:r>
              <a:rPr lang="en-US" sz="2800" dirty="0" err="1"/>
              <a:t>VIÊN</a:t>
            </a:r>
            <a:endParaRPr lang="vi-VN" sz="2800" dirty="0"/>
          </a:p>
        </p:txBody>
      </p:sp>
      <p:sp>
        <p:nvSpPr>
          <p:cNvPr id="3" name="Chỗ dành sẵn cho Nội dung 2">
            <a:extLst>
              <a:ext uri="{FF2B5EF4-FFF2-40B4-BE49-F238E27FC236}">
                <a16:creationId xmlns:a16="http://schemas.microsoft.com/office/drawing/2014/main" id="{30232598-93EE-40F9-9A95-8D5B0F019845}"/>
              </a:ext>
            </a:extLst>
          </p:cNvPr>
          <p:cNvSpPr>
            <a:spLocks noGrp="1"/>
          </p:cNvSpPr>
          <p:nvPr>
            <p:ph idx="1"/>
          </p:nvPr>
        </p:nvSpPr>
        <p:spPr>
          <a:xfrm>
            <a:off x="493835" y="1295400"/>
            <a:ext cx="8382000" cy="4709160"/>
          </a:xfrm>
        </p:spPr>
        <p:txBody>
          <a:bodyPr>
            <a:normAutofit fontScale="77500" lnSpcReduction="20000"/>
          </a:bodyPr>
          <a:lstStyle/>
          <a:p>
            <a:pPr algn="just">
              <a:lnSpc>
                <a:spcPct val="120000"/>
              </a:lnSpc>
              <a:buFont typeface="Wingdings" panose="05000000000000000000" pitchFamily="2" charset="2"/>
              <a:buChar char="v"/>
            </a:pPr>
            <a:r>
              <a:rPr lang="en-US" altLang="vi-VN" dirty="0" err="1">
                <a:solidFill>
                  <a:srgbClr val="0D0D0D"/>
                </a:solidFill>
              </a:rPr>
              <a:t>Thái</a:t>
            </a:r>
            <a:r>
              <a:rPr lang="en-US" altLang="vi-VN" dirty="0">
                <a:solidFill>
                  <a:srgbClr val="0D0D0D"/>
                </a:solidFill>
              </a:rPr>
              <a:t> </a:t>
            </a:r>
            <a:r>
              <a:rPr lang="en-US" altLang="vi-VN" dirty="0" err="1">
                <a:solidFill>
                  <a:srgbClr val="0D0D0D"/>
                </a:solidFill>
              </a:rPr>
              <a:t>độ</a:t>
            </a:r>
            <a:r>
              <a:rPr lang="en-US" altLang="vi-VN" dirty="0">
                <a:solidFill>
                  <a:srgbClr val="0D0D0D"/>
                </a:solidFill>
              </a:rPr>
              <a:t> </a:t>
            </a:r>
            <a:r>
              <a:rPr lang="en-US" altLang="vi-VN" dirty="0" err="1">
                <a:solidFill>
                  <a:srgbClr val="0D0D0D"/>
                </a:solidFill>
              </a:rPr>
              <a:t>học</a:t>
            </a:r>
            <a:r>
              <a:rPr lang="en-US" altLang="vi-VN" dirty="0">
                <a:solidFill>
                  <a:srgbClr val="0D0D0D"/>
                </a:solidFill>
              </a:rPr>
              <a:t> </a:t>
            </a:r>
            <a:r>
              <a:rPr lang="en-US" altLang="vi-VN" dirty="0" err="1">
                <a:solidFill>
                  <a:srgbClr val="0D0D0D"/>
                </a:solidFill>
              </a:rPr>
              <a:t>tập</a:t>
            </a:r>
            <a:r>
              <a:rPr lang="en-US" altLang="vi-VN" dirty="0">
                <a:solidFill>
                  <a:srgbClr val="0D0D0D"/>
                </a:solidFill>
              </a:rPr>
              <a:t> </a:t>
            </a:r>
            <a:r>
              <a:rPr lang="en-US" altLang="vi-VN" dirty="0" err="1">
                <a:solidFill>
                  <a:srgbClr val="0D0D0D"/>
                </a:solidFill>
              </a:rPr>
              <a:t>nghiêm</a:t>
            </a:r>
            <a:r>
              <a:rPr lang="en-US" altLang="vi-VN" dirty="0">
                <a:solidFill>
                  <a:srgbClr val="0D0D0D"/>
                </a:solidFill>
              </a:rPr>
              <a:t> </a:t>
            </a:r>
            <a:r>
              <a:rPr lang="en-US" altLang="vi-VN" dirty="0" err="1">
                <a:solidFill>
                  <a:srgbClr val="0D0D0D"/>
                </a:solidFill>
              </a:rPr>
              <a:t>túc</a:t>
            </a:r>
            <a:r>
              <a:rPr lang="en-US" altLang="vi-VN" dirty="0">
                <a:solidFill>
                  <a:srgbClr val="0D0D0D"/>
                </a:solidFill>
              </a:rPr>
              <a:t>, </a:t>
            </a:r>
            <a:r>
              <a:rPr lang="en-US" altLang="vi-VN" dirty="0" err="1">
                <a:solidFill>
                  <a:srgbClr val="0D0D0D"/>
                </a:solidFill>
              </a:rPr>
              <a:t>chăm</a:t>
            </a:r>
            <a:r>
              <a:rPr lang="en-US" altLang="vi-VN" dirty="0">
                <a:solidFill>
                  <a:srgbClr val="0D0D0D"/>
                </a:solidFill>
              </a:rPr>
              <a:t> </a:t>
            </a:r>
            <a:r>
              <a:rPr lang="en-US" altLang="vi-VN" dirty="0" err="1">
                <a:solidFill>
                  <a:srgbClr val="0D0D0D"/>
                </a:solidFill>
              </a:rPr>
              <a:t>chỉ</a:t>
            </a:r>
            <a:r>
              <a:rPr lang="en-US" altLang="vi-VN" dirty="0">
                <a:solidFill>
                  <a:srgbClr val="0D0D0D"/>
                </a:solidFill>
              </a:rPr>
              <a:t>, </a:t>
            </a:r>
            <a:r>
              <a:rPr lang="en-US" altLang="vi-VN" dirty="0" err="1">
                <a:solidFill>
                  <a:srgbClr val="0D0D0D"/>
                </a:solidFill>
              </a:rPr>
              <a:t>tích</a:t>
            </a:r>
            <a:r>
              <a:rPr lang="en-US" altLang="vi-VN" dirty="0">
                <a:solidFill>
                  <a:srgbClr val="0D0D0D"/>
                </a:solidFill>
              </a:rPr>
              <a:t> </a:t>
            </a:r>
            <a:r>
              <a:rPr lang="en-US" altLang="vi-VN" dirty="0" err="1">
                <a:solidFill>
                  <a:srgbClr val="0D0D0D"/>
                </a:solidFill>
              </a:rPr>
              <a:t>cực</a:t>
            </a:r>
            <a:r>
              <a:rPr lang="en-US" altLang="vi-VN" dirty="0">
                <a:solidFill>
                  <a:srgbClr val="0D0D0D"/>
                </a:solidFill>
              </a:rPr>
              <a:t>, </a:t>
            </a:r>
            <a:r>
              <a:rPr lang="en-US" altLang="vi-VN" dirty="0" err="1">
                <a:solidFill>
                  <a:srgbClr val="0D0D0D"/>
                </a:solidFill>
              </a:rPr>
              <a:t>chủ</a:t>
            </a:r>
            <a:r>
              <a:rPr lang="en-US" altLang="vi-VN" dirty="0">
                <a:solidFill>
                  <a:srgbClr val="0D0D0D"/>
                </a:solidFill>
              </a:rPr>
              <a:t> </a:t>
            </a:r>
            <a:r>
              <a:rPr lang="en-US" altLang="vi-VN" dirty="0" err="1">
                <a:solidFill>
                  <a:srgbClr val="0D0D0D"/>
                </a:solidFill>
              </a:rPr>
              <a:t>động</a:t>
            </a:r>
            <a:r>
              <a:rPr lang="en-US" altLang="vi-VN" dirty="0">
                <a:solidFill>
                  <a:srgbClr val="0D0D0D"/>
                </a:solidFill>
              </a:rPr>
              <a:t> </a:t>
            </a:r>
            <a:r>
              <a:rPr lang="en-US" altLang="vi-VN" dirty="0" err="1">
                <a:solidFill>
                  <a:srgbClr val="0D0D0D"/>
                </a:solidFill>
              </a:rPr>
              <a:t>và</a:t>
            </a:r>
            <a:r>
              <a:rPr lang="en-US" altLang="vi-VN" dirty="0">
                <a:solidFill>
                  <a:srgbClr val="0D0D0D"/>
                </a:solidFill>
              </a:rPr>
              <a:t> </a:t>
            </a:r>
            <a:r>
              <a:rPr lang="en-US" altLang="vi-VN" dirty="0" err="1">
                <a:solidFill>
                  <a:srgbClr val="0D0D0D"/>
                </a:solidFill>
              </a:rPr>
              <a:t>sáng</a:t>
            </a:r>
            <a:r>
              <a:rPr lang="en-US" altLang="vi-VN" dirty="0">
                <a:solidFill>
                  <a:srgbClr val="0D0D0D"/>
                </a:solidFill>
              </a:rPr>
              <a:t> </a:t>
            </a:r>
            <a:r>
              <a:rPr lang="en-US" altLang="vi-VN" dirty="0" err="1">
                <a:solidFill>
                  <a:srgbClr val="0D0D0D"/>
                </a:solidFill>
              </a:rPr>
              <a:t>tạo</a:t>
            </a:r>
            <a:endParaRPr lang="en-US" altLang="vi-VN" dirty="0">
              <a:solidFill>
                <a:srgbClr val="0D0D0D"/>
              </a:solidFill>
            </a:endParaRPr>
          </a:p>
          <a:p>
            <a:pPr algn="just">
              <a:lnSpc>
                <a:spcPct val="120000"/>
              </a:lnSpc>
              <a:buFont typeface="Wingdings" panose="05000000000000000000" pitchFamily="2" charset="2"/>
              <a:buChar char="v"/>
            </a:pPr>
            <a:r>
              <a:rPr lang="en-US" altLang="vi-VN" dirty="0" err="1">
                <a:solidFill>
                  <a:srgbClr val="0D0D0D"/>
                </a:solidFill>
              </a:rPr>
              <a:t>Tham</a:t>
            </a:r>
            <a:r>
              <a:rPr lang="en-US" altLang="vi-VN" dirty="0">
                <a:solidFill>
                  <a:srgbClr val="0D0D0D"/>
                </a:solidFill>
              </a:rPr>
              <a:t> </a:t>
            </a:r>
            <a:r>
              <a:rPr lang="en-US" altLang="vi-VN" dirty="0" err="1">
                <a:solidFill>
                  <a:srgbClr val="0D0D0D"/>
                </a:solidFill>
              </a:rPr>
              <a:t>gia</a:t>
            </a:r>
            <a:r>
              <a:rPr lang="en-US" altLang="vi-VN" dirty="0">
                <a:solidFill>
                  <a:srgbClr val="0D0D0D"/>
                </a:solidFill>
              </a:rPr>
              <a:t> </a:t>
            </a:r>
            <a:r>
              <a:rPr lang="en-US" altLang="vi-VN" dirty="0" err="1">
                <a:solidFill>
                  <a:srgbClr val="0D0D0D"/>
                </a:solidFill>
              </a:rPr>
              <a:t>vào</a:t>
            </a:r>
            <a:r>
              <a:rPr lang="en-US" altLang="vi-VN" dirty="0">
                <a:solidFill>
                  <a:srgbClr val="0D0D0D"/>
                </a:solidFill>
              </a:rPr>
              <a:t> </a:t>
            </a:r>
            <a:r>
              <a:rPr lang="en-US" altLang="vi-VN" dirty="0" err="1">
                <a:solidFill>
                  <a:srgbClr val="0D0D0D"/>
                </a:solidFill>
              </a:rPr>
              <a:t>các</a:t>
            </a:r>
            <a:r>
              <a:rPr lang="en-US" altLang="vi-VN" dirty="0">
                <a:solidFill>
                  <a:srgbClr val="0D0D0D"/>
                </a:solidFill>
              </a:rPr>
              <a:t> </a:t>
            </a:r>
            <a:r>
              <a:rPr lang="en-US" altLang="vi-VN" dirty="0" err="1">
                <a:solidFill>
                  <a:srgbClr val="0D0D0D"/>
                </a:solidFill>
              </a:rPr>
              <a:t>buổi</a:t>
            </a:r>
            <a:r>
              <a:rPr lang="en-US" altLang="vi-VN" dirty="0">
                <a:solidFill>
                  <a:srgbClr val="0D0D0D"/>
                </a:solidFill>
              </a:rPr>
              <a:t> </a:t>
            </a:r>
            <a:r>
              <a:rPr lang="en-US" altLang="vi-VN" dirty="0" err="1">
                <a:solidFill>
                  <a:srgbClr val="0D0D0D"/>
                </a:solidFill>
              </a:rPr>
              <a:t>học</a:t>
            </a:r>
            <a:r>
              <a:rPr lang="en-US" altLang="vi-VN" dirty="0">
                <a:solidFill>
                  <a:srgbClr val="0D0D0D"/>
                </a:solidFill>
              </a:rPr>
              <a:t>: </a:t>
            </a:r>
            <a:r>
              <a:rPr lang="en-US" altLang="vi-VN" dirty="0" err="1">
                <a:solidFill>
                  <a:srgbClr val="0D0D0D"/>
                </a:solidFill>
              </a:rPr>
              <a:t>Dự</a:t>
            </a:r>
            <a:r>
              <a:rPr lang="en-US" altLang="vi-VN" dirty="0">
                <a:solidFill>
                  <a:srgbClr val="0D0D0D"/>
                </a:solidFill>
              </a:rPr>
              <a:t> </a:t>
            </a:r>
            <a:r>
              <a:rPr lang="en-US" altLang="vi-VN" dirty="0" err="1">
                <a:solidFill>
                  <a:srgbClr val="0D0D0D"/>
                </a:solidFill>
              </a:rPr>
              <a:t>giờ</a:t>
            </a:r>
            <a:r>
              <a:rPr lang="en-US" altLang="vi-VN" dirty="0">
                <a:solidFill>
                  <a:srgbClr val="0D0D0D"/>
                </a:solidFill>
              </a:rPr>
              <a:t> </a:t>
            </a:r>
            <a:r>
              <a:rPr lang="en-US" altLang="vi-VN" dirty="0" err="1">
                <a:solidFill>
                  <a:srgbClr val="0D0D0D"/>
                </a:solidFill>
              </a:rPr>
              <a:t>và</a:t>
            </a:r>
            <a:r>
              <a:rPr lang="en-US" altLang="vi-VN" dirty="0">
                <a:solidFill>
                  <a:srgbClr val="0D0D0D"/>
                </a:solidFill>
              </a:rPr>
              <a:t> </a:t>
            </a:r>
            <a:r>
              <a:rPr lang="en-US" altLang="vi-VN" dirty="0" err="1">
                <a:solidFill>
                  <a:srgbClr val="0D0D0D"/>
                </a:solidFill>
              </a:rPr>
              <a:t>thảo</a:t>
            </a:r>
            <a:r>
              <a:rPr lang="en-US" altLang="vi-VN" dirty="0">
                <a:solidFill>
                  <a:srgbClr val="0D0D0D"/>
                </a:solidFill>
              </a:rPr>
              <a:t> </a:t>
            </a:r>
            <a:r>
              <a:rPr lang="en-US" altLang="vi-VN" dirty="0" err="1">
                <a:solidFill>
                  <a:srgbClr val="0D0D0D"/>
                </a:solidFill>
              </a:rPr>
              <a:t>luận</a:t>
            </a:r>
            <a:r>
              <a:rPr lang="en-US" altLang="vi-VN" dirty="0">
                <a:solidFill>
                  <a:srgbClr val="0D0D0D"/>
                </a:solidFill>
              </a:rPr>
              <a:t> </a:t>
            </a:r>
            <a:r>
              <a:rPr lang="en-US" altLang="vi-VN" dirty="0" err="1">
                <a:solidFill>
                  <a:srgbClr val="0D0D0D"/>
                </a:solidFill>
              </a:rPr>
              <a:t>tối</a:t>
            </a:r>
            <a:r>
              <a:rPr lang="en-US" altLang="vi-VN" dirty="0">
                <a:solidFill>
                  <a:srgbClr val="0D0D0D"/>
                </a:solidFill>
              </a:rPr>
              <a:t> </a:t>
            </a:r>
            <a:r>
              <a:rPr lang="en-US" altLang="vi-VN" dirty="0" err="1">
                <a:solidFill>
                  <a:srgbClr val="0D0D0D"/>
                </a:solidFill>
              </a:rPr>
              <a:t>thiểu</a:t>
            </a:r>
            <a:r>
              <a:rPr lang="en-US" altLang="vi-VN" dirty="0">
                <a:solidFill>
                  <a:srgbClr val="0D0D0D"/>
                </a:solidFill>
              </a:rPr>
              <a:t> </a:t>
            </a:r>
            <a:r>
              <a:rPr lang="en-US" altLang="vi-VN" dirty="0" err="1">
                <a:solidFill>
                  <a:srgbClr val="0D0D0D"/>
                </a:solidFill>
              </a:rPr>
              <a:t>phải</a:t>
            </a:r>
            <a:r>
              <a:rPr lang="en-US" altLang="vi-VN" dirty="0">
                <a:solidFill>
                  <a:srgbClr val="0D0D0D"/>
                </a:solidFill>
              </a:rPr>
              <a:t> </a:t>
            </a:r>
            <a:r>
              <a:rPr lang="en-US" altLang="vi-VN" dirty="0" err="1">
                <a:solidFill>
                  <a:srgbClr val="0D0D0D"/>
                </a:solidFill>
              </a:rPr>
              <a:t>đảm</a:t>
            </a:r>
            <a:r>
              <a:rPr lang="en-US" altLang="vi-VN" dirty="0">
                <a:solidFill>
                  <a:srgbClr val="0D0D0D"/>
                </a:solidFill>
              </a:rPr>
              <a:t> </a:t>
            </a:r>
            <a:r>
              <a:rPr lang="en-US" altLang="vi-VN" dirty="0" err="1">
                <a:solidFill>
                  <a:srgbClr val="0D0D0D"/>
                </a:solidFill>
              </a:rPr>
              <a:t>bảo</a:t>
            </a:r>
            <a:r>
              <a:rPr lang="en-US" altLang="vi-VN" dirty="0">
                <a:solidFill>
                  <a:srgbClr val="0D0D0D"/>
                </a:solidFill>
              </a:rPr>
              <a:t> 70% </a:t>
            </a:r>
            <a:r>
              <a:rPr lang="en-US" altLang="vi-VN" dirty="0" err="1">
                <a:solidFill>
                  <a:srgbClr val="0D0D0D"/>
                </a:solidFill>
              </a:rPr>
              <a:t>thời</a:t>
            </a:r>
            <a:r>
              <a:rPr lang="en-US" altLang="vi-VN" dirty="0">
                <a:solidFill>
                  <a:srgbClr val="0D0D0D"/>
                </a:solidFill>
              </a:rPr>
              <a:t> </a:t>
            </a:r>
            <a:r>
              <a:rPr lang="en-US" altLang="vi-VN" dirty="0" err="1">
                <a:solidFill>
                  <a:srgbClr val="0D0D0D"/>
                </a:solidFill>
              </a:rPr>
              <a:t>lượng</a:t>
            </a:r>
            <a:r>
              <a:rPr lang="en-US" altLang="vi-VN" dirty="0">
                <a:solidFill>
                  <a:srgbClr val="0D0D0D"/>
                </a:solidFill>
              </a:rPr>
              <a:t> </a:t>
            </a:r>
            <a:r>
              <a:rPr lang="en-US" altLang="vi-VN" dirty="0" err="1">
                <a:solidFill>
                  <a:srgbClr val="0D0D0D"/>
                </a:solidFill>
              </a:rPr>
              <a:t>của</a:t>
            </a:r>
            <a:r>
              <a:rPr lang="en-US" altLang="vi-VN" dirty="0">
                <a:solidFill>
                  <a:srgbClr val="0D0D0D"/>
                </a:solidFill>
              </a:rPr>
              <a:t> </a:t>
            </a:r>
            <a:r>
              <a:rPr lang="en-US" altLang="vi-VN" dirty="0" err="1">
                <a:solidFill>
                  <a:srgbClr val="0D0D0D"/>
                </a:solidFill>
              </a:rPr>
              <a:t>học</a:t>
            </a:r>
            <a:r>
              <a:rPr lang="en-US" altLang="vi-VN" dirty="0">
                <a:solidFill>
                  <a:srgbClr val="0D0D0D"/>
                </a:solidFill>
              </a:rPr>
              <a:t> </a:t>
            </a:r>
            <a:r>
              <a:rPr lang="en-US" altLang="vi-VN" dirty="0" err="1">
                <a:solidFill>
                  <a:srgbClr val="0D0D0D"/>
                </a:solidFill>
              </a:rPr>
              <a:t>phần</a:t>
            </a:r>
            <a:endParaRPr lang="vi-VN" altLang="vi-VN" dirty="0">
              <a:solidFill>
                <a:srgbClr val="0D0D0D"/>
              </a:solidFill>
            </a:endParaRPr>
          </a:p>
          <a:p>
            <a:pPr algn="just">
              <a:lnSpc>
                <a:spcPct val="120000"/>
              </a:lnSpc>
              <a:buFont typeface="Wingdings" panose="05000000000000000000" pitchFamily="2" charset="2"/>
              <a:buChar char="v"/>
            </a:pPr>
            <a:r>
              <a:rPr lang="en-US" altLang="vi-VN" dirty="0" err="1">
                <a:solidFill>
                  <a:srgbClr val="0D0D0D"/>
                </a:solidFill>
              </a:rPr>
              <a:t>Sinh</a:t>
            </a:r>
            <a:r>
              <a:rPr lang="en-US" altLang="vi-VN" dirty="0">
                <a:solidFill>
                  <a:srgbClr val="0D0D0D"/>
                </a:solidFill>
              </a:rPr>
              <a:t> </a:t>
            </a:r>
            <a:r>
              <a:rPr lang="en-US" altLang="vi-VN" dirty="0" err="1">
                <a:solidFill>
                  <a:srgbClr val="0D0D0D"/>
                </a:solidFill>
              </a:rPr>
              <a:t>viên</a:t>
            </a:r>
            <a:r>
              <a:rPr lang="en-US" altLang="vi-VN" dirty="0">
                <a:solidFill>
                  <a:srgbClr val="0D0D0D"/>
                </a:solidFill>
              </a:rPr>
              <a:t> </a:t>
            </a:r>
            <a:r>
              <a:rPr lang="en-US" altLang="vi-VN" dirty="0" err="1">
                <a:solidFill>
                  <a:srgbClr val="0D0D0D"/>
                </a:solidFill>
              </a:rPr>
              <a:t>tích</a:t>
            </a:r>
            <a:r>
              <a:rPr lang="en-US" altLang="vi-VN" dirty="0">
                <a:solidFill>
                  <a:srgbClr val="0D0D0D"/>
                </a:solidFill>
              </a:rPr>
              <a:t> </a:t>
            </a:r>
            <a:r>
              <a:rPr lang="en-US" altLang="vi-VN" dirty="0" err="1">
                <a:solidFill>
                  <a:srgbClr val="0D0D0D"/>
                </a:solidFill>
              </a:rPr>
              <a:t>cực</a:t>
            </a:r>
            <a:r>
              <a:rPr lang="en-US" altLang="vi-VN" dirty="0">
                <a:solidFill>
                  <a:srgbClr val="0D0D0D"/>
                </a:solidFill>
              </a:rPr>
              <a:t> </a:t>
            </a:r>
            <a:r>
              <a:rPr lang="en-US" altLang="vi-VN" dirty="0" err="1">
                <a:solidFill>
                  <a:srgbClr val="0D0D0D"/>
                </a:solidFill>
              </a:rPr>
              <a:t>nghiên</a:t>
            </a:r>
            <a:r>
              <a:rPr lang="en-US" altLang="vi-VN" dirty="0">
                <a:solidFill>
                  <a:srgbClr val="0D0D0D"/>
                </a:solidFill>
              </a:rPr>
              <a:t> </a:t>
            </a:r>
            <a:r>
              <a:rPr lang="en-US" altLang="vi-VN" dirty="0" err="1">
                <a:solidFill>
                  <a:srgbClr val="0D0D0D"/>
                </a:solidFill>
              </a:rPr>
              <a:t>cứu</a:t>
            </a:r>
            <a:r>
              <a:rPr lang="en-US" altLang="vi-VN" dirty="0">
                <a:solidFill>
                  <a:srgbClr val="0D0D0D"/>
                </a:solidFill>
              </a:rPr>
              <a:t>, </a:t>
            </a:r>
            <a:r>
              <a:rPr lang="en-US" altLang="vi-VN" dirty="0" err="1">
                <a:solidFill>
                  <a:srgbClr val="0D0D0D"/>
                </a:solidFill>
              </a:rPr>
              <a:t>trao</a:t>
            </a:r>
            <a:r>
              <a:rPr lang="en-US" altLang="vi-VN" dirty="0">
                <a:solidFill>
                  <a:srgbClr val="0D0D0D"/>
                </a:solidFill>
              </a:rPr>
              <a:t> </a:t>
            </a:r>
            <a:r>
              <a:rPr lang="en-US" altLang="vi-VN" dirty="0" err="1">
                <a:solidFill>
                  <a:srgbClr val="0D0D0D"/>
                </a:solidFill>
              </a:rPr>
              <a:t>đổi</a:t>
            </a:r>
            <a:r>
              <a:rPr lang="en-US" altLang="vi-VN" dirty="0">
                <a:solidFill>
                  <a:srgbClr val="0D0D0D"/>
                </a:solidFill>
              </a:rPr>
              <a:t>, </a:t>
            </a:r>
            <a:r>
              <a:rPr lang="en-US" altLang="vi-VN" dirty="0" err="1">
                <a:solidFill>
                  <a:srgbClr val="0D0D0D"/>
                </a:solidFill>
              </a:rPr>
              <a:t>chuẩn</a:t>
            </a:r>
            <a:r>
              <a:rPr lang="en-US" altLang="vi-VN" dirty="0">
                <a:solidFill>
                  <a:srgbClr val="0D0D0D"/>
                </a:solidFill>
              </a:rPr>
              <a:t> </a:t>
            </a:r>
            <a:r>
              <a:rPr lang="en-US" altLang="vi-VN" dirty="0" err="1">
                <a:solidFill>
                  <a:srgbClr val="0D0D0D"/>
                </a:solidFill>
              </a:rPr>
              <a:t>bị</a:t>
            </a:r>
            <a:r>
              <a:rPr lang="en-US" altLang="vi-VN" dirty="0">
                <a:solidFill>
                  <a:srgbClr val="0D0D0D"/>
                </a:solidFill>
              </a:rPr>
              <a:t> </a:t>
            </a:r>
            <a:r>
              <a:rPr lang="en-US" altLang="vi-VN" dirty="0" err="1">
                <a:solidFill>
                  <a:srgbClr val="0D0D0D"/>
                </a:solidFill>
              </a:rPr>
              <a:t>và</a:t>
            </a:r>
            <a:r>
              <a:rPr lang="en-US" altLang="vi-VN" dirty="0">
                <a:solidFill>
                  <a:srgbClr val="0D0D0D"/>
                </a:solidFill>
              </a:rPr>
              <a:t> </a:t>
            </a:r>
            <a:r>
              <a:rPr lang="en-US" altLang="vi-VN" dirty="0" err="1">
                <a:solidFill>
                  <a:srgbClr val="0D0D0D"/>
                </a:solidFill>
              </a:rPr>
              <a:t>thảo</a:t>
            </a:r>
            <a:r>
              <a:rPr lang="en-US" altLang="vi-VN" dirty="0">
                <a:solidFill>
                  <a:srgbClr val="0D0D0D"/>
                </a:solidFill>
              </a:rPr>
              <a:t> </a:t>
            </a:r>
            <a:r>
              <a:rPr lang="en-US" altLang="vi-VN" dirty="0" err="1">
                <a:solidFill>
                  <a:srgbClr val="0D0D0D"/>
                </a:solidFill>
              </a:rPr>
              <a:t>luận</a:t>
            </a:r>
            <a:r>
              <a:rPr lang="en-US" altLang="vi-VN" dirty="0">
                <a:solidFill>
                  <a:srgbClr val="0D0D0D"/>
                </a:solidFill>
              </a:rPr>
              <a:t> </a:t>
            </a:r>
            <a:r>
              <a:rPr lang="en-US" altLang="vi-VN" dirty="0" err="1">
                <a:solidFill>
                  <a:srgbClr val="0D0D0D"/>
                </a:solidFill>
              </a:rPr>
              <a:t>bài</a:t>
            </a:r>
            <a:r>
              <a:rPr lang="en-US" altLang="vi-VN" dirty="0">
                <a:solidFill>
                  <a:srgbClr val="0D0D0D"/>
                </a:solidFill>
              </a:rPr>
              <a:t> </a:t>
            </a:r>
            <a:r>
              <a:rPr lang="en-US" altLang="vi-VN" dirty="0" err="1">
                <a:solidFill>
                  <a:srgbClr val="0D0D0D"/>
                </a:solidFill>
              </a:rPr>
              <a:t>tập</a:t>
            </a:r>
            <a:r>
              <a:rPr lang="en-US" altLang="vi-VN" dirty="0">
                <a:solidFill>
                  <a:srgbClr val="0D0D0D"/>
                </a:solidFill>
              </a:rPr>
              <a:t> </a:t>
            </a:r>
            <a:r>
              <a:rPr lang="en-US" altLang="vi-VN" dirty="0" err="1">
                <a:solidFill>
                  <a:srgbClr val="0D0D0D"/>
                </a:solidFill>
              </a:rPr>
              <a:t>tình</a:t>
            </a:r>
            <a:r>
              <a:rPr lang="en-US" altLang="vi-VN" dirty="0">
                <a:solidFill>
                  <a:srgbClr val="0D0D0D"/>
                </a:solidFill>
              </a:rPr>
              <a:t> </a:t>
            </a:r>
            <a:r>
              <a:rPr lang="en-US" altLang="vi-VN" dirty="0" err="1">
                <a:solidFill>
                  <a:srgbClr val="0D0D0D"/>
                </a:solidFill>
              </a:rPr>
              <a:t>huống</a:t>
            </a:r>
            <a:r>
              <a:rPr lang="en-US" altLang="vi-VN" dirty="0">
                <a:solidFill>
                  <a:srgbClr val="0D0D0D"/>
                </a:solidFill>
              </a:rPr>
              <a:t>, </a:t>
            </a:r>
            <a:r>
              <a:rPr lang="en-US" altLang="vi-VN" dirty="0" err="1">
                <a:solidFill>
                  <a:srgbClr val="0D0D0D"/>
                </a:solidFill>
              </a:rPr>
              <a:t>trình</a:t>
            </a:r>
            <a:r>
              <a:rPr lang="en-US" altLang="vi-VN" dirty="0">
                <a:solidFill>
                  <a:srgbClr val="0D0D0D"/>
                </a:solidFill>
              </a:rPr>
              <a:t> </a:t>
            </a:r>
            <a:r>
              <a:rPr lang="en-US" altLang="vi-VN" dirty="0" err="1">
                <a:solidFill>
                  <a:srgbClr val="0D0D0D"/>
                </a:solidFill>
              </a:rPr>
              <a:t>bày</a:t>
            </a:r>
            <a:r>
              <a:rPr lang="en-US" altLang="vi-VN" dirty="0">
                <a:solidFill>
                  <a:srgbClr val="0D0D0D"/>
                </a:solidFill>
              </a:rPr>
              <a:t> </a:t>
            </a:r>
            <a:r>
              <a:rPr lang="en-US" altLang="vi-VN" dirty="0" err="1">
                <a:solidFill>
                  <a:srgbClr val="0D0D0D"/>
                </a:solidFill>
              </a:rPr>
              <a:t>kết</a:t>
            </a:r>
            <a:r>
              <a:rPr lang="en-US" altLang="vi-VN" dirty="0">
                <a:solidFill>
                  <a:srgbClr val="0D0D0D"/>
                </a:solidFill>
              </a:rPr>
              <a:t> </a:t>
            </a:r>
            <a:r>
              <a:rPr lang="en-US" altLang="vi-VN" dirty="0" err="1">
                <a:solidFill>
                  <a:srgbClr val="0D0D0D"/>
                </a:solidFill>
              </a:rPr>
              <a:t>quả</a:t>
            </a:r>
            <a:r>
              <a:rPr lang="en-US" altLang="vi-VN" dirty="0">
                <a:solidFill>
                  <a:srgbClr val="0D0D0D"/>
                </a:solidFill>
              </a:rPr>
              <a:t> </a:t>
            </a:r>
            <a:r>
              <a:rPr lang="en-US" altLang="vi-VN" dirty="0" err="1">
                <a:solidFill>
                  <a:srgbClr val="0D0D0D"/>
                </a:solidFill>
              </a:rPr>
              <a:t>dưới</a:t>
            </a:r>
            <a:r>
              <a:rPr lang="en-US" altLang="vi-VN" dirty="0">
                <a:solidFill>
                  <a:srgbClr val="0D0D0D"/>
                </a:solidFill>
              </a:rPr>
              <a:t> </a:t>
            </a:r>
            <a:r>
              <a:rPr lang="en-US" altLang="vi-VN" dirty="0" err="1">
                <a:solidFill>
                  <a:srgbClr val="0D0D0D"/>
                </a:solidFill>
              </a:rPr>
              <a:t>sự</a:t>
            </a:r>
            <a:r>
              <a:rPr lang="en-US" altLang="vi-VN" dirty="0">
                <a:solidFill>
                  <a:srgbClr val="0D0D0D"/>
                </a:solidFill>
              </a:rPr>
              <a:t> </a:t>
            </a:r>
            <a:r>
              <a:rPr lang="en-US" altLang="vi-VN" dirty="0" err="1">
                <a:solidFill>
                  <a:srgbClr val="0D0D0D"/>
                </a:solidFill>
              </a:rPr>
              <a:t>hướng</a:t>
            </a:r>
            <a:r>
              <a:rPr lang="en-US" altLang="vi-VN" dirty="0">
                <a:solidFill>
                  <a:srgbClr val="0D0D0D"/>
                </a:solidFill>
              </a:rPr>
              <a:t> </a:t>
            </a:r>
            <a:r>
              <a:rPr lang="en-US" altLang="vi-VN" dirty="0" err="1">
                <a:solidFill>
                  <a:srgbClr val="0D0D0D"/>
                </a:solidFill>
              </a:rPr>
              <a:t>dẫn</a:t>
            </a:r>
            <a:r>
              <a:rPr lang="en-US" altLang="vi-VN" dirty="0">
                <a:solidFill>
                  <a:srgbClr val="0D0D0D"/>
                </a:solidFill>
              </a:rPr>
              <a:t> </a:t>
            </a:r>
            <a:r>
              <a:rPr lang="en-US" altLang="vi-VN" dirty="0" err="1">
                <a:solidFill>
                  <a:srgbClr val="0D0D0D"/>
                </a:solidFill>
              </a:rPr>
              <a:t>của</a:t>
            </a:r>
            <a:r>
              <a:rPr lang="en-US" altLang="vi-VN" dirty="0">
                <a:solidFill>
                  <a:srgbClr val="0D0D0D"/>
                </a:solidFill>
              </a:rPr>
              <a:t> </a:t>
            </a:r>
            <a:r>
              <a:rPr lang="en-US" altLang="vi-VN" dirty="0" err="1">
                <a:solidFill>
                  <a:srgbClr val="0D0D0D"/>
                </a:solidFill>
              </a:rPr>
              <a:t>giảng</a:t>
            </a:r>
            <a:r>
              <a:rPr lang="en-US" altLang="vi-VN" dirty="0">
                <a:solidFill>
                  <a:srgbClr val="0D0D0D"/>
                </a:solidFill>
              </a:rPr>
              <a:t> </a:t>
            </a:r>
            <a:r>
              <a:rPr lang="en-US" altLang="vi-VN" dirty="0" err="1">
                <a:solidFill>
                  <a:srgbClr val="0D0D0D"/>
                </a:solidFill>
              </a:rPr>
              <a:t>viên</a:t>
            </a:r>
            <a:endParaRPr lang="en-US" altLang="vi-VN" dirty="0">
              <a:solidFill>
                <a:srgbClr val="0D0D0D"/>
              </a:solidFill>
            </a:endParaRPr>
          </a:p>
          <a:p>
            <a:pPr algn="just">
              <a:lnSpc>
                <a:spcPct val="120000"/>
              </a:lnSpc>
              <a:buFont typeface="Wingdings" panose="05000000000000000000" pitchFamily="2" charset="2"/>
              <a:buChar char="v"/>
            </a:pPr>
            <a:r>
              <a:rPr lang="en-US" altLang="vi-VN" dirty="0" err="1">
                <a:solidFill>
                  <a:srgbClr val="0D0D0D"/>
                </a:solidFill>
              </a:rPr>
              <a:t>Cần</a:t>
            </a:r>
            <a:r>
              <a:rPr lang="en-US" altLang="vi-VN" dirty="0">
                <a:solidFill>
                  <a:srgbClr val="0D0D0D"/>
                </a:solidFill>
              </a:rPr>
              <a:t> </a:t>
            </a:r>
            <a:r>
              <a:rPr lang="en-US" altLang="vi-VN" dirty="0" err="1">
                <a:solidFill>
                  <a:srgbClr val="0D0D0D"/>
                </a:solidFill>
              </a:rPr>
              <a:t>có</a:t>
            </a:r>
            <a:r>
              <a:rPr lang="en-US" altLang="vi-VN" dirty="0">
                <a:solidFill>
                  <a:srgbClr val="0D0D0D"/>
                </a:solidFill>
              </a:rPr>
              <a:t> </a:t>
            </a:r>
            <a:r>
              <a:rPr lang="en-US" altLang="vi-VN" dirty="0" err="1">
                <a:solidFill>
                  <a:srgbClr val="0D0D0D"/>
                </a:solidFill>
              </a:rPr>
              <a:t>sự</a:t>
            </a:r>
            <a:r>
              <a:rPr lang="en-US" altLang="vi-VN" dirty="0">
                <a:solidFill>
                  <a:srgbClr val="0D0D0D"/>
                </a:solidFill>
              </a:rPr>
              <a:t> </a:t>
            </a:r>
            <a:r>
              <a:rPr lang="en-US" altLang="vi-VN" dirty="0" err="1">
                <a:solidFill>
                  <a:srgbClr val="0D0D0D"/>
                </a:solidFill>
              </a:rPr>
              <a:t>đánh</a:t>
            </a:r>
            <a:r>
              <a:rPr lang="en-US" altLang="vi-VN" dirty="0">
                <a:solidFill>
                  <a:srgbClr val="0D0D0D"/>
                </a:solidFill>
              </a:rPr>
              <a:t> </a:t>
            </a:r>
            <a:r>
              <a:rPr lang="en-US" altLang="vi-VN" dirty="0" err="1">
                <a:solidFill>
                  <a:srgbClr val="0D0D0D"/>
                </a:solidFill>
              </a:rPr>
              <a:t>giá</a:t>
            </a:r>
            <a:r>
              <a:rPr lang="en-US" altLang="vi-VN" dirty="0">
                <a:solidFill>
                  <a:srgbClr val="0D0D0D"/>
                </a:solidFill>
              </a:rPr>
              <a:t> </a:t>
            </a:r>
            <a:r>
              <a:rPr lang="en-US" altLang="vi-VN" dirty="0" err="1">
                <a:solidFill>
                  <a:srgbClr val="0D0D0D"/>
                </a:solidFill>
              </a:rPr>
              <a:t>nỗ</a:t>
            </a:r>
            <a:r>
              <a:rPr lang="en-US" altLang="vi-VN" dirty="0">
                <a:solidFill>
                  <a:srgbClr val="0D0D0D"/>
                </a:solidFill>
              </a:rPr>
              <a:t> </a:t>
            </a:r>
            <a:r>
              <a:rPr lang="en-US" altLang="vi-VN" dirty="0" err="1">
                <a:solidFill>
                  <a:srgbClr val="0D0D0D"/>
                </a:solidFill>
              </a:rPr>
              <a:t>lực</a:t>
            </a:r>
            <a:r>
              <a:rPr lang="en-US" altLang="vi-VN" dirty="0">
                <a:solidFill>
                  <a:srgbClr val="0D0D0D"/>
                </a:solidFill>
              </a:rPr>
              <a:t> </a:t>
            </a:r>
            <a:r>
              <a:rPr lang="en-US" altLang="vi-VN" dirty="0" err="1">
                <a:solidFill>
                  <a:srgbClr val="0D0D0D"/>
                </a:solidFill>
              </a:rPr>
              <a:t>của</a:t>
            </a:r>
            <a:r>
              <a:rPr lang="en-US" altLang="vi-VN" dirty="0">
                <a:solidFill>
                  <a:srgbClr val="0D0D0D"/>
                </a:solidFill>
              </a:rPr>
              <a:t> </a:t>
            </a:r>
            <a:r>
              <a:rPr lang="en-US" altLang="vi-VN" dirty="0" err="1">
                <a:solidFill>
                  <a:srgbClr val="0D0D0D"/>
                </a:solidFill>
              </a:rPr>
              <a:t>từng</a:t>
            </a:r>
            <a:r>
              <a:rPr lang="en-US" altLang="vi-VN" dirty="0">
                <a:solidFill>
                  <a:srgbClr val="0D0D0D"/>
                </a:solidFill>
              </a:rPr>
              <a:t> </a:t>
            </a:r>
            <a:r>
              <a:rPr lang="en-US" altLang="vi-VN" dirty="0" err="1">
                <a:solidFill>
                  <a:srgbClr val="0D0D0D"/>
                </a:solidFill>
              </a:rPr>
              <a:t>thành</a:t>
            </a:r>
            <a:r>
              <a:rPr lang="en-US" altLang="vi-VN" dirty="0">
                <a:solidFill>
                  <a:srgbClr val="0D0D0D"/>
                </a:solidFill>
              </a:rPr>
              <a:t> </a:t>
            </a:r>
            <a:r>
              <a:rPr lang="en-US" altLang="vi-VN" dirty="0" err="1">
                <a:solidFill>
                  <a:srgbClr val="0D0D0D"/>
                </a:solidFill>
              </a:rPr>
              <a:t>viên</a:t>
            </a:r>
            <a:r>
              <a:rPr lang="en-US" altLang="vi-VN" dirty="0">
                <a:solidFill>
                  <a:srgbClr val="0D0D0D"/>
                </a:solidFill>
              </a:rPr>
              <a:t> </a:t>
            </a:r>
            <a:r>
              <a:rPr lang="en-US" altLang="vi-VN" dirty="0" err="1">
                <a:solidFill>
                  <a:srgbClr val="0D0D0D"/>
                </a:solidFill>
              </a:rPr>
              <a:t>nhóm</a:t>
            </a:r>
            <a:r>
              <a:rPr lang="en-US" altLang="vi-VN" dirty="0">
                <a:solidFill>
                  <a:srgbClr val="0D0D0D"/>
                </a:solidFill>
              </a:rPr>
              <a:t> </a:t>
            </a:r>
            <a:r>
              <a:rPr lang="en-US" altLang="vi-VN" dirty="0" err="1">
                <a:solidFill>
                  <a:srgbClr val="0D0D0D"/>
                </a:solidFill>
              </a:rPr>
              <a:t>khi</a:t>
            </a:r>
            <a:r>
              <a:rPr lang="en-US" altLang="vi-VN" dirty="0">
                <a:solidFill>
                  <a:srgbClr val="0D0D0D"/>
                </a:solidFill>
              </a:rPr>
              <a:t> </a:t>
            </a:r>
            <a:r>
              <a:rPr lang="en-US" altLang="vi-VN" dirty="0" err="1">
                <a:solidFill>
                  <a:srgbClr val="0D0D0D"/>
                </a:solidFill>
              </a:rPr>
              <a:t>làm</a:t>
            </a:r>
            <a:r>
              <a:rPr lang="en-US" altLang="vi-VN" dirty="0">
                <a:solidFill>
                  <a:srgbClr val="0D0D0D"/>
                </a:solidFill>
              </a:rPr>
              <a:t> </a:t>
            </a:r>
            <a:r>
              <a:rPr lang="en-US" altLang="vi-VN" dirty="0" err="1">
                <a:solidFill>
                  <a:srgbClr val="0D0D0D"/>
                </a:solidFill>
              </a:rPr>
              <a:t>bài</a:t>
            </a:r>
            <a:r>
              <a:rPr lang="en-US" altLang="vi-VN" dirty="0">
                <a:solidFill>
                  <a:srgbClr val="0D0D0D"/>
                </a:solidFill>
              </a:rPr>
              <a:t> </a:t>
            </a:r>
            <a:r>
              <a:rPr lang="en-US" altLang="vi-VN" dirty="0" err="1">
                <a:solidFill>
                  <a:srgbClr val="0D0D0D"/>
                </a:solidFill>
              </a:rPr>
              <a:t>tập</a:t>
            </a:r>
            <a:r>
              <a:rPr lang="en-US" altLang="vi-VN" dirty="0">
                <a:solidFill>
                  <a:srgbClr val="0D0D0D"/>
                </a:solidFill>
              </a:rPr>
              <a:t> </a:t>
            </a:r>
            <a:r>
              <a:rPr lang="en-US" altLang="vi-VN" dirty="0" err="1">
                <a:solidFill>
                  <a:srgbClr val="0D0D0D"/>
                </a:solidFill>
              </a:rPr>
              <a:t>tình</a:t>
            </a:r>
            <a:r>
              <a:rPr lang="en-US" altLang="vi-VN" dirty="0">
                <a:solidFill>
                  <a:srgbClr val="0D0D0D"/>
                </a:solidFill>
              </a:rPr>
              <a:t> </a:t>
            </a:r>
            <a:r>
              <a:rPr lang="en-US" altLang="vi-VN" dirty="0" err="1">
                <a:solidFill>
                  <a:srgbClr val="0D0D0D"/>
                </a:solidFill>
              </a:rPr>
              <a:t>huống</a:t>
            </a:r>
            <a:endParaRPr lang="en-US" altLang="vi-VN" dirty="0">
              <a:solidFill>
                <a:srgbClr val="0D0D0D"/>
              </a:solidFill>
            </a:endParaRPr>
          </a:p>
          <a:p>
            <a:pPr algn="just">
              <a:lnSpc>
                <a:spcPct val="120000"/>
              </a:lnSpc>
              <a:buFont typeface="Wingdings" panose="05000000000000000000" pitchFamily="2" charset="2"/>
              <a:buChar char="v"/>
            </a:pPr>
            <a:r>
              <a:rPr lang="en-US" altLang="vi-VN" dirty="0" err="1">
                <a:solidFill>
                  <a:srgbClr val="0D0D0D"/>
                </a:solidFill>
              </a:rPr>
              <a:t>Tham</a:t>
            </a:r>
            <a:r>
              <a:rPr lang="en-US" altLang="vi-VN" dirty="0">
                <a:solidFill>
                  <a:srgbClr val="0D0D0D"/>
                </a:solidFill>
              </a:rPr>
              <a:t> </a:t>
            </a:r>
            <a:r>
              <a:rPr lang="en-US" altLang="vi-VN" dirty="0" err="1">
                <a:solidFill>
                  <a:srgbClr val="0D0D0D"/>
                </a:solidFill>
              </a:rPr>
              <a:t>gia</a:t>
            </a:r>
            <a:r>
              <a:rPr lang="en-US" altLang="vi-VN" dirty="0">
                <a:solidFill>
                  <a:srgbClr val="0D0D0D"/>
                </a:solidFill>
              </a:rPr>
              <a:t> </a:t>
            </a:r>
            <a:r>
              <a:rPr lang="en-US" altLang="vi-VN" dirty="0" err="1">
                <a:solidFill>
                  <a:srgbClr val="0D0D0D"/>
                </a:solidFill>
              </a:rPr>
              <a:t>kiểm</a:t>
            </a:r>
            <a:r>
              <a:rPr lang="en-US" altLang="vi-VN" dirty="0">
                <a:solidFill>
                  <a:srgbClr val="0D0D0D"/>
                </a:solidFill>
              </a:rPr>
              <a:t> </a:t>
            </a:r>
            <a:r>
              <a:rPr lang="en-US" altLang="vi-VN" dirty="0" err="1">
                <a:solidFill>
                  <a:srgbClr val="0D0D0D"/>
                </a:solidFill>
              </a:rPr>
              <a:t>tra</a:t>
            </a:r>
            <a:r>
              <a:rPr lang="en-US" altLang="vi-VN" dirty="0">
                <a:solidFill>
                  <a:srgbClr val="0D0D0D"/>
                </a:solidFill>
              </a:rPr>
              <a:t> </a:t>
            </a:r>
            <a:r>
              <a:rPr lang="en-US" altLang="vi-VN" dirty="0" err="1">
                <a:solidFill>
                  <a:srgbClr val="0D0D0D"/>
                </a:solidFill>
              </a:rPr>
              <a:t>và</a:t>
            </a:r>
            <a:r>
              <a:rPr lang="en-US" altLang="vi-VN" dirty="0">
                <a:solidFill>
                  <a:srgbClr val="0D0D0D"/>
                </a:solidFill>
              </a:rPr>
              <a:t> </a:t>
            </a:r>
            <a:r>
              <a:rPr lang="en-US" altLang="vi-VN" dirty="0" err="1">
                <a:solidFill>
                  <a:srgbClr val="0D0D0D"/>
                </a:solidFill>
              </a:rPr>
              <a:t>thi</a:t>
            </a:r>
            <a:r>
              <a:rPr lang="en-US" altLang="vi-VN" dirty="0">
                <a:solidFill>
                  <a:srgbClr val="0D0D0D"/>
                </a:solidFill>
              </a:rPr>
              <a:t> </a:t>
            </a:r>
            <a:r>
              <a:rPr lang="en-US" altLang="vi-VN" dirty="0" err="1">
                <a:solidFill>
                  <a:srgbClr val="0D0D0D"/>
                </a:solidFill>
              </a:rPr>
              <a:t>theo</a:t>
            </a:r>
            <a:r>
              <a:rPr lang="en-US" altLang="vi-VN" dirty="0">
                <a:solidFill>
                  <a:srgbClr val="0D0D0D"/>
                </a:solidFill>
              </a:rPr>
              <a:t> </a:t>
            </a:r>
            <a:r>
              <a:rPr lang="en-US" altLang="vi-VN" dirty="0" err="1">
                <a:solidFill>
                  <a:srgbClr val="0D0D0D"/>
                </a:solidFill>
              </a:rPr>
              <a:t>lịch</a:t>
            </a:r>
            <a:r>
              <a:rPr lang="en-US" altLang="vi-VN" dirty="0">
                <a:solidFill>
                  <a:srgbClr val="0D0D0D"/>
                </a:solidFill>
              </a:rPr>
              <a:t>. </a:t>
            </a:r>
            <a:r>
              <a:rPr lang="en-US" altLang="ja-JP" dirty="0" err="1">
                <a:ea typeface="ＭＳ Ｐゴシック" charset="-128"/>
              </a:rPr>
              <a:t>Trực</a:t>
            </a:r>
            <a:r>
              <a:rPr lang="en-US" altLang="ja-JP" dirty="0">
                <a:ea typeface="ＭＳ Ｐゴシック" charset="-128"/>
              </a:rPr>
              <a:t> </a:t>
            </a:r>
            <a:r>
              <a:rPr lang="en-US" altLang="ja-JP" dirty="0" err="1">
                <a:ea typeface="ＭＳ Ｐゴシック" charset="-128"/>
              </a:rPr>
              <a:t>nhật</a:t>
            </a:r>
            <a:r>
              <a:rPr lang="en-US" altLang="ja-JP" dirty="0">
                <a:ea typeface="ＭＳ Ｐゴシック" charset="-128"/>
              </a:rPr>
              <a:t>, </a:t>
            </a:r>
            <a:r>
              <a:rPr lang="en-US" altLang="ja-JP" dirty="0" err="1">
                <a:ea typeface="ＭＳ Ｐゴシック" charset="-128"/>
              </a:rPr>
              <a:t>chuẩn</a:t>
            </a:r>
            <a:r>
              <a:rPr lang="en-US" altLang="ja-JP" dirty="0">
                <a:ea typeface="ＭＳ Ｐゴシック" charset="-128"/>
              </a:rPr>
              <a:t> </a:t>
            </a:r>
            <a:r>
              <a:rPr lang="en-US" altLang="ja-JP" dirty="0" err="1">
                <a:ea typeface="ＭＳ Ｐゴシック" charset="-128"/>
              </a:rPr>
              <a:t>bị</a:t>
            </a:r>
            <a:r>
              <a:rPr lang="en-US" altLang="ja-JP" dirty="0">
                <a:ea typeface="ＭＳ Ｐゴシック" charset="-128"/>
              </a:rPr>
              <a:t> </a:t>
            </a:r>
            <a:r>
              <a:rPr lang="en-US" altLang="ja-JP" dirty="0" err="1">
                <a:ea typeface="ＭＳ Ｐゴシック" charset="-128"/>
              </a:rPr>
              <a:t>máy</a:t>
            </a:r>
            <a:r>
              <a:rPr lang="en-US" altLang="ja-JP" dirty="0">
                <a:ea typeface="ＭＳ Ｐゴシック" charset="-128"/>
              </a:rPr>
              <a:t> </a:t>
            </a:r>
            <a:r>
              <a:rPr lang="en-US" altLang="ja-JP" dirty="0" err="1">
                <a:ea typeface="ＭＳ Ｐゴシック" charset="-128"/>
              </a:rPr>
              <a:t>móc</a:t>
            </a:r>
            <a:r>
              <a:rPr lang="en-US" altLang="ja-JP" dirty="0">
                <a:ea typeface="ＭＳ Ｐゴシック" charset="-128"/>
              </a:rPr>
              <a:t> </a:t>
            </a:r>
            <a:r>
              <a:rPr lang="en-US" altLang="ja-JP" dirty="0" err="1">
                <a:ea typeface="ＭＳ Ｐゴシック" charset="-128"/>
              </a:rPr>
              <a:t>thiết</a:t>
            </a:r>
            <a:r>
              <a:rPr lang="en-US" altLang="ja-JP" dirty="0">
                <a:ea typeface="ＭＳ Ｐゴシック" charset="-128"/>
              </a:rPr>
              <a:t> </a:t>
            </a:r>
            <a:r>
              <a:rPr lang="en-US" altLang="ja-JP" dirty="0" err="1">
                <a:ea typeface="ＭＳ Ｐゴシック" charset="-128"/>
              </a:rPr>
              <a:t>bị</a:t>
            </a:r>
            <a:r>
              <a:rPr lang="en-US" altLang="ja-JP" dirty="0">
                <a:ea typeface="ＭＳ Ｐゴシック" charset="-128"/>
              </a:rPr>
              <a:t> </a:t>
            </a:r>
            <a:r>
              <a:rPr lang="en-US" altLang="ja-JP" dirty="0" err="1">
                <a:ea typeface="ＭＳ Ｐゴシック" charset="-128"/>
              </a:rPr>
              <a:t>sẵn</a:t>
            </a:r>
            <a:r>
              <a:rPr lang="en-US" altLang="ja-JP" dirty="0">
                <a:ea typeface="ＭＳ Ｐゴシック" charset="-128"/>
              </a:rPr>
              <a:t> </a:t>
            </a:r>
            <a:r>
              <a:rPr lang="en-US" altLang="ja-JP" dirty="0" err="1">
                <a:ea typeface="ＭＳ Ｐゴシック" charset="-128"/>
              </a:rPr>
              <a:t>sàng</a:t>
            </a:r>
            <a:r>
              <a:rPr lang="en-US" altLang="ja-JP" dirty="0">
                <a:ea typeface="ＭＳ Ｐゴシック" charset="-128"/>
              </a:rPr>
              <a:t> </a:t>
            </a:r>
            <a:r>
              <a:rPr lang="en-US" altLang="ja-JP" dirty="0" err="1">
                <a:ea typeface="ＭＳ Ｐゴシック" charset="-128"/>
              </a:rPr>
              <a:t>khi</a:t>
            </a:r>
            <a:r>
              <a:rPr lang="en-US" altLang="ja-JP" dirty="0">
                <a:ea typeface="ＭＳ Ｐゴシック" charset="-128"/>
              </a:rPr>
              <a:t> </a:t>
            </a:r>
            <a:r>
              <a:rPr lang="en-US" altLang="ja-JP" dirty="0" err="1">
                <a:ea typeface="ＭＳ Ｐゴシック" charset="-128"/>
              </a:rPr>
              <a:t>GVGD</a:t>
            </a:r>
            <a:r>
              <a:rPr lang="en-US" altLang="ja-JP" dirty="0">
                <a:ea typeface="ＭＳ Ｐゴシック" charset="-128"/>
              </a:rPr>
              <a:t> </a:t>
            </a:r>
            <a:r>
              <a:rPr lang="en-US" altLang="ja-JP" dirty="0" err="1">
                <a:ea typeface="ＭＳ Ｐゴシック" charset="-128"/>
              </a:rPr>
              <a:t>vào</a:t>
            </a:r>
            <a:r>
              <a:rPr lang="en-US" altLang="ja-JP" dirty="0">
                <a:ea typeface="ＭＳ Ｐゴシック" charset="-128"/>
              </a:rPr>
              <a:t> </a:t>
            </a:r>
            <a:r>
              <a:rPr lang="en-US" altLang="ja-JP" dirty="0" err="1">
                <a:ea typeface="ＭＳ Ｐゴシック" charset="-128"/>
              </a:rPr>
              <a:t>lớp</a:t>
            </a:r>
            <a:r>
              <a:rPr lang="en-US" altLang="ja-JP" dirty="0">
                <a:ea typeface="ＭＳ Ｐゴシック" charset="-128"/>
              </a:rPr>
              <a:t>, </a:t>
            </a:r>
            <a:r>
              <a:rPr lang="en-US" altLang="ja-JP" dirty="0" err="1">
                <a:ea typeface="ＭＳ Ｐゴシック" charset="-128"/>
              </a:rPr>
              <a:t>phấn</a:t>
            </a:r>
            <a:r>
              <a:rPr lang="en-US" altLang="ja-JP" dirty="0">
                <a:ea typeface="ＭＳ Ｐゴシック" charset="-128"/>
              </a:rPr>
              <a:t> </a:t>
            </a:r>
            <a:r>
              <a:rPr lang="en-US" altLang="ja-JP" dirty="0" err="1">
                <a:ea typeface="ＭＳ Ｐゴシック" charset="-128"/>
              </a:rPr>
              <a:t>và</a:t>
            </a:r>
            <a:r>
              <a:rPr lang="en-US" altLang="ja-JP" dirty="0">
                <a:ea typeface="ＭＳ Ｐゴシック" charset="-128"/>
              </a:rPr>
              <a:t> </a:t>
            </a:r>
            <a:r>
              <a:rPr lang="en-US" altLang="ja-JP" dirty="0" err="1">
                <a:ea typeface="ＭＳ Ｐゴシック" charset="-128"/>
              </a:rPr>
              <a:t>khăn</a:t>
            </a:r>
            <a:r>
              <a:rPr lang="en-US" altLang="ja-JP" dirty="0">
                <a:ea typeface="ＭＳ Ｐゴシック" charset="-128"/>
              </a:rPr>
              <a:t> </a:t>
            </a:r>
            <a:r>
              <a:rPr lang="en-US" altLang="ja-JP" dirty="0" err="1">
                <a:ea typeface="ＭＳ Ｐゴシック" charset="-128"/>
              </a:rPr>
              <a:t>lau</a:t>
            </a:r>
            <a:r>
              <a:rPr lang="en-US" altLang="ja-JP" dirty="0">
                <a:ea typeface="ＭＳ Ｐゴシック" charset="-128"/>
              </a:rPr>
              <a:t> </a:t>
            </a:r>
            <a:r>
              <a:rPr lang="en-US" altLang="ja-JP" dirty="0" err="1">
                <a:ea typeface="ＭＳ Ｐゴシック" charset="-128"/>
              </a:rPr>
              <a:t>bảng</a:t>
            </a:r>
            <a:endParaRPr lang="en-US" altLang="ja-JP" dirty="0">
              <a:ea typeface="ＭＳ Ｐゴシック" charset="-128"/>
            </a:endParaRPr>
          </a:p>
          <a:p>
            <a:pPr algn="just">
              <a:lnSpc>
                <a:spcPct val="120000"/>
              </a:lnSpc>
              <a:buFont typeface="Wingdings" panose="05000000000000000000" pitchFamily="2" charset="2"/>
              <a:buChar char="v"/>
            </a:pPr>
            <a:endParaRPr lang="vi-VN" altLang="vi-VN" dirty="0">
              <a:solidFill>
                <a:srgbClr val="0D0D0D"/>
              </a:solidFill>
            </a:endParaRPr>
          </a:p>
          <a:p>
            <a:endParaRPr lang="vi-VN" dirty="0"/>
          </a:p>
        </p:txBody>
      </p:sp>
      <p:sp>
        <p:nvSpPr>
          <p:cNvPr id="4" name="Chỗ dành sẵn cho Số hiệu Bản chiếu 3">
            <a:extLst>
              <a:ext uri="{FF2B5EF4-FFF2-40B4-BE49-F238E27FC236}">
                <a16:creationId xmlns:a16="http://schemas.microsoft.com/office/drawing/2014/main" id="{EA7C65E9-CA8A-49EB-9222-5A15DDF78F90}"/>
              </a:ext>
            </a:extLst>
          </p:cNvPr>
          <p:cNvSpPr>
            <a:spLocks noGrp="1"/>
          </p:cNvSpPr>
          <p:nvPr>
            <p:ph type="sldNum" sz="quarter" idx="12"/>
          </p:nvPr>
        </p:nvSpPr>
        <p:spPr/>
        <p:txBody>
          <a:bodyPr/>
          <a:lstStyle/>
          <a:p>
            <a:fld id="{91974DF9-AD47-4691-BA21-BBFCE3637A9A}" type="slidenum">
              <a:rPr lang="en-US" smtClean="0"/>
              <a:pPr/>
              <a:t>7</a:t>
            </a:fld>
            <a:endParaRPr lang="en-US"/>
          </a:p>
        </p:txBody>
      </p:sp>
    </p:spTree>
    <p:extLst>
      <p:ext uri="{BB962C8B-B14F-4D97-AF65-F5344CB8AC3E}">
        <p14:creationId xmlns:p14="http://schemas.microsoft.com/office/powerpoint/2010/main" val="25346596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14.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ngân</a:t>
            </a:r>
            <a:r>
              <a:rPr lang="en-US" sz="2800" dirty="0">
                <a:solidFill>
                  <a:schemeClr val="tx1"/>
                </a:solidFill>
              </a:rPr>
              <a:t> </a:t>
            </a:r>
            <a:r>
              <a:rPr lang="en-US" sz="2800" dirty="0" err="1">
                <a:solidFill>
                  <a:schemeClr val="tx1"/>
                </a:solidFill>
              </a:rPr>
              <a:t>sách</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70</a:t>
            </a:fld>
            <a:endParaRPr lang="en-US"/>
          </a:p>
        </p:txBody>
      </p:sp>
      <p:sp>
        <p:nvSpPr>
          <p:cNvPr id="4" name="Content Placeholder 3"/>
          <p:cNvSpPr>
            <a:spLocks noGrp="1"/>
          </p:cNvSpPr>
          <p:nvPr>
            <p:ph sz="quarter" idx="1"/>
          </p:nvPr>
        </p:nvSpPr>
        <p:spPr>
          <a:xfrm>
            <a:off x="476250" y="1295400"/>
            <a:ext cx="8382000" cy="4709160"/>
          </a:xfrm>
        </p:spPr>
        <p:txBody>
          <a:bodyPr>
            <a:normAutofit fontScale="85000" lnSpcReduction="20000"/>
          </a:bodyPr>
          <a:lstStyle/>
          <a:p>
            <a:pPr algn="just">
              <a:lnSpc>
                <a:spcPct val="120000"/>
              </a:lnSpc>
              <a:buClr>
                <a:srgbClr val="FF0000"/>
              </a:buClr>
              <a:buFont typeface="Wingdings" pitchFamily="2" charset="2"/>
              <a:buChar char="v"/>
            </a:pPr>
            <a:r>
              <a:rPr lang="pt-BR" sz="2400" dirty="0"/>
              <a:t> </a:t>
            </a:r>
            <a:r>
              <a:rPr lang="pt-BR" sz="2400" b="1" dirty="0"/>
              <a:t>Dựa trên các chỉ tiêu chi phí và kết quả của các kỳ trước:</a:t>
            </a:r>
            <a:r>
              <a:rPr lang="en-US" sz="2400" b="1" dirty="0"/>
              <a:t> </a:t>
            </a:r>
            <a:r>
              <a:rPr lang="pt-BR" sz="2400" dirty="0"/>
              <a:t>Nhà quản trị bán hàng căn cứ vào các định mức chi phí và kết quả bán hàng của các kỳ trước</a:t>
            </a:r>
          </a:p>
          <a:p>
            <a:pPr algn="just">
              <a:lnSpc>
                <a:spcPct val="120000"/>
              </a:lnSpc>
              <a:buClr>
                <a:srgbClr val="FF0000"/>
              </a:buClr>
              <a:buFont typeface="Wingdings" pitchFamily="2" charset="2"/>
              <a:buChar char="v"/>
            </a:pPr>
            <a:r>
              <a:rPr lang="pt-BR" sz="2400" b="1" dirty="0"/>
              <a:t>Theo đối thủ cạnh tranh: </a:t>
            </a:r>
            <a:r>
              <a:rPr lang="pt-BR" sz="2400" dirty="0"/>
              <a:t>Dựa trên cơ sở chi phí và kết quả của các đối thủ cạnh tranh </a:t>
            </a:r>
          </a:p>
          <a:p>
            <a:pPr algn="just">
              <a:lnSpc>
                <a:spcPct val="120000"/>
              </a:lnSpc>
              <a:buClr>
                <a:srgbClr val="FF0000"/>
              </a:buClr>
              <a:buFont typeface="Wingdings" pitchFamily="2" charset="2"/>
              <a:buChar char="v"/>
            </a:pPr>
            <a:r>
              <a:rPr lang="pt-BR" sz="2400" b="1" dirty="0"/>
              <a:t>Phương pháp khả chi: </a:t>
            </a:r>
            <a:r>
              <a:rPr lang="pt-BR" sz="2400" dirty="0"/>
              <a:t>Dựa trên cơ sở tính toán các khoản cần phải chi đáp ứng yêu cầu của hoạt động bán hàng</a:t>
            </a:r>
          </a:p>
          <a:p>
            <a:pPr algn="just">
              <a:lnSpc>
                <a:spcPct val="120000"/>
              </a:lnSpc>
              <a:buClr>
                <a:srgbClr val="FF0000"/>
              </a:buClr>
              <a:buFont typeface="Wingdings" pitchFamily="2" charset="2"/>
              <a:buChar char="v"/>
            </a:pPr>
            <a:r>
              <a:rPr lang="pt-BR" sz="2400" b="1" dirty="0"/>
              <a:t>Phương pháp hạn ngạch: </a:t>
            </a:r>
            <a:r>
              <a:rPr lang="pt-BR" sz="2400" dirty="0"/>
              <a:t>Doanh nghiệp lên các phương án về thu, chi, lợi nhuận sau đó giao cho các đơn vị tự chủ động triển khai lập ngân sách trong giới hạn hạn ngạch được giao</a:t>
            </a:r>
          </a:p>
          <a:p>
            <a:pPr algn="just">
              <a:lnSpc>
                <a:spcPct val="120000"/>
              </a:lnSpc>
              <a:buClr>
                <a:srgbClr val="FF0000"/>
              </a:buClr>
              <a:buFont typeface="Wingdings" pitchFamily="2" charset="2"/>
              <a:buChar char="v"/>
            </a:pPr>
            <a:r>
              <a:rPr lang="pt-BR" sz="2400" b="1" dirty="0"/>
              <a:t>Phương pháp tăng từng bước: </a:t>
            </a:r>
            <a:r>
              <a:rPr lang="pt-BR" sz="2400" dirty="0"/>
              <a:t>Ngân sách bán hàng sẽ được phê duyệt theo nguyên lý gia tăng dần dần theo thời gian </a:t>
            </a:r>
            <a:endParaRPr lang="vi-VN" sz="2400" dirty="0"/>
          </a:p>
        </p:txBody>
      </p:sp>
    </p:spTree>
    <p:extLst>
      <p:ext uri="{BB962C8B-B14F-4D97-AF65-F5344CB8AC3E}">
        <p14:creationId xmlns:p14="http://schemas.microsoft.com/office/powerpoint/2010/main" val="2767538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534400" cy="609600"/>
          </a:xfrm>
        </p:spPr>
        <p:txBody>
          <a:bodyPr>
            <a:noAutofit/>
          </a:bodyPr>
          <a:lstStyle/>
          <a:p>
            <a:pPr algn="ctr">
              <a:lnSpc>
                <a:spcPct val="100000"/>
              </a:lnSpc>
            </a:pPr>
            <a:r>
              <a:rPr lang="en-US" sz="2800" dirty="0">
                <a:solidFill>
                  <a:schemeClr val="tx1"/>
                </a:solidFill>
              </a:rPr>
              <a:t>15. </a:t>
            </a:r>
            <a:r>
              <a:rPr lang="en-US" sz="2800" dirty="0" err="1">
                <a:solidFill>
                  <a:schemeClr val="tx1"/>
                </a:solidFill>
              </a:rPr>
              <a:t>Các</a:t>
            </a:r>
            <a:r>
              <a:rPr lang="en-US" sz="2800" dirty="0">
                <a:solidFill>
                  <a:schemeClr val="tx1"/>
                </a:solidFill>
              </a:rPr>
              <a:t> </a:t>
            </a:r>
            <a:r>
              <a:rPr lang="en-US" sz="2800" dirty="0" err="1">
                <a:solidFill>
                  <a:schemeClr val="tx1"/>
                </a:solidFill>
              </a:rPr>
              <a:t>loại</a:t>
            </a:r>
            <a:r>
              <a:rPr lang="en-US" sz="2800" dirty="0">
                <a:solidFill>
                  <a:schemeClr val="tx1"/>
                </a:solidFill>
              </a:rPr>
              <a:t> </a:t>
            </a:r>
            <a:r>
              <a:rPr lang="en-US" sz="2800" dirty="0" err="1">
                <a:solidFill>
                  <a:schemeClr val="tx1"/>
                </a:solidFill>
              </a:rPr>
              <a:t>chỉ</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cấu</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dirty="0" err="1">
                <a:solidFill>
                  <a:schemeClr val="tx1"/>
                </a:solidFill>
              </a:rPr>
              <a:t>lên</a:t>
            </a:r>
            <a:r>
              <a:rPr lang="en-US" sz="2800" dirty="0">
                <a:solidFill>
                  <a:schemeClr val="tx1"/>
                </a:solidFill>
              </a:rPr>
              <a:t> </a:t>
            </a:r>
            <a:r>
              <a:rPr lang="en-US" sz="2800" dirty="0" err="1">
                <a:solidFill>
                  <a:schemeClr val="tx1"/>
                </a:solidFill>
              </a:rPr>
              <a:t>ngân</a:t>
            </a:r>
            <a:r>
              <a:rPr lang="en-US" sz="2800" dirty="0">
                <a:solidFill>
                  <a:schemeClr val="tx1"/>
                </a:solidFill>
              </a:rPr>
              <a:t> </a:t>
            </a:r>
            <a:r>
              <a:rPr lang="en-US" sz="2800" dirty="0" err="1">
                <a:solidFill>
                  <a:schemeClr val="tx1"/>
                </a:solidFill>
              </a:rPr>
              <a:t>sách</a:t>
            </a:r>
            <a:r>
              <a:rPr lang="en-US" sz="2800" dirty="0">
                <a:solidFill>
                  <a:schemeClr val="tx1"/>
                </a:solidFill>
              </a:rPr>
              <a:t> chi </a:t>
            </a:r>
            <a:r>
              <a:rPr lang="en-US" sz="2800" dirty="0" err="1">
                <a:solidFill>
                  <a:schemeClr val="tx1"/>
                </a:solidFill>
              </a:rPr>
              <a:t>phí</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r>
              <a:rPr lang="en-US" sz="2800" dirty="0" err="1">
                <a:solidFill>
                  <a:schemeClr val="tx1"/>
                </a:solidFill>
              </a:rPr>
              <a:t>tiếp</a:t>
            </a:r>
            <a:r>
              <a:rPr lang="en-US" sz="2800" dirty="0">
                <a:solidFill>
                  <a:schemeClr val="tx1"/>
                </a:solidFill>
              </a:rPr>
              <a:t> </a:t>
            </a:r>
            <a:r>
              <a:rPr lang="en-US" sz="2800" dirty="0" err="1">
                <a:solidFill>
                  <a:schemeClr val="tx1"/>
                </a:solidFill>
              </a:rPr>
              <a:t>cận</a:t>
            </a:r>
            <a:r>
              <a:rPr lang="en-US" sz="2800" dirty="0">
                <a:solidFill>
                  <a:schemeClr val="tx1"/>
                </a:solidFill>
              </a:rPr>
              <a:t> 1)</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71</a:t>
            </a:fld>
            <a:endParaRPr lang="en-US"/>
          </a:p>
        </p:txBody>
      </p:sp>
      <p:sp>
        <p:nvSpPr>
          <p:cNvPr id="4" name="Content Placeholder 3"/>
          <p:cNvSpPr>
            <a:spLocks noGrp="1"/>
          </p:cNvSpPr>
          <p:nvPr>
            <p:ph sz="quarter" idx="1"/>
          </p:nvPr>
        </p:nvSpPr>
        <p:spPr>
          <a:xfrm>
            <a:off x="354330" y="1447800"/>
            <a:ext cx="8503920" cy="4953000"/>
          </a:xfrm>
        </p:spPr>
        <p:txBody>
          <a:bodyPr>
            <a:normAutofit/>
          </a:bodyPr>
          <a:lstStyle/>
          <a:p>
            <a:pPr algn="just">
              <a:lnSpc>
                <a:spcPct val="120000"/>
              </a:lnSpc>
              <a:buClr>
                <a:srgbClr val="FF0000"/>
              </a:buClr>
              <a:buFont typeface="Wingdings" pitchFamily="2" charset="2"/>
              <a:buChar char="v"/>
            </a:pPr>
            <a:r>
              <a:rPr lang="pt-BR" sz="2200" b="1" dirty="0"/>
              <a:t>Nhóm 1: </a:t>
            </a:r>
            <a:r>
              <a:rPr lang="pt-BR" sz="2200" dirty="0"/>
              <a:t>Ngân sách chi phí liên quan trực tiếp đến việc bán hàng: như lương và hoa hồng của nhân viên bán hàng, chi phí bán hàng, chi phí huấn luyện đào tạo...</a:t>
            </a:r>
            <a:endParaRPr lang="vi-VN" sz="2200" dirty="0"/>
          </a:p>
          <a:p>
            <a:pPr algn="just">
              <a:lnSpc>
                <a:spcPct val="120000"/>
              </a:lnSpc>
              <a:buClr>
                <a:srgbClr val="FF0000"/>
              </a:buClr>
              <a:buFont typeface="Wingdings" pitchFamily="2" charset="2"/>
              <a:buChar char="v"/>
            </a:pPr>
            <a:r>
              <a:rPr lang="pt-BR" sz="2200" b="1" dirty="0"/>
              <a:t>Nhóm 2: </a:t>
            </a:r>
            <a:r>
              <a:rPr lang="pt-BR" sz="2200" dirty="0"/>
              <a:t>Ngân sách chi phí xúc tiến bán hàng bao gồm: các chi phí liên quan trực tiếp đến các hoạt động xúc tiến bán hàng như quảng cáo, các chương trình khuyến mại,...</a:t>
            </a:r>
            <a:endParaRPr lang="vi-VN" sz="2200" dirty="0"/>
          </a:p>
          <a:p>
            <a:pPr algn="just">
              <a:lnSpc>
                <a:spcPct val="120000"/>
              </a:lnSpc>
              <a:buClr>
                <a:srgbClr val="FF0000"/>
              </a:buClr>
              <a:buFont typeface="Wingdings" pitchFamily="2" charset="2"/>
              <a:buChar char="v"/>
            </a:pPr>
            <a:r>
              <a:rPr lang="pt-BR" sz="2200" b="1" dirty="0"/>
              <a:t>Nhóm 3: </a:t>
            </a:r>
            <a:r>
              <a:rPr lang="pt-BR" sz="2200" dirty="0"/>
              <a:t>Ngân sách chi phí quản lí hành chính bao gồm: các chi phí liên quan đến hoạt động quản lý, hành chính của lực lượng bán hàng </a:t>
            </a:r>
            <a:endParaRPr lang="vi-VN" sz="2200" dirty="0"/>
          </a:p>
        </p:txBody>
      </p:sp>
    </p:spTree>
    <p:extLst>
      <p:ext uri="{BB962C8B-B14F-4D97-AF65-F5344CB8AC3E}">
        <p14:creationId xmlns:p14="http://schemas.microsoft.com/office/powerpoint/2010/main" val="1656547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44" y="549275"/>
            <a:ext cx="8534400" cy="609600"/>
          </a:xfrm>
        </p:spPr>
        <p:txBody>
          <a:bodyPr>
            <a:noAutofit/>
          </a:bodyPr>
          <a:lstStyle/>
          <a:p>
            <a:pPr algn="ctr">
              <a:lnSpc>
                <a:spcPct val="100000"/>
              </a:lnSpc>
            </a:pPr>
            <a:r>
              <a:rPr lang="en-US" sz="2800" dirty="0">
                <a:solidFill>
                  <a:schemeClr val="tx1"/>
                </a:solidFill>
              </a:rPr>
              <a:t>16. </a:t>
            </a:r>
            <a:r>
              <a:rPr lang="en-US" sz="2800" dirty="0" err="1">
                <a:solidFill>
                  <a:schemeClr val="tx1"/>
                </a:solidFill>
              </a:rPr>
              <a:t>Các</a:t>
            </a:r>
            <a:r>
              <a:rPr lang="en-US" sz="2800" dirty="0">
                <a:solidFill>
                  <a:schemeClr val="tx1"/>
                </a:solidFill>
              </a:rPr>
              <a:t> </a:t>
            </a:r>
            <a:r>
              <a:rPr lang="en-US" sz="2800" dirty="0" err="1">
                <a:solidFill>
                  <a:schemeClr val="tx1"/>
                </a:solidFill>
              </a:rPr>
              <a:t>loại</a:t>
            </a:r>
            <a:r>
              <a:rPr lang="en-US" sz="2800" dirty="0">
                <a:solidFill>
                  <a:schemeClr val="tx1"/>
                </a:solidFill>
              </a:rPr>
              <a:t> </a:t>
            </a:r>
            <a:r>
              <a:rPr lang="en-US" sz="2800" dirty="0" err="1">
                <a:solidFill>
                  <a:schemeClr val="tx1"/>
                </a:solidFill>
              </a:rPr>
              <a:t>chỉ</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cấu</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dirty="0" err="1">
                <a:solidFill>
                  <a:schemeClr val="tx1"/>
                </a:solidFill>
              </a:rPr>
              <a:t>lên</a:t>
            </a:r>
            <a:r>
              <a:rPr lang="en-US" sz="2800" dirty="0">
                <a:solidFill>
                  <a:schemeClr val="tx1"/>
                </a:solidFill>
              </a:rPr>
              <a:t> </a:t>
            </a:r>
            <a:r>
              <a:rPr lang="en-US" sz="2800" dirty="0" err="1">
                <a:solidFill>
                  <a:schemeClr val="tx1"/>
                </a:solidFill>
              </a:rPr>
              <a:t>ngân</a:t>
            </a:r>
            <a:r>
              <a:rPr lang="en-US" sz="2800" dirty="0">
                <a:solidFill>
                  <a:schemeClr val="tx1"/>
                </a:solidFill>
              </a:rPr>
              <a:t> </a:t>
            </a:r>
            <a:r>
              <a:rPr lang="en-US" sz="2800" dirty="0" err="1">
                <a:solidFill>
                  <a:schemeClr val="tx1"/>
                </a:solidFill>
              </a:rPr>
              <a:t>sách</a:t>
            </a:r>
            <a:r>
              <a:rPr lang="en-US" sz="2800" dirty="0">
                <a:solidFill>
                  <a:schemeClr val="tx1"/>
                </a:solidFill>
              </a:rPr>
              <a:t> chi </a:t>
            </a:r>
            <a:r>
              <a:rPr lang="en-US" sz="2800" dirty="0" err="1">
                <a:solidFill>
                  <a:schemeClr val="tx1"/>
                </a:solidFill>
              </a:rPr>
              <a:t>phí</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r>
              <a:rPr lang="en-US" sz="2800" dirty="0">
                <a:solidFill>
                  <a:schemeClr val="tx1"/>
                </a:solidFill>
              </a:rPr>
              <a:t> (</a:t>
            </a:r>
            <a:r>
              <a:rPr lang="en-US" sz="2800" dirty="0" err="1">
                <a:solidFill>
                  <a:schemeClr val="tx1"/>
                </a:solidFill>
              </a:rPr>
              <a:t>tiếp</a:t>
            </a:r>
            <a:r>
              <a:rPr lang="en-US" sz="2800" dirty="0">
                <a:solidFill>
                  <a:schemeClr val="tx1"/>
                </a:solidFill>
              </a:rPr>
              <a:t> </a:t>
            </a:r>
            <a:r>
              <a:rPr lang="en-US" sz="2800" dirty="0" err="1">
                <a:solidFill>
                  <a:schemeClr val="tx1"/>
                </a:solidFill>
              </a:rPr>
              <a:t>cận</a:t>
            </a:r>
            <a:r>
              <a:rPr lang="en-US" sz="2800" dirty="0">
                <a:solidFill>
                  <a:schemeClr val="tx1"/>
                </a:solidFill>
              </a:rPr>
              <a:t> 2)</a:t>
            </a:r>
            <a:r>
              <a:rPr lang="en-US" sz="2800" dirty="0"/>
              <a:t> </a:t>
            </a:r>
            <a:endParaRPr lang="vi-VN" sz="2800" dirty="0"/>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72</a:t>
            </a:fld>
            <a:endParaRPr lang="en-US"/>
          </a:p>
        </p:txBody>
      </p:sp>
      <p:sp>
        <p:nvSpPr>
          <p:cNvPr id="4" name="Content Placeholder 3"/>
          <p:cNvSpPr>
            <a:spLocks noGrp="1"/>
          </p:cNvSpPr>
          <p:nvPr>
            <p:ph sz="quarter" idx="1"/>
          </p:nvPr>
        </p:nvSpPr>
        <p:spPr>
          <a:xfrm>
            <a:off x="304800" y="1676400"/>
            <a:ext cx="8503920" cy="4953000"/>
          </a:xfrm>
        </p:spPr>
        <p:txBody>
          <a:bodyPr>
            <a:normAutofit fontScale="85000" lnSpcReduction="20000"/>
          </a:bodyPr>
          <a:lstStyle/>
          <a:p>
            <a:pPr lvl="0" algn="just">
              <a:lnSpc>
                <a:spcPct val="140000"/>
              </a:lnSpc>
              <a:buFont typeface="Wingdings" pitchFamily="2" charset="2"/>
              <a:buChar char="v"/>
            </a:pPr>
            <a:r>
              <a:rPr lang="pt-BR" b="1" dirty="0"/>
              <a:t>Chi phí cố định (định phí): </a:t>
            </a:r>
            <a:r>
              <a:rPr lang="pt-BR" dirty="0"/>
              <a:t>Đây là những khoản chi ít biến đổi theo doanh số và sản lượng bán hàng </a:t>
            </a:r>
            <a:r>
              <a:rPr lang="pt-BR" sz="2400" dirty="0"/>
              <a:t>(Khấu hao tài sản cố định;</a:t>
            </a:r>
            <a:r>
              <a:rPr lang="en-US" sz="2400" dirty="0"/>
              <a:t> </a:t>
            </a:r>
            <a:r>
              <a:rPr lang="pt-BR" sz="2400" dirty="0"/>
              <a:t>Chi thuê địa điểm;</a:t>
            </a:r>
            <a:r>
              <a:rPr lang="en-US" sz="2400" dirty="0"/>
              <a:t> </a:t>
            </a:r>
            <a:r>
              <a:rPr lang="pt-BR" sz="2400" dirty="0"/>
              <a:t>Chi thuê văn phòng;</a:t>
            </a:r>
            <a:r>
              <a:rPr lang="en-US" sz="2400" dirty="0"/>
              <a:t> </a:t>
            </a:r>
            <a:r>
              <a:rPr lang="pt-BR" sz="2400" dirty="0"/>
              <a:t>Chi phí thuê kho bãi;</a:t>
            </a:r>
            <a:r>
              <a:rPr lang="en-US" sz="2400" dirty="0"/>
              <a:t> </a:t>
            </a:r>
            <a:r>
              <a:rPr lang="pt-BR" sz="2400" dirty="0"/>
              <a:t>Quỹ lương cơ bản và bảo hiểm xã hội;</a:t>
            </a:r>
            <a:r>
              <a:rPr lang="en-US" sz="2400" dirty="0"/>
              <a:t> </a:t>
            </a:r>
            <a:r>
              <a:rPr lang="pt-BR" sz="2400" dirty="0"/>
              <a:t>Chi phí lãi vay...)</a:t>
            </a:r>
            <a:endParaRPr lang="pt-BR" i="1" dirty="0"/>
          </a:p>
          <a:p>
            <a:pPr lvl="0" algn="just">
              <a:lnSpc>
                <a:spcPct val="140000"/>
              </a:lnSpc>
              <a:buFont typeface="Wingdings" pitchFamily="2" charset="2"/>
              <a:buChar char="v"/>
            </a:pPr>
            <a:r>
              <a:rPr lang="pt-BR" b="1" dirty="0"/>
              <a:t>Chi phí biến đổi: </a:t>
            </a:r>
            <a:r>
              <a:rPr lang="pt-BR" dirty="0"/>
              <a:t>Bao gồm những khoản chi phí thay đổi theo doanh số và sản lượng bán hàng</a:t>
            </a:r>
            <a:r>
              <a:rPr lang="pt-BR" sz="2400" dirty="0"/>
              <a:t> (Chi phí quảng cáo;</a:t>
            </a:r>
            <a:r>
              <a:rPr lang="en-US" sz="2400" dirty="0"/>
              <a:t> </a:t>
            </a:r>
            <a:r>
              <a:rPr lang="pt-BR" sz="2400" dirty="0"/>
              <a:t>Chi phí khuyến mại bán theo các chương trình cụ thể;</a:t>
            </a:r>
            <a:r>
              <a:rPr lang="en-US" sz="2400" dirty="0"/>
              <a:t> </a:t>
            </a:r>
            <a:r>
              <a:rPr lang="pt-BR" sz="2400" dirty="0"/>
              <a:t>Chi phí tiền lương theo năng suất và tiền thưởng;</a:t>
            </a:r>
            <a:r>
              <a:rPr lang="en-US" sz="2400" dirty="0"/>
              <a:t> </a:t>
            </a:r>
            <a:r>
              <a:rPr lang="pt-BR" sz="2400" dirty="0"/>
              <a:t>Các khoản hoa hồng trả cho đại lý, đại diện bán;</a:t>
            </a:r>
            <a:r>
              <a:rPr lang="en-US" sz="2400" dirty="0"/>
              <a:t> </a:t>
            </a:r>
            <a:r>
              <a:rPr lang="pt-BR" sz="2400" dirty="0"/>
              <a:t>Chi phí vận chuyển, bốc xếp;</a:t>
            </a:r>
            <a:r>
              <a:rPr lang="en-US" sz="2400" dirty="0"/>
              <a:t> </a:t>
            </a:r>
            <a:r>
              <a:rPr lang="pt-BR" sz="2400" dirty="0"/>
              <a:t>Chi phí bảo hiểm hàng hoá, bảo hiểm kho bãi...;</a:t>
            </a:r>
            <a:r>
              <a:rPr lang="en-US" sz="2400" dirty="0"/>
              <a:t> </a:t>
            </a:r>
            <a:r>
              <a:rPr lang="pt-BR" sz="2400" dirty="0"/>
              <a:t>Chi phí bảo quản hàng hoá...)</a:t>
            </a:r>
            <a:endParaRPr lang="vi-VN" sz="2400" dirty="0"/>
          </a:p>
          <a:p>
            <a:pPr marL="0" indent="0">
              <a:buNone/>
            </a:pPr>
            <a:r>
              <a:rPr lang="pt-BR" dirty="0"/>
              <a:t> </a:t>
            </a:r>
            <a:endParaRPr lang="vi-VN" dirty="0"/>
          </a:p>
        </p:txBody>
      </p:sp>
    </p:spTree>
    <p:extLst>
      <p:ext uri="{BB962C8B-B14F-4D97-AF65-F5344CB8AC3E}">
        <p14:creationId xmlns:p14="http://schemas.microsoft.com/office/powerpoint/2010/main" val="17997800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61" y="187325"/>
            <a:ext cx="8534400" cy="609600"/>
          </a:xfrm>
        </p:spPr>
        <p:txBody>
          <a:bodyPr>
            <a:normAutofit/>
          </a:bodyPr>
          <a:lstStyle/>
          <a:p>
            <a:pPr algn="ctr"/>
            <a:r>
              <a:rPr lang="en-US" sz="2800" dirty="0">
                <a:solidFill>
                  <a:schemeClr val="tx1"/>
                </a:solidFill>
              </a:rPr>
              <a:t>17. </a:t>
            </a:r>
            <a:r>
              <a:rPr lang="en-US" sz="2800" dirty="0" err="1">
                <a:solidFill>
                  <a:schemeClr val="tx1"/>
                </a:solidFill>
              </a:rPr>
              <a:t>Các</a:t>
            </a:r>
            <a:r>
              <a:rPr lang="en-US" sz="2800" dirty="0">
                <a:solidFill>
                  <a:schemeClr val="tx1"/>
                </a:solidFill>
              </a:rPr>
              <a:t> </a:t>
            </a:r>
            <a:r>
              <a:rPr lang="en-US" sz="2800" dirty="0" err="1">
                <a:solidFill>
                  <a:schemeClr val="tx1"/>
                </a:solidFill>
              </a:rPr>
              <a:t>ph</a:t>
            </a:r>
            <a:r>
              <a:rPr lang="vi-VN" sz="2800" dirty="0">
                <a:solidFill>
                  <a:schemeClr val="tx1"/>
                </a:solidFill>
              </a:rPr>
              <a:t>ư</a:t>
            </a:r>
            <a:r>
              <a:rPr lang="en-US" sz="2800" dirty="0" err="1">
                <a:solidFill>
                  <a:schemeClr val="tx1"/>
                </a:solidFill>
              </a:rPr>
              <a:t>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dự</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hàng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73</a:t>
            </a:fld>
            <a:endParaRPr lang="en-US"/>
          </a:p>
        </p:txBody>
      </p:sp>
      <p:sp>
        <p:nvSpPr>
          <p:cNvPr id="4" name="Content Placeholder 3"/>
          <p:cNvSpPr>
            <a:spLocks noGrp="1"/>
          </p:cNvSpPr>
          <p:nvPr>
            <p:ph sz="quarter" idx="1"/>
          </p:nvPr>
        </p:nvSpPr>
        <p:spPr>
          <a:xfrm>
            <a:off x="457200" y="952500"/>
            <a:ext cx="8369461" cy="5518204"/>
          </a:xfrm>
        </p:spPr>
        <p:txBody>
          <a:bodyPr>
            <a:normAutofit/>
          </a:bodyPr>
          <a:lstStyle/>
          <a:p>
            <a:pPr algn="just">
              <a:lnSpc>
                <a:spcPct val="100000"/>
              </a:lnSpc>
              <a:buClr>
                <a:srgbClr val="FF0000"/>
              </a:buClr>
              <a:buFont typeface="Wingdings" panose="05000000000000000000" pitchFamily="2" charset="2"/>
              <a:buChar char="v"/>
            </a:pPr>
            <a:r>
              <a:rPr lang="en-US" sz="2000" u="sng" dirty="0" err="1"/>
              <a:t>Tổng</a:t>
            </a:r>
            <a:r>
              <a:rPr lang="en-US" sz="2000" u="sng" dirty="0"/>
              <a:t> </a:t>
            </a:r>
            <a:r>
              <a:rPr lang="en-US" sz="2000" u="sng" dirty="0" err="1"/>
              <a:t>hợp</a:t>
            </a:r>
            <a:r>
              <a:rPr lang="en-US" sz="2000" u="sng" dirty="0"/>
              <a:t> </a:t>
            </a:r>
            <a:r>
              <a:rPr lang="en-US" sz="2000" u="sng" dirty="0" err="1"/>
              <a:t>của</a:t>
            </a:r>
            <a:r>
              <a:rPr lang="en-US" sz="2000" u="sng" dirty="0"/>
              <a:t> </a:t>
            </a:r>
            <a:r>
              <a:rPr lang="en-US" sz="2000" u="sng" dirty="0" err="1"/>
              <a:t>lực</a:t>
            </a:r>
            <a:r>
              <a:rPr lang="en-US" sz="2000" u="sng" dirty="0"/>
              <a:t> </a:t>
            </a:r>
            <a:r>
              <a:rPr lang="en-US" sz="2000" u="sng" dirty="0" err="1"/>
              <a:t>lượng</a:t>
            </a:r>
            <a:r>
              <a:rPr lang="en-US" sz="2000" u="sng" dirty="0"/>
              <a:t> </a:t>
            </a:r>
            <a:r>
              <a:rPr lang="en-US" sz="2000" u="sng" dirty="0" err="1"/>
              <a:t>bán</a:t>
            </a:r>
            <a:r>
              <a:rPr lang="en-US" sz="2000" u="sng" dirty="0"/>
              <a:t> </a:t>
            </a:r>
            <a:r>
              <a:rPr lang="en-US" sz="2000" u="sng" dirty="0" err="1"/>
              <a:t>hàng</a:t>
            </a:r>
            <a:endParaRPr lang="en-US" sz="2000" u="sng" dirty="0"/>
          </a:p>
          <a:p>
            <a:pPr algn="just">
              <a:lnSpc>
                <a:spcPct val="100000"/>
              </a:lnSpc>
              <a:buClr>
                <a:srgbClr val="FF0000"/>
              </a:buClr>
              <a:buFont typeface="Wingdings" panose="05000000000000000000" pitchFamily="2" charset="2"/>
              <a:buChar char="q"/>
            </a:pPr>
            <a:r>
              <a:rPr lang="en-US" sz="2000" dirty="0" err="1"/>
              <a:t>Tập</a:t>
            </a:r>
            <a:r>
              <a:rPr lang="en-US" sz="2000" dirty="0"/>
              <a:t> </a:t>
            </a:r>
            <a:r>
              <a:rPr lang="en-US" sz="2000" dirty="0" err="1"/>
              <a:t>hợp</a:t>
            </a:r>
            <a:r>
              <a:rPr lang="en-US" sz="2000" dirty="0"/>
              <a:t> </a:t>
            </a:r>
            <a:r>
              <a:rPr lang="en-US" sz="2000" dirty="0" err="1"/>
              <a:t>đánh</a:t>
            </a:r>
            <a:r>
              <a:rPr lang="en-US" sz="2000" dirty="0"/>
              <a:t> </a:t>
            </a:r>
            <a:r>
              <a:rPr lang="en-US" sz="2000" dirty="0" err="1"/>
              <a:t>giá</a:t>
            </a:r>
            <a:r>
              <a:rPr lang="en-US" sz="2000" dirty="0"/>
              <a:t> </a:t>
            </a:r>
            <a:r>
              <a:rPr lang="en-US" sz="2000" dirty="0" err="1"/>
              <a:t>của</a:t>
            </a:r>
            <a:r>
              <a:rPr lang="en-US" sz="2000" dirty="0"/>
              <a:t> </a:t>
            </a:r>
            <a:r>
              <a:rPr lang="en-US" sz="2000" dirty="0" err="1"/>
              <a:t>nhân</a:t>
            </a:r>
            <a:r>
              <a:rPr lang="en-US" sz="2000" dirty="0"/>
              <a:t> </a:t>
            </a:r>
            <a:r>
              <a:rPr lang="en-US" sz="2000" dirty="0" err="1"/>
              <a:t>viên</a:t>
            </a:r>
            <a:r>
              <a:rPr lang="en-US" sz="2000" dirty="0"/>
              <a:t> </a:t>
            </a:r>
            <a:r>
              <a:rPr lang="en-US" sz="2000" dirty="0" err="1"/>
              <a:t>BH</a:t>
            </a:r>
            <a:r>
              <a:rPr lang="en-US" sz="2000" dirty="0"/>
              <a:t>, </a:t>
            </a:r>
            <a:r>
              <a:rPr lang="en-US" sz="2000" dirty="0" err="1"/>
              <a:t>quản</a:t>
            </a:r>
            <a:r>
              <a:rPr lang="en-US" sz="2000" dirty="0"/>
              <a:t> </a:t>
            </a:r>
            <a:r>
              <a:rPr lang="en-US" sz="2000" dirty="0" err="1"/>
              <a:t>trị</a:t>
            </a:r>
            <a:r>
              <a:rPr lang="en-US" sz="2000" dirty="0"/>
              <a:t> </a:t>
            </a:r>
            <a:r>
              <a:rPr lang="en-US" sz="2000" dirty="0" err="1"/>
              <a:t>bán</a:t>
            </a:r>
            <a:r>
              <a:rPr lang="en-US" sz="2000" dirty="0"/>
              <a:t> </a:t>
            </a:r>
            <a:r>
              <a:rPr lang="en-US" sz="2000" dirty="0" err="1"/>
              <a:t>bán</a:t>
            </a:r>
            <a:r>
              <a:rPr lang="en-US" sz="2000" dirty="0"/>
              <a:t> </a:t>
            </a:r>
            <a:r>
              <a:rPr lang="en-US" sz="2000" dirty="0" err="1"/>
              <a:t>hàng</a:t>
            </a:r>
            <a:r>
              <a:rPr lang="en-US" sz="2000" dirty="0"/>
              <a:t> </a:t>
            </a:r>
            <a:r>
              <a:rPr lang="en-US" sz="2000" dirty="0" err="1"/>
              <a:t>hoặc</a:t>
            </a:r>
            <a:r>
              <a:rPr lang="en-US" sz="2000" dirty="0"/>
              <a:t> </a:t>
            </a:r>
            <a:r>
              <a:rPr lang="en-US" sz="2000" dirty="0" err="1"/>
              <a:t>cả</a:t>
            </a:r>
            <a:r>
              <a:rPr lang="en-US" sz="2000" dirty="0"/>
              <a:t> </a:t>
            </a:r>
            <a:r>
              <a:rPr lang="en-US" sz="2000" dirty="0" err="1"/>
              <a:t>hai</a:t>
            </a:r>
            <a:endParaRPr lang="en-US" sz="2000" dirty="0"/>
          </a:p>
          <a:p>
            <a:pPr algn="just">
              <a:lnSpc>
                <a:spcPct val="100000"/>
              </a:lnSpc>
              <a:buClr>
                <a:srgbClr val="FF0000"/>
              </a:buClr>
              <a:buFont typeface="Wingdings" panose="05000000000000000000" pitchFamily="2" charset="2"/>
              <a:buChar char="q"/>
            </a:pPr>
            <a:r>
              <a:rPr lang="en-US" sz="2000" dirty="0" err="1"/>
              <a:t>Có</a:t>
            </a:r>
            <a:r>
              <a:rPr lang="en-US" sz="2000" dirty="0"/>
              <a:t> 60-70% </a:t>
            </a:r>
            <a:r>
              <a:rPr lang="en-US" sz="2000" dirty="0" err="1"/>
              <a:t>công</a:t>
            </a:r>
            <a:r>
              <a:rPr lang="en-US" sz="2000" dirty="0"/>
              <a:t> ty </a:t>
            </a:r>
            <a:r>
              <a:rPr lang="en-US" sz="2000" dirty="0" err="1"/>
              <a:t>thực</a:t>
            </a:r>
            <a:r>
              <a:rPr lang="en-US" sz="2000" dirty="0"/>
              <a:t> </a:t>
            </a:r>
            <a:r>
              <a:rPr lang="en-US" sz="2000" dirty="0" err="1"/>
              <a:t>hiên</a:t>
            </a:r>
            <a:r>
              <a:rPr lang="en-US" sz="2000" dirty="0"/>
              <a:t> </a:t>
            </a:r>
            <a:r>
              <a:rPr lang="en-US" sz="2000" dirty="0" err="1"/>
              <a:t>ph</a:t>
            </a:r>
            <a:r>
              <a:rPr lang="vi-VN" sz="2000" dirty="0"/>
              <a:t>ương </a:t>
            </a:r>
            <a:r>
              <a:rPr lang="vi-VN" sz="2000" dirty="0" err="1"/>
              <a:t>pháp</a:t>
            </a:r>
            <a:r>
              <a:rPr lang="vi-VN" sz="2000" dirty="0"/>
              <a:t> </a:t>
            </a:r>
            <a:r>
              <a:rPr lang="vi-VN" sz="2000" dirty="0" err="1"/>
              <a:t>này</a:t>
            </a:r>
            <a:endParaRPr lang="vi-VN" sz="2000" dirty="0"/>
          </a:p>
          <a:p>
            <a:pPr algn="just">
              <a:lnSpc>
                <a:spcPct val="100000"/>
              </a:lnSpc>
              <a:buClr>
                <a:srgbClr val="FF0000"/>
              </a:buClr>
              <a:buFont typeface="Wingdings" panose="05000000000000000000" pitchFamily="2" charset="2"/>
              <a:buChar char="v"/>
            </a:pPr>
            <a:r>
              <a:rPr lang="en-US" sz="2000" u="sng" dirty="0" err="1"/>
              <a:t>Phương</a:t>
            </a:r>
            <a:r>
              <a:rPr lang="en-US" sz="2000" u="sng" dirty="0"/>
              <a:t> </a:t>
            </a:r>
            <a:r>
              <a:rPr lang="en-US" sz="2000" u="sng" dirty="0" err="1"/>
              <a:t>pháp</a:t>
            </a:r>
            <a:r>
              <a:rPr lang="en-US" sz="2000" u="sng" dirty="0"/>
              <a:t> </a:t>
            </a:r>
            <a:r>
              <a:rPr lang="en-US" sz="2000" u="sng" dirty="0" err="1"/>
              <a:t>dự</a:t>
            </a:r>
            <a:r>
              <a:rPr lang="en-US" sz="2000" u="sng" dirty="0"/>
              <a:t> </a:t>
            </a:r>
            <a:r>
              <a:rPr lang="en-US" sz="2000" u="sng" dirty="0" err="1"/>
              <a:t>báo</a:t>
            </a:r>
            <a:r>
              <a:rPr lang="en-US" sz="2000" u="sng" dirty="0"/>
              <a:t> </a:t>
            </a:r>
            <a:r>
              <a:rPr lang="en-US" sz="2000" u="sng" dirty="0" err="1"/>
              <a:t>chuyên</a:t>
            </a:r>
            <a:r>
              <a:rPr lang="en-US" sz="2000" u="sng" dirty="0"/>
              <a:t> </a:t>
            </a:r>
            <a:r>
              <a:rPr lang="en-US" sz="2000" u="sng" dirty="0" err="1"/>
              <a:t>gia</a:t>
            </a:r>
            <a:endParaRPr lang="en-US" sz="2000" u="sng" dirty="0"/>
          </a:p>
          <a:p>
            <a:pPr algn="just">
              <a:lnSpc>
                <a:spcPct val="100000"/>
              </a:lnSpc>
              <a:buClr>
                <a:srgbClr val="FF0000"/>
              </a:buClr>
              <a:buFont typeface="Wingdings" panose="05000000000000000000" pitchFamily="2" charset="2"/>
              <a:buChar char="q"/>
            </a:pPr>
            <a:r>
              <a:rPr lang="en-US" sz="2000" dirty="0" err="1"/>
              <a:t>Thường</a:t>
            </a:r>
            <a:r>
              <a:rPr lang="en-US" sz="2000" dirty="0"/>
              <a:t> </a:t>
            </a:r>
            <a:r>
              <a:rPr lang="en-US" sz="2000" dirty="0" err="1"/>
              <a:t>dùng</a:t>
            </a:r>
            <a:r>
              <a:rPr lang="en-US" sz="2000" dirty="0"/>
              <a:t> </a:t>
            </a:r>
            <a:r>
              <a:rPr lang="en-US" sz="2000" dirty="0" err="1"/>
              <a:t>cho</a:t>
            </a:r>
            <a:r>
              <a:rPr lang="en-US" sz="2000" dirty="0"/>
              <a:t> </a:t>
            </a:r>
            <a:r>
              <a:rPr lang="en-US" sz="2000" dirty="0" err="1"/>
              <a:t>công</a:t>
            </a:r>
            <a:r>
              <a:rPr lang="en-US" sz="2000" dirty="0"/>
              <a:t> ty </a:t>
            </a:r>
            <a:r>
              <a:rPr lang="en-US" sz="2000" dirty="0" err="1"/>
              <a:t>dịch</a:t>
            </a:r>
            <a:r>
              <a:rPr lang="en-US" sz="2000" dirty="0"/>
              <a:t> </a:t>
            </a:r>
            <a:r>
              <a:rPr lang="en-US" sz="2000" dirty="0" err="1"/>
              <a:t>vụ</a:t>
            </a:r>
            <a:r>
              <a:rPr lang="en-US" sz="2000" dirty="0"/>
              <a:t> </a:t>
            </a:r>
            <a:r>
              <a:rPr lang="en-US" sz="2000" dirty="0" err="1"/>
              <a:t>và</a:t>
            </a:r>
            <a:r>
              <a:rPr lang="en-US" sz="2000" dirty="0"/>
              <a:t> </a:t>
            </a:r>
            <a:r>
              <a:rPr lang="en-US" sz="2000" dirty="0" err="1"/>
              <a:t>công</a:t>
            </a:r>
            <a:r>
              <a:rPr lang="en-US" sz="2000" dirty="0"/>
              <a:t> ty </a:t>
            </a:r>
            <a:r>
              <a:rPr lang="en-US" sz="2000" dirty="0" err="1"/>
              <a:t>SX</a:t>
            </a:r>
            <a:r>
              <a:rPr lang="en-US" sz="2000" dirty="0"/>
              <a:t> </a:t>
            </a:r>
            <a:r>
              <a:rPr lang="en-US" sz="2000" dirty="0" err="1"/>
              <a:t>hàng</a:t>
            </a:r>
            <a:r>
              <a:rPr lang="en-US" sz="2000" dirty="0"/>
              <a:t> </a:t>
            </a:r>
            <a:r>
              <a:rPr lang="en-US" sz="2000" dirty="0" err="1"/>
              <a:t>tiêu</a:t>
            </a:r>
            <a:r>
              <a:rPr lang="en-US" sz="2000" dirty="0"/>
              <a:t> </a:t>
            </a:r>
            <a:r>
              <a:rPr lang="en-US" sz="2000" dirty="0" err="1"/>
              <a:t>dùng</a:t>
            </a:r>
            <a:endParaRPr lang="en-US" sz="2000" dirty="0"/>
          </a:p>
          <a:p>
            <a:pPr algn="just">
              <a:lnSpc>
                <a:spcPct val="100000"/>
              </a:lnSpc>
              <a:buClr>
                <a:srgbClr val="FF0000"/>
              </a:buClr>
              <a:buFont typeface="Wingdings" panose="05000000000000000000" pitchFamily="2" charset="2"/>
              <a:buChar char="q"/>
            </a:pPr>
            <a:r>
              <a:rPr lang="en-US" sz="2000" dirty="0" err="1"/>
              <a:t>Một</a:t>
            </a:r>
            <a:r>
              <a:rPr lang="en-US" sz="2000" dirty="0"/>
              <a:t> </a:t>
            </a:r>
            <a:r>
              <a:rPr lang="en-US" sz="2000" dirty="0" err="1"/>
              <a:t>nhóm</a:t>
            </a:r>
            <a:r>
              <a:rPr lang="en-US" sz="2000" dirty="0"/>
              <a:t> </a:t>
            </a:r>
            <a:r>
              <a:rPr lang="en-US" sz="2000" dirty="0" err="1"/>
              <a:t>các</a:t>
            </a:r>
            <a:r>
              <a:rPr lang="en-US" sz="2000" dirty="0"/>
              <a:t> </a:t>
            </a:r>
            <a:r>
              <a:rPr lang="en-US" sz="2000" dirty="0" err="1"/>
              <a:t>nhân</a:t>
            </a:r>
            <a:r>
              <a:rPr lang="en-US" sz="2000" dirty="0"/>
              <a:t> </a:t>
            </a:r>
            <a:r>
              <a:rPr lang="en-US" sz="2000" dirty="0" err="1"/>
              <a:t>viên</a:t>
            </a:r>
            <a:r>
              <a:rPr lang="en-US" sz="2000" dirty="0"/>
              <a:t> </a:t>
            </a:r>
            <a:r>
              <a:rPr lang="en-US" sz="2000" dirty="0" err="1"/>
              <a:t>từ</a:t>
            </a:r>
            <a:r>
              <a:rPr lang="en-US" sz="2000" dirty="0"/>
              <a:t> </a:t>
            </a:r>
            <a:r>
              <a:rPr lang="en-US" sz="2000" dirty="0" err="1"/>
              <a:t>các</a:t>
            </a:r>
            <a:r>
              <a:rPr lang="en-US" sz="2000" dirty="0"/>
              <a:t> </a:t>
            </a:r>
            <a:r>
              <a:rPr lang="en-US" sz="2000" dirty="0" err="1"/>
              <a:t>bộ</a:t>
            </a:r>
            <a:r>
              <a:rPr lang="en-US" sz="2000" dirty="0"/>
              <a:t> </a:t>
            </a:r>
            <a:r>
              <a:rPr lang="en-US" sz="2000" dirty="0" err="1"/>
              <a:t>phận</a:t>
            </a:r>
            <a:r>
              <a:rPr lang="en-US" sz="2000" dirty="0"/>
              <a:t> </a:t>
            </a:r>
            <a:r>
              <a:rPr lang="en-US" sz="2000" dirty="0" err="1"/>
              <a:t>chức</a:t>
            </a:r>
            <a:r>
              <a:rPr lang="en-US" sz="2000" dirty="0"/>
              <a:t> </a:t>
            </a:r>
            <a:r>
              <a:rPr lang="en-US" sz="2000" dirty="0" err="1"/>
              <a:t>năng</a:t>
            </a:r>
            <a:r>
              <a:rPr lang="en-US" sz="2000" dirty="0"/>
              <a:t> </a:t>
            </a:r>
            <a:r>
              <a:rPr lang="en-US" sz="2000" dirty="0" err="1"/>
              <a:t>của</a:t>
            </a:r>
            <a:r>
              <a:rPr lang="en-US" sz="2000" dirty="0"/>
              <a:t> </a:t>
            </a:r>
            <a:r>
              <a:rPr lang="en-US" sz="2000" dirty="0" err="1"/>
              <a:t>công</a:t>
            </a:r>
            <a:r>
              <a:rPr lang="en-US" sz="2000" dirty="0"/>
              <a:t> ty đ</a:t>
            </a:r>
            <a:r>
              <a:rPr lang="vi-VN" sz="2000" dirty="0"/>
              <a:t>ư</a:t>
            </a:r>
            <a:r>
              <a:rPr lang="en-US" sz="2000" dirty="0" err="1"/>
              <a:t>ợc</a:t>
            </a:r>
            <a:r>
              <a:rPr lang="en-US" sz="2000" dirty="0"/>
              <a:t> </a:t>
            </a:r>
            <a:r>
              <a:rPr lang="en-US" sz="2000" dirty="0" err="1"/>
              <a:t>cử</a:t>
            </a:r>
            <a:r>
              <a:rPr lang="en-US" sz="2000" dirty="0"/>
              <a:t> ra </a:t>
            </a:r>
            <a:r>
              <a:rPr lang="en-US" sz="2000" dirty="0" err="1"/>
              <a:t>để</a:t>
            </a:r>
            <a:r>
              <a:rPr lang="en-US" sz="2000" dirty="0"/>
              <a:t> </a:t>
            </a:r>
            <a:r>
              <a:rPr lang="en-US" sz="2000" dirty="0" err="1"/>
              <a:t>dự</a:t>
            </a:r>
            <a:r>
              <a:rPr lang="en-US" sz="2000" dirty="0"/>
              <a:t> </a:t>
            </a:r>
            <a:r>
              <a:rPr lang="en-US" sz="2000" dirty="0" err="1"/>
              <a:t>báo</a:t>
            </a:r>
            <a:endParaRPr lang="vi-VN" sz="2000" dirty="0"/>
          </a:p>
          <a:p>
            <a:pPr algn="just">
              <a:lnSpc>
                <a:spcPct val="100000"/>
              </a:lnSpc>
              <a:buClr>
                <a:srgbClr val="FF0000"/>
              </a:buClr>
              <a:buFont typeface="Wingdings" panose="05000000000000000000" pitchFamily="2" charset="2"/>
              <a:buChar char="v"/>
            </a:pPr>
            <a:r>
              <a:rPr lang="en-US" sz="2000" u="sng" dirty="0" err="1"/>
              <a:t>Phương</a:t>
            </a:r>
            <a:r>
              <a:rPr lang="en-US" sz="2000" u="sng" dirty="0"/>
              <a:t> </a:t>
            </a:r>
            <a:r>
              <a:rPr lang="en-US" sz="2000" u="sng" dirty="0" err="1"/>
              <a:t>pháp</a:t>
            </a:r>
            <a:r>
              <a:rPr lang="en-US" sz="2000" u="sng" dirty="0"/>
              <a:t> </a:t>
            </a:r>
            <a:r>
              <a:rPr lang="en-US" sz="2000" u="sng" dirty="0" err="1"/>
              <a:t>đánh</a:t>
            </a:r>
            <a:r>
              <a:rPr lang="en-US" sz="2000" u="sng" dirty="0"/>
              <a:t> </a:t>
            </a:r>
            <a:r>
              <a:rPr lang="en-US" sz="2000" u="sng" dirty="0" err="1"/>
              <a:t>giá</a:t>
            </a:r>
            <a:r>
              <a:rPr lang="en-US" sz="2000" u="sng" dirty="0"/>
              <a:t> </a:t>
            </a:r>
            <a:r>
              <a:rPr lang="en-US" sz="2000" u="sng" dirty="0" err="1"/>
              <a:t>tổng</a:t>
            </a:r>
            <a:r>
              <a:rPr lang="en-US" sz="2000" u="sng" dirty="0"/>
              <a:t> </a:t>
            </a:r>
            <a:r>
              <a:rPr lang="en-US" sz="2000" u="sng" dirty="0" err="1"/>
              <a:t>quát</a:t>
            </a:r>
            <a:endParaRPr lang="en-US" sz="2000" u="sng" dirty="0"/>
          </a:p>
          <a:p>
            <a:pPr algn="just">
              <a:lnSpc>
                <a:spcPct val="100000"/>
              </a:lnSpc>
              <a:buClr>
                <a:srgbClr val="FF0000"/>
              </a:buClr>
              <a:buFont typeface="Wingdings" panose="05000000000000000000" pitchFamily="2" charset="2"/>
              <a:buChar char="q"/>
            </a:pPr>
            <a:r>
              <a:rPr lang="en-US" sz="2000" dirty="0" err="1"/>
              <a:t>Đặt</a:t>
            </a:r>
            <a:r>
              <a:rPr lang="en-US" sz="2000" dirty="0"/>
              <a:t> </a:t>
            </a:r>
            <a:r>
              <a:rPr lang="en-US" sz="2000" dirty="0" err="1"/>
              <a:t>câu</a:t>
            </a:r>
            <a:r>
              <a:rPr lang="en-US" sz="2000" dirty="0"/>
              <a:t> </a:t>
            </a:r>
            <a:r>
              <a:rPr lang="en-US" sz="2000" dirty="0" err="1"/>
              <a:t>hỏi</a:t>
            </a:r>
            <a:r>
              <a:rPr lang="en-US" sz="2000" dirty="0"/>
              <a:t> </a:t>
            </a:r>
            <a:r>
              <a:rPr lang="en-US" sz="2000" dirty="0" err="1"/>
              <a:t>trực</a:t>
            </a:r>
            <a:r>
              <a:rPr lang="en-US" sz="2000" dirty="0"/>
              <a:t> </a:t>
            </a:r>
            <a:r>
              <a:rPr lang="en-US" sz="2000" dirty="0" err="1"/>
              <a:t>tiếp</a:t>
            </a:r>
            <a:r>
              <a:rPr lang="en-US" sz="2000" dirty="0"/>
              <a:t> </a:t>
            </a:r>
            <a:r>
              <a:rPr lang="en-US" sz="2000" dirty="0" err="1"/>
              <a:t>cho</a:t>
            </a:r>
            <a:r>
              <a:rPr lang="en-US" sz="2000" dirty="0"/>
              <a:t> </a:t>
            </a:r>
            <a:r>
              <a:rPr lang="en-US" sz="2000" dirty="0" err="1"/>
              <a:t>KH</a:t>
            </a:r>
            <a:r>
              <a:rPr lang="en-US" sz="2000" dirty="0"/>
              <a:t> </a:t>
            </a:r>
            <a:r>
              <a:rPr lang="en-US" sz="2000" dirty="0" err="1"/>
              <a:t>về</a:t>
            </a:r>
            <a:r>
              <a:rPr lang="en-US" sz="2000" dirty="0"/>
              <a:t> </a:t>
            </a:r>
            <a:r>
              <a:rPr lang="en-US" sz="2000" dirty="0" err="1"/>
              <a:t>kế</a:t>
            </a:r>
            <a:r>
              <a:rPr lang="en-US" sz="2000" dirty="0"/>
              <a:t> </a:t>
            </a:r>
            <a:r>
              <a:rPr lang="en-US" sz="2000" dirty="0" err="1"/>
              <a:t>hoạch</a:t>
            </a:r>
            <a:r>
              <a:rPr lang="en-US" sz="2000" dirty="0"/>
              <a:t> t</a:t>
            </a:r>
            <a:r>
              <a:rPr lang="vi-VN" sz="2000" dirty="0"/>
              <a:t>ương lai </a:t>
            </a:r>
            <a:r>
              <a:rPr lang="vi-VN" sz="2000" dirty="0" err="1"/>
              <a:t>của</a:t>
            </a:r>
            <a:r>
              <a:rPr lang="vi-VN" sz="2000" dirty="0"/>
              <a:t> </a:t>
            </a:r>
            <a:r>
              <a:rPr lang="vi-VN" sz="2000" dirty="0" err="1"/>
              <a:t>họ</a:t>
            </a:r>
            <a:endParaRPr lang="vi-VN" sz="2000" dirty="0"/>
          </a:p>
          <a:p>
            <a:pPr algn="just">
              <a:lnSpc>
                <a:spcPct val="100000"/>
              </a:lnSpc>
              <a:buClr>
                <a:srgbClr val="FF0000"/>
              </a:buClr>
              <a:buFont typeface="Wingdings" panose="05000000000000000000" pitchFamily="2" charset="2"/>
              <a:buChar char="q"/>
            </a:pPr>
            <a:r>
              <a:rPr lang="vi-VN" sz="2000" dirty="0" err="1"/>
              <a:t>Thích</a:t>
            </a:r>
            <a:r>
              <a:rPr lang="vi-VN" sz="2000" dirty="0"/>
              <a:t> </a:t>
            </a:r>
            <a:r>
              <a:rPr lang="vi-VN" sz="2000" dirty="0" err="1"/>
              <a:t>hợp</a:t>
            </a:r>
            <a:r>
              <a:rPr lang="vi-VN" sz="2000" dirty="0"/>
              <a:t> ở nơi </a:t>
            </a:r>
            <a:r>
              <a:rPr lang="vi-VN" sz="2000" dirty="0" err="1"/>
              <a:t>thị</a:t>
            </a:r>
            <a:r>
              <a:rPr lang="vi-VN" sz="2000" dirty="0"/>
              <a:t> </a:t>
            </a:r>
            <a:r>
              <a:rPr lang="vi-VN" sz="2000" dirty="0" err="1"/>
              <a:t>trường</a:t>
            </a:r>
            <a:r>
              <a:rPr lang="vi-VN" sz="2000" dirty="0"/>
              <a:t> </a:t>
            </a:r>
            <a:r>
              <a:rPr lang="vi-VN" sz="2000" dirty="0" err="1"/>
              <a:t>được</a:t>
            </a:r>
            <a:r>
              <a:rPr lang="vi-VN" sz="2000" dirty="0"/>
              <a:t> </a:t>
            </a:r>
            <a:r>
              <a:rPr lang="vi-VN" sz="2000" dirty="0" err="1"/>
              <a:t>xác</a:t>
            </a:r>
            <a:r>
              <a:rPr lang="vi-VN" sz="2000" dirty="0"/>
              <a:t> </a:t>
            </a:r>
            <a:r>
              <a:rPr lang="vi-VN" sz="2000" dirty="0" err="1"/>
              <a:t>định</a:t>
            </a:r>
            <a:r>
              <a:rPr lang="vi-VN" sz="2000" dirty="0"/>
              <a:t> </a:t>
            </a:r>
            <a:r>
              <a:rPr lang="vi-VN" sz="2000" dirty="0" err="1"/>
              <a:t>rõ</a:t>
            </a:r>
            <a:r>
              <a:rPr lang="vi-VN" sz="2000" dirty="0"/>
              <a:t> </a:t>
            </a:r>
            <a:r>
              <a:rPr lang="vi-VN" sz="2000" dirty="0" err="1"/>
              <a:t>và</a:t>
            </a:r>
            <a:r>
              <a:rPr lang="vi-VN" sz="2000" dirty="0"/>
              <a:t> </a:t>
            </a:r>
            <a:r>
              <a:rPr lang="vi-VN" sz="2000" dirty="0" err="1"/>
              <a:t>người</a:t>
            </a:r>
            <a:r>
              <a:rPr lang="vi-VN" sz="2000" dirty="0"/>
              <a:t> mua </a:t>
            </a:r>
            <a:r>
              <a:rPr lang="vi-VN" sz="2000" dirty="0" err="1"/>
              <a:t>có</a:t>
            </a:r>
            <a:r>
              <a:rPr lang="vi-VN" sz="2000" dirty="0"/>
              <a:t> </a:t>
            </a:r>
            <a:r>
              <a:rPr lang="vi-VN" sz="2000" dirty="0" err="1"/>
              <a:t>kế</a:t>
            </a:r>
            <a:r>
              <a:rPr lang="vi-VN" sz="2000" dirty="0"/>
              <a:t> </a:t>
            </a:r>
            <a:r>
              <a:rPr lang="vi-VN" sz="2000" dirty="0" err="1"/>
              <a:t>hoạch</a:t>
            </a:r>
            <a:r>
              <a:rPr lang="vi-VN" sz="2000" dirty="0"/>
              <a:t> mua </a:t>
            </a:r>
            <a:r>
              <a:rPr lang="vi-VN" sz="2000" dirty="0" err="1"/>
              <a:t>hàng</a:t>
            </a:r>
            <a:r>
              <a:rPr lang="vi-VN" sz="2000" dirty="0"/>
              <a:t> </a:t>
            </a:r>
            <a:r>
              <a:rPr lang="vi-VN" sz="2000" dirty="0" err="1"/>
              <a:t>cẩn</a:t>
            </a:r>
            <a:r>
              <a:rPr lang="vi-VN" sz="2000" dirty="0"/>
              <a:t> </a:t>
            </a:r>
            <a:r>
              <a:rPr lang="vi-VN" sz="2000" dirty="0" err="1"/>
              <a:t>thận</a:t>
            </a:r>
            <a:endParaRPr lang="vi-VN" sz="2000" dirty="0"/>
          </a:p>
          <a:p>
            <a:pPr marL="0" indent="0">
              <a:lnSpc>
                <a:spcPct val="100000"/>
              </a:lnSpc>
              <a:buNone/>
            </a:pPr>
            <a:endParaRPr lang="vi-VN" sz="800" dirty="0"/>
          </a:p>
          <a:p>
            <a:pPr>
              <a:lnSpc>
                <a:spcPct val="100000"/>
              </a:lnSpc>
            </a:pPr>
            <a:endParaRPr lang="vi-VN" sz="800" dirty="0"/>
          </a:p>
          <a:p>
            <a:pPr>
              <a:lnSpc>
                <a:spcPct val="100000"/>
              </a:lnSpc>
            </a:pPr>
            <a:endParaRPr lang="vi-VN" sz="800" dirty="0"/>
          </a:p>
        </p:txBody>
      </p:sp>
    </p:spTree>
    <p:extLst>
      <p:ext uri="{BB962C8B-B14F-4D97-AF65-F5344CB8AC3E}">
        <p14:creationId xmlns:p14="http://schemas.microsoft.com/office/powerpoint/2010/main" val="1713259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solidFill>
                  <a:schemeClr val="tx1"/>
                </a:solidFill>
              </a:rPr>
              <a:t>Tóm</a:t>
            </a:r>
            <a:r>
              <a:rPr lang="en-US" sz="2800" dirty="0">
                <a:solidFill>
                  <a:schemeClr val="tx1"/>
                </a:solidFill>
              </a:rPr>
              <a:t> </a:t>
            </a:r>
            <a:r>
              <a:rPr lang="en-US" sz="2800" dirty="0" err="1">
                <a:solidFill>
                  <a:schemeClr val="tx1"/>
                </a:solidFill>
              </a:rPr>
              <a:t>tắt</a:t>
            </a:r>
            <a:r>
              <a:rPr lang="en-US" sz="2800" dirty="0">
                <a:solidFill>
                  <a:schemeClr val="tx1"/>
                </a:solidFill>
              </a:rPr>
              <a:t> </a:t>
            </a:r>
            <a:r>
              <a:rPr lang="en-US" sz="2800" dirty="0" err="1">
                <a:solidFill>
                  <a:schemeClr val="tx1"/>
                </a:solidFill>
              </a:rPr>
              <a:t>chương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74</a:t>
            </a:fld>
            <a:endParaRPr lang="en-US"/>
          </a:p>
        </p:txBody>
      </p:sp>
      <p:sp>
        <p:nvSpPr>
          <p:cNvPr id="4" name="Content Placeholder 3"/>
          <p:cNvSpPr>
            <a:spLocks noGrp="1"/>
          </p:cNvSpPr>
          <p:nvPr>
            <p:ph sz="quarter" idx="1"/>
          </p:nvPr>
        </p:nvSpPr>
        <p:spPr/>
        <p:txBody>
          <a:bodyPr>
            <a:normAutofit/>
          </a:bodyPr>
          <a:lstStyle/>
          <a:p>
            <a:pPr marL="0" indent="0" algn="just">
              <a:lnSpc>
                <a:spcPct val="120000"/>
              </a:lnSpc>
              <a:buNone/>
            </a:pPr>
            <a:r>
              <a:rPr lang="en-US" sz="2400" dirty="0" err="1"/>
              <a:t>Chương</a:t>
            </a:r>
            <a:r>
              <a:rPr lang="en-US" sz="2400" dirty="0"/>
              <a:t> 3 </a:t>
            </a:r>
            <a:r>
              <a:rPr lang="en-US" sz="2400" dirty="0" err="1"/>
              <a:t>đề</a:t>
            </a:r>
            <a:r>
              <a:rPr lang="en-US" sz="2400" dirty="0"/>
              <a:t> </a:t>
            </a:r>
            <a:r>
              <a:rPr lang="en-US" sz="2400" dirty="0" err="1"/>
              <a:t>cập</a:t>
            </a:r>
            <a:r>
              <a:rPr lang="en-US" sz="2400" dirty="0"/>
              <a:t> </a:t>
            </a:r>
            <a:r>
              <a:rPr lang="en-US" sz="2400" dirty="0" err="1"/>
              <a:t>tới</a:t>
            </a:r>
            <a:r>
              <a:rPr lang="en-US" sz="2400" dirty="0"/>
              <a:t>:</a:t>
            </a:r>
          </a:p>
          <a:p>
            <a:pPr algn="just">
              <a:lnSpc>
                <a:spcPct val="120000"/>
              </a:lnSpc>
              <a:buFont typeface="Wingdings" pitchFamily="2" charset="2"/>
              <a:buChar char="v"/>
            </a:pPr>
            <a:r>
              <a:rPr lang="en-US" sz="2400" dirty="0" err="1"/>
              <a:t>Nội</a:t>
            </a:r>
            <a:r>
              <a:rPr lang="en-US" sz="2400" dirty="0"/>
              <a:t> dung </a:t>
            </a:r>
            <a:r>
              <a:rPr lang="en-US" sz="2400" dirty="0" err="1"/>
              <a:t>của</a:t>
            </a:r>
            <a:r>
              <a:rPr lang="en-US" sz="2400" dirty="0"/>
              <a:t> </a:t>
            </a:r>
            <a:r>
              <a:rPr lang="en-US" sz="2400" dirty="0" err="1"/>
              <a:t>bản</a:t>
            </a:r>
            <a:r>
              <a:rPr lang="en-US" sz="2400" dirty="0"/>
              <a:t> </a:t>
            </a:r>
            <a:r>
              <a:rPr lang="en-US" sz="2400" dirty="0" err="1"/>
              <a:t>kế</a:t>
            </a:r>
            <a:r>
              <a:rPr lang="en-US" sz="2400" dirty="0"/>
              <a:t> </a:t>
            </a:r>
            <a:r>
              <a:rPr lang="en-US" sz="2400" dirty="0" err="1"/>
              <a:t>hoạch</a:t>
            </a:r>
            <a:r>
              <a:rPr lang="en-US" sz="2400" dirty="0"/>
              <a:t> </a:t>
            </a:r>
            <a:r>
              <a:rPr lang="en-US" sz="2400" dirty="0" err="1"/>
              <a:t>bán</a:t>
            </a:r>
            <a:r>
              <a:rPr lang="en-US" sz="2400" dirty="0"/>
              <a:t> </a:t>
            </a:r>
            <a:r>
              <a:rPr lang="en-US" sz="2400" dirty="0" err="1"/>
              <a:t>hàng</a:t>
            </a:r>
            <a:r>
              <a:rPr lang="en-US" sz="2400" dirty="0"/>
              <a:t>; </a:t>
            </a:r>
          </a:p>
          <a:p>
            <a:pPr algn="just">
              <a:lnSpc>
                <a:spcPct val="120000"/>
              </a:lnSpc>
              <a:buFont typeface="Wingdings" pitchFamily="2" charset="2"/>
              <a:buChar char="v"/>
            </a:pPr>
            <a:r>
              <a:rPr lang="en-US" sz="2400" dirty="0" err="1"/>
              <a:t>Cách</a:t>
            </a:r>
            <a:r>
              <a:rPr lang="en-US" sz="2400" dirty="0"/>
              <a:t> </a:t>
            </a:r>
            <a:r>
              <a:rPr lang="en-US" sz="2400" dirty="0" err="1"/>
              <a:t>thức</a:t>
            </a:r>
            <a:r>
              <a:rPr lang="en-US" sz="2400" dirty="0"/>
              <a:t> </a:t>
            </a:r>
            <a:r>
              <a:rPr lang="en-US" sz="2400" dirty="0" err="1"/>
              <a:t>tạo</a:t>
            </a:r>
            <a:r>
              <a:rPr lang="en-US" sz="2400" dirty="0"/>
              <a:t> </a:t>
            </a:r>
            <a:r>
              <a:rPr lang="en-US" sz="2400" dirty="0" err="1"/>
              <a:t>nên</a:t>
            </a:r>
            <a:r>
              <a:rPr lang="en-US" sz="2400" dirty="0"/>
              <a:t> </a:t>
            </a:r>
            <a:r>
              <a:rPr lang="en-US" sz="2400" dirty="0" err="1"/>
              <a:t>bản</a:t>
            </a:r>
            <a:r>
              <a:rPr lang="en-US" sz="2400" dirty="0"/>
              <a:t> </a:t>
            </a:r>
            <a:r>
              <a:rPr lang="en-US" sz="2400" dirty="0" err="1"/>
              <a:t>kế</a:t>
            </a:r>
            <a:r>
              <a:rPr lang="en-US" sz="2400" dirty="0"/>
              <a:t> </a:t>
            </a:r>
            <a:r>
              <a:rPr lang="en-US" sz="2400" dirty="0" err="1"/>
              <a:t>hoạch</a:t>
            </a:r>
            <a:r>
              <a:rPr lang="en-US" sz="2400" dirty="0"/>
              <a:t> </a:t>
            </a:r>
            <a:r>
              <a:rPr lang="en-US" sz="2400" dirty="0" err="1"/>
              <a:t>bán</a:t>
            </a:r>
            <a:r>
              <a:rPr lang="en-US" sz="2400" dirty="0"/>
              <a:t> </a:t>
            </a:r>
            <a:r>
              <a:rPr lang="en-US" sz="2400" dirty="0" err="1"/>
              <a:t>hàng</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mục</a:t>
            </a:r>
            <a:r>
              <a:rPr lang="en-US" sz="2400" dirty="0"/>
              <a:t> </a:t>
            </a:r>
            <a:r>
              <a:rPr lang="en-US" sz="2400" dirty="0" err="1"/>
              <a:t>tiêu</a:t>
            </a:r>
            <a:r>
              <a:rPr lang="en-US" sz="2400" dirty="0"/>
              <a:t> </a:t>
            </a:r>
            <a:r>
              <a:rPr lang="en-US" sz="2400" dirty="0" err="1"/>
              <a:t>và</a:t>
            </a:r>
            <a:r>
              <a:rPr lang="en-US" sz="2400" dirty="0"/>
              <a:t> </a:t>
            </a:r>
            <a:r>
              <a:rPr lang="en-US" sz="2400" dirty="0" err="1"/>
              <a:t>điều</a:t>
            </a:r>
            <a:r>
              <a:rPr lang="en-US" sz="2400" dirty="0"/>
              <a:t> </a:t>
            </a:r>
            <a:r>
              <a:rPr lang="en-US" sz="2400" dirty="0" err="1"/>
              <a:t>kiện</a:t>
            </a:r>
            <a:r>
              <a:rPr lang="en-US" sz="2400" dirty="0"/>
              <a:t> </a:t>
            </a:r>
            <a:r>
              <a:rPr lang="en-US" sz="2400" dirty="0" err="1"/>
              <a:t>của</a:t>
            </a:r>
            <a:r>
              <a:rPr lang="en-US" sz="2400" dirty="0"/>
              <a:t> </a:t>
            </a:r>
            <a:r>
              <a:rPr lang="en-US" sz="2400" dirty="0" err="1"/>
              <a:t>doanh</a:t>
            </a:r>
            <a:r>
              <a:rPr lang="en-US" sz="2400" dirty="0"/>
              <a:t> </a:t>
            </a:r>
            <a:r>
              <a:rPr lang="en-US" sz="2400" dirty="0" err="1"/>
              <a:t>nghiệp</a:t>
            </a:r>
            <a:r>
              <a:rPr lang="en-US" sz="2400" dirty="0"/>
              <a:t>, </a:t>
            </a:r>
          </a:p>
          <a:p>
            <a:pPr algn="just">
              <a:lnSpc>
                <a:spcPct val="120000"/>
              </a:lnSpc>
              <a:buFont typeface="Wingdings" pitchFamily="2" charset="2"/>
              <a:buChar char="v"/>
            </a:pPr>
            <a:r>
              <a:rPr lang="en-US" sz="2400" dirty="0" err="1"/>
              <a:t>Cách</a:t>
            </a:r>
            <a:r>
              <a:rPr lang="en-US" sz="2400" dirty="0"/>
              <a:t> </a:t>
            </a:r>
            <a:r>
              <a:rPr lang="en-US" sz="2400" dirty="0" err="1"/>
              <a:t>xác</a:t>
            </a:r>
            <a:r>
              <a:rPr lang="en-US" sz="2400" dirty="0"/>
              <a:t> </a:t>
            </a:r>
            <a:r>
              <a:rPr lang="en-US" sz="2400" dirty="0" err="1"/>
              <a:t>định</a:t>
            </a:r>
            <a:r>
              <a:rPr lang="en-US" sz="2400" dirty="0"/>
              <a:t> </a:t>
            </a:r>
            <a:r>
              <a:rPr lang="en-US" sz="2400" dirty="0" err="1"/>
              <a:t>chỉ</a:t>
            </a:r>
            <a:r>
              <a:rPr lang="en-US" sz="2400" dirty="0"/>
              <a:t> </a:t>
            </a:r>
            <a:r>
              <a:rPr lang="en-US" sz="2400" dirty="0" err="1"/>
              <a:t>tiêu</a:t>
            </a:r>
            <a:r>
              <a:rPr lang="en-US" sz="2400" dirty="0"/>
              <a:t> </a:t>
            </a:r>
            <a:r>
              <a:rPr lang="en-US" sz="2400" dirty="0" err="1"/>
              <a:t>bán</a:t>
            </a:r>
            <a:r>
              <a:rPr lang="en-US" sz="2400" dirty="0"/>
              <a:t> </a:t>
            </a:r>
            <a:r>
              <a:rPr lang="en-US" sz="2400" dirty="0" err="1"/>
              <a:t>hàng</a:t>
            </a:r>
            <a:r>
              <a:rPr lang="en-US" sz="2400" dirty="0"/>
              <a:t> </a:t>
            </a:r>
            <a:r>
              <a:rPr lang="en-US" sz="2400" dirty="0" err="1"/>
              <a:t>và</a:t>
            </a:r>
            <a:r>
              <a:rPr lang="en-US" sz="2400" dirty="0"/>
              <a:t> </a:t>
            </a:r>
            <a:r>
              <a:rPr lang="en-US" sz="2400" dirty="0" err="1"/>
              <a:t>ngân</a:t>
            </a:r>
            <a:r>
              <a:rPr lang="en-US" sz="2400" dirty="0"/>
              <a:t> </a:t>
            </a:r>
            <a:r>
              <a:rPr lang="en-US" sz="2400" dirty="0" err="1"/>
              <a:t>sách</a:t>
            </a:r>
            <a:r>
              <a:rPr lang="en-US" sz="2400" dirty="0"/>
              <a:t> </a:t>
            </a:r>
            <a:r>
              <a:rPr lang="en-US" sz="2400" dirty="0" err="1"/>
              <a:t>để</a:t>
            </a:r>
            <a:r>
              <a:rPr lang="en-US" sz="2400" dirty="0"/>
              <a:t> </a:t>
            </a:r>
            <a:r>
              <a:rPr lang="en-US" sz="2400" dirty="0" err="1"/>
              <a:t>thực</a:t>
            </a:r>
            <a:r>
              <a:rPr lang="en-US" sz="2400" dirty="0"/>
              <a:t> </a:t>
            </a:r>
            <a:r>
              <a:rPr lang="en-US" sz="2400" dirty="0" err="1"/>
              <a:t>hiện</a:t>
            </a:r>
            <a:r>
              <a:rPr lang="en-US" sz="2400" dirty="0"/>
              <a:t> </a:t>
            </a:r>
            <a:r>
              <a:rPr lang="en-US" sz="2400" dirty="0" err="1"/>
              <a:t>chỉ</a:t>
            </a:r>
            <a:r>
              <a:rPr lang="en-US" sz="2400" dirty="0"/>
              <a:t> </a:t>
            </a:r>
            <a:r>
              <a:rPr lang="en-US" sz="2400" dirty="0" err="1"/>
              <a:t>tiêu</a:t>
            </a:r>
            <a:r>
              <a:rPr lang="en-US" sz="2400" dirty="0"/>
              <a:t>.</a:t>
            </a:r>
            <a:endParaRPr lang="vi-VN" sz="2400" dirty="0"/>
          </a:p>
        </p:txBody>
      </p:sp>
    </p:spTree>
    <p:extLst>
      <p:ext uri="{BB962C8B-B14F-4D97-AF65-F5344CB8AC3E}">
        <p14:creationId xmlns:p14="http://schemas.microsoft.com/office/powerpoint/2010/main" val="3386949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47" y="609600"/>
            <a:ext cx="8382000" cy="918332"/>
          </a:xfrm>
        </p:spPr>
        <p:txBody>
          <a:bodyPr>
            <a:normAutofit fontScale="90000"/>
          </a:bodyPr>
          <a:lstStyle/>
          <a:p>
            <a:pPr algn="ctr">
              <a:lnSpc>
                <a:spcPct val="100000"/>
              </a:lnSpc>
            </a:pPr>
            <a:r>
              <a:rPr kumimoji="0" lang="en-US" sz="3100" kern="1200" spc="0" dirty="0" err="1">
                <a:solidFill>
                  <a:schemeClr val="tx1">
                    <a:lumMod val="95000"/>
                    <a:lumOff val="5000"/>
                  </a:schemeClr>
                </a:solidFill>
              </a:rPr>
              <a:t>Chương</a:t>
            </a:r>
            <a:r>
              <a:rPr kumimoji="0" lang="en-US" sz="3100" kern="1200" spc="0" dirty="0">
                <a:solidFill>
                  <a:schemeClr val="tx1">
                    <a:lumMod val="95000"/>
                    <a:lumOff val="5000"/>
                  </a:schemeClr>
                </a:solidFill>
              </a:rPr>
              <a:t> 4: </a:t>
            </a:r>
            <a:r>
              <a:rPr lang="en-US" sz="3100" dirty="0" err="1">
                <a:solidFill>
                  <a:schemeClr val="tx1"/>
                </a:solidFill>
              </a:rPr>
              <a:t>ĐÁNH</a:t>
            </a:r>
            <a:r>
              <a:rPr lang="en-US" sz="3100" dirty="0">
                <a:solidFill>
                  <a:schemeClr val="tx1"/>
                </a:solidFill>
              </a:rPr>
              <a:t> </a:t>
            </a:r>
            <a:r>
              <a:rPr lang="en-US" sz="3100" dirty="0" err="1">
                <a:solidFill>
                  <a:schemeClr val="tx1"/>
                </a:solidFill>
              </a:rPr>
              <a:t>GIÁ</a:t>
            </a:r>
            <a:r>
              <a:rPr lang="en-US" sz="3100" dirty="0">
                <a:solidFill>
                  <a:schemeClr val="tx1"/>
                </a:solidFill>
              </a:rPr>
              <a:t> </a:t>
            </a:r>
            <a:r>
              <a:rPr lang="en-US" sz="3100" dirty="0" err="1">
                <a:solidFill>
                  <a:schemeClr val="tx1"/>
                </a:solidFill>
              </a:rPr>
              <a:t>TIỀM</a:t>
            </a:r>
            <a:r>
              <a:rPr lang="en-US" sz="3100" dirty="0">
                <a:solidFill>
                  <a:schemeClr val="tx1"/>
                </a:solidFill>
              </a:rPr>
              <a:t> </a:t>
            </a:r>
            <a:r>
              <a:rPr lang="en-US" sz="3100" dirty="0" err="1">
                <a:solidFill>
                  <a:schemeClr val="tx1"/>
                </a:solidFill>
              </a:rPr>
              <a:t>NĂNG</a:t>
            </a:r>
            <a:r>
              <a:rPr lang="en-US" sz="3100" dirty="0">
                <a:solidFill>
                  <a:schemeClr val="tx1"/>
                </a:solidFill>
              </a:rPr>
              <a:t> </a:t>
            </a:r>
            <a:r>
              <a:rPr lang="en-US" sz="3100" dirty="0" err="1">
                <a:solidFill>
                  <a:schemeClr val="tx1"/>
                </a:solidFill>
              </a:rPr>
              <a:t>THỊ</a:t>
            </a:r>
            <a:r>
              <a:rPr lang="en-US" sz="3100" dirty="0">
                <a:solidFill>
                  <a:schemeClr val="tx1"/>
                </a:solidFill>
              </a:rPr>
              <a:t> </a:t>
            </a:r>
            <a:r>
              <a:rPr lang="en-US" sz="3100" dirty="0" err="1">
                <a:solidFill>
                  <a:schemeClr val="tx1"/>
                </a:solidFill>
              </a:rPr>
              <a:t>TRƯỜNG</a:t>
            </a:r>
            <a:r>
              <a:rPr lang="en-US" sz="3100" dirty="0">
                <a:solidFill>
                  <a:schemeClr val="tx1"/>
                </a:solidFill>
              </a:rPr>
              <a:t> </a:t>
            </a:r>
            <a:r>
              <a:rPr lang="en-US" sz="3100" dirty="0" err="1">
                <a:solidFill>
                  <a:schemeClr val="tx1"/>
                </a:solidFill>
              </a:rPr>
              <a:t>VÀ</a:t>
            </a:r>
            <a:r>
              <a:rPr lang="en-US" sz="3100" dirty="0">
                <a:solidFill>
                  <a:schemeClr val="tx1"/>
                </a:solidFill>
              </a:rPr>
              <a:t> </a:t>
            </a:r>
            <a:r>
              <a:rPr lang="en-US" sz="3100" dirty="0" err="1">
                <a:solidFill>
                  <a:schemeClr val="tx1"/>
                </a:solidFill>
              </a:rPr>
              <a:t>DỰ</a:t>
            </a:r>
            <a:r>
              <a:rPr lang="en-US" sz="3100" dirty="0">
                <a:solidFill>
                  <a:schemeClr val="tx1"/>
                </a:solidFill>
              </a:rPr>
              <a:t> </a:t>
            </a:r>
            <a:r>
              <a:rPr lang="en-US" sz="3100" dirty="0" err="1">
                <a:solidFill>
                  <a:schemeClr val="tx1"/>
                </a:solidFill>
              </a:rPr>
              <a:t>BÁO</a:t>
            </a:r>
            <a:r>
              <a:rPr lang="en-US" sz="3100" dirty="0">
                <a:solidFill>
                  <a:schemeClr val="tx1"/>
                </a:solidFill>
              </a:rPr>
              <a:t> </a:t>
            </a:r>
            <a:r>
              <a:rPr lang="en-US" sz="3100" dirty="0" err="1">
                <a:solidFill>
                  <a:schemeClr val="tx1"/>
                </a:solidFill>
              </a:rPr>
              <a:t>LƯỢNG</a:t>
            </a:r>
            <a:r>
              <a:rPr lang="en-US" sz="3100" dirty="0">
                <a:solidFill>
                  <a:schemeClr val="tx1"/>
                </a:solidFill>
              </a:rPr>
              <a:t> </a:t>
            </a:r>
            <a:r>
              <a:rPr lang="en-US" sz="3100" dirty="0" err="1">
                <a:solidFill>
                  <a:schemeClr val="tx1"/>
                </a:solidFill>
              </a:rPr>
              <a:t>BÁN</a:t>
            </a:r>
            <a:br>
              <a:rPr lang="vi-VN" sz="2800" dirty="0">
                <a:solidFill>
                  <a:schemeClr val="tx1"/>
                </a:solidFill>
              </a:rPr>
            </a:br>
            <a:endParaRPr lang="en-US" sz="2800" spc="0" dirty="0"/>
          </a:p>
        </p:txBody>
      </p:sp>
      <p:sp>
        <p:nvSpPr>
          <p:cNvPr id="4" name="Content Placeholder 3"/>
          <p:cNvSpPr>
            <a:spLocks noGrp="1"/>
          </p:cNvSpPr>
          <p:nvPr>
            <p:ph idx="1"/>
          </p:nvPr>
        </p:nvSpPr>
        <p:spPr>
          <a:xfrm>
            <a:off x="662647" y="1681080"/>
            <a:ext cx="8077200" cy="4709160"/>
          </a:xfrm>
        </p:spPr>
        <p:txBody>
          <a:bodyPr>
            <a:normAutofit/>
          </a:bodyPr>
          <a:lstStyle/>
          <a:p>
            <a:pPr marL="514350" indent="-514350">
              <a:buAutoNum type="arabicPeriod"/>
            </a:pPr>
            <a:r>
              <a:rPr lang="pt-BR" sz="2400" dirty="0"/>
              <a:t>Dự báo lượng bán và các mức độ dự báo</a:t>
            </a:r>
            <a:endParaRPr lang="vi-VN" sz="2400" dirty="0"/>
          </a:p>
          <a:p>
            <a:pPr marL="514350" indent="-514350">
              <a:buAutoNum type="arabicPeriod"/>
            </a:pPr>
            <a:r>
              <a:rPr lang="en-US" sz="2400" dirty="0" err="1"/>
              <a:t>Phương</a:t>
            </a:r>
            <a:r>
              <a:rPr lang="en-US" sz="2400" dirty="0"/>
              <a:t> </a:t>
            </a:r>
            <a:r>
              <a:rPr lang="en-US" sz="2400" dirty="0" err="1"/>
              <a:t>pháp</a:t>
            </a:r>
            <a:r>
              <a:rPr lang="en-US" sz="2400" dirty="0"/>
              <a:t> </a:t>
            </a:r>
            <a:r>
              <a:rPr lang="en-US" sz="2400" dirty="0" err="1"/>
              <a:t>và</a:t>
            </a:r>
            <a:r>
              <a:rPr lang="en-US" sz="2400" dirty="0"/>
              <a:t> </a:t>
            </a:r>
            <a:r>
              <a:rPr lang="en-US" sz="2400" dirty="0" err="1"/>
              <a:t>kỹ</a:t>
            </a:r>
            <a:r>
              <a:rPr lang="en-US" sz="2400" dirty="0"/>
              <a:t> </a:t>
            </a:r>
            <a:r>
              <a:rPr lang="en-US" sz="2400" dirty="0" err="1"/>
              <a:t>thuật</a:t>
            </a:r>
            <a:r>
              <a:rPr lang="en-US" sz="2400" dirty="0"/>
              <a:t> </a:t>
            </a:r>
            <a:r>
              <a:rPr lang="en-US" sz="2400" dirty="0" err="1"/>
              <a:t>dự</a:t>
            </a:r>
            <a:r>
              <a:rPr lang="en-US" sz="2400" dirty="0"/>
              <a:t> </a:t>
            </a:r>
            <a:r>
              <a:rPr lang="en-US" sz="2400" dirty="0" err="1"/>
              <a:t>báo</a:t>
            </a:r>
            <a:endParaRPr lang="en-US" sz="2400" dirty="0"/>
          </a:p>
          <a:p>
            <a:pPr marL="514350" indent="-514350">
              <a:buAutoNum type="arabicPeriod"/>
            </a:pPr>
            <a:r>
              <a:rPr lang="pt-BR" sz="2400" dirty="0"/>
              <a:t>Các yêu cầu của một dự báo thành công </a:t>
            </a:r>
            <a:r>
              <a:rPr lang="en-US" sz="2400" dirty="0"/>
              <a:t> </a:t>
            </a:r>
            <a:endParaRPr lang="vi-VN" sz="2400" dirty="0"/>
          </a:p>
          <a:p>
            <a:pPr marL="0" indent="0">
              <a:buNone/>
            </a:pPr>
            <a:endParaRPr lang="en-US" sz="1600" b="1" i="1" dirty="0"/>
          </a:p>
          <a:p>
            <a:r>
              <a:rPr lang="en-US" sz="1600" b="1" i="1" dirty="0" err="1"/>
              <a:t>Tài</a:t>
            </a:r>
            <a:r>
              <a:rPr lang="en-US" sz="1600" b="1" i="1" dirty="0"/>
              <a:t> </a:t>
            </a:r>
            <a:r>
              <a:rPr lang="en-US" sz="1600" b="1" i="1" dirty="0" err="1"/>
              <a:t>liệu</a:t>
            </a:r>
            <a:r>
              <a:rPr lang="en-US" sz="1600" b="1" i="1" dirty="0"/>
              <a:t> </a:t>
            </a:r>
            <a:r>
              <a:rPr lang="en-US" sz="1600" b="1" i="1" dirty="0" err="1"/>
              <a:t>tham</a:t>
            </a:r>
            <a:r>
              <a:rPr lang="en-US" sz="1600" b="1" i="1" dirty="0"/>
              <a:t> </a:t>
            </a:r>
            <a:r>
              <a:rPr lang="en-US" sz="1600" b="1" i="1" dirty="0" err="1"/>
              <a:t>khảo</a:t>
            </a:r>
            <a:endParaRPr lang="vi-VN" sz="1600" b="1" i="1" dirty="0"/>
          </a:p>
          <a:p>
            <a:pPr lvl="0"/>
            <a:r>
              <a:rPr lang="en-US" sz="1600" i="1" dirty="0"/>
              <a:t>Robert J. Calvin; Sales Management; 12</a:t>
            </a:r>
            <a:r>
              <a:rPr lang="en-US" sz="1600" i="1" baseline="30000" dirty="0"/>
              <a:t>th</a:t>
            </a:r>
            <a:r>
              <a:rPr lang="en-US" sz="1600" i="1" dirty="0"/>
              <a:t>, McGraw-Hill; 2000;  David Jobber, Geoffrey Lancaster; Selling and Sales Management; Prentice Hall, 2011;  William L. Cron, Thomas E. </a:t>
            </a:r>
            <a:r>
              <a:rPr lang="en-US" sz="1600" i="1" dirty="0" err="1"/>
              <a:t>Decarlo</a:t>
            </a:r>
            <a:r>
              <a:rPr lang="en-US" sz="1600" i="1" dirty="0"/>
              <a:t>; Sale Management; John Wiley &amp; sons; 2006 </a:t>
            </a:r>
            <a:endParaRPr lang="vi-VN" sz="1600" i="1" dirty="0"/>
          </a:p>
          <a:p>
            <a:pPr marL="0" indent="0">
              <a:buNone/>
            </a:pPr>
            <a:endParaRPr lang="en-US" dirty="0"/>
          </a:p>
        </p:txBody>
      </p:sp>
      <p:sp>
        <p:nvSpPr>
          <p:cNvPr id="3" name="Slide Number Placeholder 2"/>
          <p:cNvSpPr>
            <a:spLocks noGrp="1"/>
          </p:cNvSpPr>
          <p:nvPr>
            <p:ph type="sldNum" sz="quarter" idx="12"/>
          </p:nvPr>
        </p:nvSpPr>
        <p:spPr/>
        <p:txBody>
          <a:bodyPr/>
          <a:lstStyle/>
          <a:p>
            <a:fld id="{91974DF9-AD47-4691-BA21-BBFCE3637A9A}" type="slidenum">
              <a:rPr kumimoji="0" lang="en-US" smtClean="0"/>
              <a:pPr/>
              <a:t>75</a:t>
            </a:fld>
            <a:endParaRPr kumimoji="0" lang="en-US"/>
          </a:p>
        </p:txBody>
      </p:sp>
    </p:spTree>
    <p:extLst>
      <p:ext uri="{BB962C8B-B14F-4D97-AF65-F5344CB8AC3E}">
        <p14:creationId xmlns:p14="http://schemas.microsoft.com/office/powerpoint/2010/main" val="12751531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 </a:t>
            </a:r>
            <a:r>
              <a:rPr lang="en-US" sz="2800" dirty="0" err="1">
                <a:solidFill>
                  <a:schemeClr val="tx1"/>
                </a:solidFill>
              </a:rPr>
              <a:t>Vai</a:t>
            </a:r>
            <a:r>
              <a:rPr lang="en-US" sz="2800" dirty="0">
                <a:solidFill>
                  <a:schemeClr val="tx1"/>
                </a:solidFill>
              </a:rPr>
              <a:t> </a:t>
            </a:r>
            <a:r>
              <a:rPr lang="en-US" sz="2800" dirty="0" err="1">
                <a:solidFill>
                  <a:schemeClr val="tx1"/>
                </a:solidFill>
              </a:rPr>
              <a:t>trò</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dự</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bán</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76</a:t>
            </a:fld>
            <a:endParaRPr lang="en-US"/>
          </a:p>
        </p:txBody>
      </p:sp>
      <p:sp>
        <p:nvSpPr>
          <p:cNvPr id="4" name="Content Placeholder 3"/>
          <p:cNvSpPr>
            <a:spLocks noGrp="1"/>
          </p:cNvSpPr>
          <p:nvPr>
            <p:ph sz="quarter" idx="1"/>
          </p:nvPr>
        </p:nvSpPr>
        <p:spPr>
          <a:xfrm>
            <a:off x="609600" y="1219200"/>
            <a:ext cx="8090154" cy="4709160"/>
          </a:xfrm>
        </p:spPr>
        <p:txBody>
          <a:bodyPr>
            <a:normAutofit fontScale="92500" lnSpcReduction="20000"/>
          </a:bodyPr>
          <a:lstStyle/>
          <a:p>
            <a:pPr algn="just">
              <a:lnSpc>
                <a:spcPct val="120000"/>
              </a:lnSpc>
              <a:buClr>
                <a:srgbClr val="FF0000"/>
              </a:buClr>
              <a:buFont typeface="Wingdings" pitchFamily="2" charset="2"/>
              <a:buChar char="v"/>
            </a:pPr>
            <a:r>
              <a:rPr lang="pt-BR" sz="2400" dirty="0"/>
              <a:t>Dự báo lượng bán là nội dung trọng tâm trong quy trình lập kế hoạch chiến lược</a:t>
            </a:r>
          </a:p>
          <a:p>
            <a:pPr algn="just">
              <a:lnSpc>
                <a:spcPct val="120000"/>
              </a:lnSpc>
              <a:buClr>
                <a:srgbClr val="FF0000"/>
              </a:buClr>
              <a:buFont typeface="Wingdings" pitchFamily="2" charset="2"/>
              <a:buChar char="v"/>
            </a:pPr>
            <a:r>
              <a:rPr lang="pt-BR" sz="2400" dirty="0"/>
              <a:t>Việc dự báo lượng bán đều có ảnh hưởng trực tiếp hoặc gián tiếp tới việc lập ngân sách và kế hoạch thực hiện tất cả các chức năng khác </a:t>
            </a:r>
          </a:p>
          <a:p>
            <a:pPr algn="just">
              <a:lnSpc>
                <a:spcPct val="120000"/>
              </a:lnSpc>
              <a:buClr>
                <a:srgbClr val="FF0000"/>
              </a:buClr>
              <a:buFont typeface="Wingdings" pitchFamily="2" charset="2"/>
              <a:buChar char="v"/>
            </a:pPr>
            <a:r>
              <a:rPr lang="pt-BR" sz="2400" dirty="0"/>
              <a:t>Việc dự báo lượng bán là điểm bắt đầu của việc lập kế hoạch marketing và bán hàng</a:t>
            </a:r>
          </a:p>
          <a:p>
            <a:pPr algn="just">
              <a:lnSpc>
                <a:spcPct val="120000"/>
              </a:lnSpc>
              <a:buClr>
                <a:srgbClr val="FF0000"/>
              </a:buClr>
              <a:buFont typeface="Wingdings" pitchFamily="2" charset="2"/>
              <a:buChar char="v"/>
            </a:pPr>
            <a:r>
              <a:rPr lang="pt-BR" sz="2400" dirty="0"/>
              <a:t>Dự báo lượng bán quá cao có thể dẫn đến tình trạng hàng tồn kho không có lợi</a:t>
            </a:r>
          </a:p>
          <a:p>
            <a:pPr algn="just">
              <a:lnSpc>
                <a:spcPct val="120000"/>
              </a:lnSpc>
              <a:buClr>
                <a:srgbClr val="FF0000"/>
              </a:buClr>
              <a:buFont typeface="Wingdings" pitchFamily="2" charset="2"/>
              <a:buChar char="v"/>
            </a:pPr>
            <a:r>
              <a:rPr lang="pt-BR" sz="2400" dirty="0"/>
              <a:t>Ngược lại, nếu dự báo lượng bán quá thấp có thể làm giảm doanh thu hoặc thậm chí mất khách hàng vĩnh viễn </a:t>
            </a:r>
            <a:endParaRPr lang="vi-VN" sz="2400" dirty="0"/>
          </a:p>
        </p:txBody>
      </p:sp>
    </p:spTree>
    <p:extLst>
      <p:ext uri="{BB962C8B-B14F-4D97-AF65-F5344CB8AC3E}">
        <p14:creationId xmlns:p14="http://schemas.microsoft.com/office/powerpoint/2010/main" val="41028042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2. </a:t>
            </a:r>
            <a:r>
              <a:rPr lang="en-US" sz="2800" dirty="0" err="1">
                <a:solidFill>
                  <a:schemeClr val="tx1"/>
                </a:solidFill>
              </a:rPr>
              <a:t>Ảnh</a:t>
            </a:r>
            <a:r>
              <a:rPr lang="en-US" sz="2800" dirty="0">
                <a:solidFill>
                  <a:schemeClr val="tx1"/>
                </a:solidFill>
              </a:rPr>
              <a:t> </a:t>
            </a:r>
            <a:r>
              <a:rPr lang="en-US" sz="2800" dirty="0" err="1">
                <a:solidFill>
                  <a:schemeClr val="tx1"/>
                </a:solidFill>
              </a:rPr>
              <a:t>hưởng</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dự</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bán</a:t>
            </a:r>
            <a:r>
              <a:rPr lang="en-US" sz="2800" dirty="0">
                <a:solidFill>
                  <a:schemeClr val="tx1"/>
                </a:solidFill>
              </a:rPr>
              <a:t> </a:t>
            </a:r>
            <a:r>
              <a:rPr lang="en-US" sz="2800" dirty="0" err="1">
                <a:solidFill>
                  <a:schemeClr val="tx1"/>
                </a:solidFill>
              </a:rPr>
              <a:t>thiếu</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xác</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77</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883549052"/>
              </p:ext>
            </p:extLst>
          </p:nvPr>
        </p:nvGraphicFramePr>
        <p:xfrm>
          <a:off x="419099" y="1295400"/>
          <a:ext cx="8305801" cy="4922243"/>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124201">
                  <a:extLst>
                    <a:ext uri="{9D8B030D-6E8A-4147-A177-3AD203B41FA5}">
                      <a16:colId xmlns:a16="http://schemas.microsoft.com/office/drawing/2014/main" val="20002"/>
                    </a:ext>
                  </a:extLst>
                </a:gridCol>
              </a:tblGrid>
              <a:tr h="422846">
                <a:tc>
                  <a:txBody>
                    <a:bodyPr/>
                    <a:lstStyle/>
                    <a:p>
                      <a:pPr algn="just">
                        <a:lnSpc>
                          <a:spcPct val="115000"/>
                        </a:lnSpc>
                        <a:spcAft>
                          <a:spcPts val="0"/>
                        </a:spcAft>
                      </a:pPr>
                      <a:r>
                        <a:rPr lang="en-US" sz="1400">
                          <a:effectLst/>
                        </a:rPr>
                        <a:t>Các bộ phận chức năng</a:t>
                      </a:r>
                      <a:endParaRPr lang="vi-VN"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400">
                          <a:effectLst/>
                        </a:rPr>
                        <a:t>Quá cao</a:t>
                      </a:r>
                      <a:endParaRPr lang="vi-VN" sz="1400">
                        <a:effectLst/>
                        <a:latin typeface="Times New Roman"/>
                        <a:ea typeface="Calibri"/>
                        <a:cs typeface="Times New Roman"/>
                      </a:endParaRPr>
                    </a:p>
                  </a:txBody>
                  <a:tcPr marL="68580" marR="68580" marT="0" marB="0"/>
                </a:tc>
                <a:tc>
                  <a:txBody>
                    <a:bodyPr/>
                    <a:lstStyle/>
                    <a:p>
                      <a:pPr algn="ctr">
                        <a:lnSpc>
                          <a:spcPct val="115000"/>
                        </a:lnSpc>
                        <a:spcAft>
                          <a:spcPts val="0"/>
                        </a:spcAft>
                      </a:pPr>
                      <a:r>
                        <a:rPr lang="en-US" sz="1400" dirty="0" err="1">
                          <a:effectLst/>
                        </a:rPr>
                        <a:t>Quá</a:t>
                      </a:r>
                      <a:r>
                        <a:rPr lang="en-US" sz="1400" dirty="0">
                          <a:effectLst/>
                        </a:rPr>
                        <a:t> </a:t>
                      </a:r>
                      <a:r>
                        <a:rPr lang="en-US" sz="1400" dirty="0" err="1">
                          <a:effectLst/>
                        </a:rPr>
                        <a:t>thấp</a:t>
                      </a:r>
                      <a:endParaRPr lang="vi-VN"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461625">
                <a:tc>
                  <a:txBody>
                    <a:bodyPr/>
                    <a:lstStyle/>
                    <a:p>
                      <a:pPr algn="just">
                        <a:lnSpc>
                          <a:spcPct val="115000"/>
                        </a:lnSpc>
                        <a:spcAft>
                          <a:spcPts val="0"/>
                        </a:spcAft>
                      </a:pPr>
                      <a:r>
                        <a:rPr lang="en-US" sz="1400">
                          <a:effectLst/>
                        </a:rPr>
                        <a:t>Sản xuất</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Số</a:t>
                      </a:r>
                      <a:r>
                        <a:rPr lang="en-US" sz="1400" dirty="0">
                          <a:effectLst/>
                        </a:rPr>
                        <a:t> </a:t>
                      </a:r>
                      <a:r>
                        <a:rPr lang="en-US" sz="1400" dirty="0" err="1">
                          <a:effectLst/>
                        </a:rPr>
                        <a:t>lượng</a:t>
                      </a:r>
                      <a:r>
                        <a:rPr lang="en-US" sz="1400" dirty="0">
                          <a:effectLst/>
                        </a:rPr>
                        <a:t> </a:t>
                      </a:r>
                      <a:r>
                        <a:rPr lang="en-US" sz="1400" dirty="0" err="1">
                          <a:effectLst/>
                        </a:rPr>
                        <a:t>đầu</a:t>
                      </a:r>
                      <a:r>
                        <a:rPr lang="en-US" sz="1400" dirty="0">
                          <a:effectLst/>
                        </a:rPr>
                        <a:t> ra, </a:t>
                      </a:r>
                      <a:r>
                        <a:rPr lang="en-US" sz="1400" dirty="0" err="1">
                          <a:effectLst/>
                        </a:rPr>
                        <a:t>sản</a:t>
                      </a:r>
                      <a:r>
                        <a:rPr lang="en-US" sz="1400" dirty="0">
                          <a:effectLst/>
                        </a:rPr>
                        <a:t> </a:t>
                      </a:r>
                      <a:r>
                        <a:rPr lang="en-US" sz="1400" dirty="0" err="1">
                          <a:effectLst/>
                        </a:rPr>
                        <a:t>phẩm</a:t>
                      </a:r>
                      <a:r>
                        <a:rPr lang="en-US" sz="1400" dirty="0">
                          <a:effectLst/>
                        </a:rPr>
                        <a:t> </a:t>
                      </a:r>
                      <a:r>
                        <a:rPr lang="en-US" sz="1400" dirty="0" err="1">
                          <a:effectLst/>
                        </a:rPr>
                        <a:t>không</a:t>
                      </a:r>
                      <a:r>
                        <a:rPr lang="en-US" sz="1400" dirty="0">
                          <a:effectLst/>
                        </a:rPr>
                        <a:t> </a:t>
                      </a:r>
                      <a:r>
                        <a:rPr lang="en-US" sz="1400" dirty="0" err="1">
                          <a:effectLst/>
                        </a:rPr>
                        <a:t>tiêu</a:t>
                      </a:r>
                      <a:r>
                        <a:rPr lang="en-US" sz="1400" dirty="0">
                          <a:effectLst/>
                        </a:rPr>
                        <a:t> </a:t>
                      </a:r>
                      <a:r>
                        <a:rPr lang="en-US" sz="1400" dirty="0" err="1">
                          <a:effectLst/>
                        </a:rPr>
                        <a:t>thụ</a:t>
                      </a:r>
                      <a:r>
                        <a:rPr lang="en-US" sz="1400" dirty="0">
                          <a:effectLst/>
                        </a:rPr>
                        <a:t> </a:t>
                      </a:r>
                      <a:r>
                        <a:rPr lang="en-US" sz="1400" dirty="0" err="1">
                          <a:effectLst/>
                        </a:rPr>
                        <a:t>được</a:t>
                      </a:r>
                      <a:r>
                        <a:rPr lang="en-US" sz="1400" dirty="0">
                          <a:effectLst/>
                        </a:rPr>
                        <a:t> </a:t>
                      </a:r>
                      <a:r>
                        <a:rPr lang="en-US" sz="1400" dirty="0" err="1">
                          <a:effectLst/>
                        </a:rPr>
                        <a:t>vượt</a:t>
                      </a:r>
                      <a:r>
                        <a:rPr lang="en-US" sz="1400" dirty="0">
                          <a:effectLst/>
                        </a:rPr>
                        <a:t> </a:t>
                      </a:r>
                      <a:r>
                        <a:rPr lang="en-US" sz="1400" dirty="0" err="1">
                          <a:effectLst/>
                        </a:rPr>
                        <a:t>mức</a:t>
                      </a: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Số lượng đầu ra không đáp ứng đủ nhu cầu</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209712">
                <a:tc>
                  <a:txBody>
                    <a:bodyPr/>
                    <a:lstStyle/>
                    <a:p>
                      <a:pPr algn="just">
                        <a:lnSpc>
                          <a:spcPct val="115000"/>
                        </a:lnSpc>
                        <a:spcAft>
                          <a:spcPts val="0"/>
                        </a:spcAft>
                      </a:pPr>
                      <a:r>
                        <a:rPr lang="en-US" sz="1400">
                          <a:effectLst/>
                        </a:rPr>
                        <a:t>Lưu kho</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Tích</a:t>
                      </a:r>
                      <a:r>
                        <a:rPr lang="en-US" sz="1400" dirty="0">
                          <a:effectLst/>
                        </a:rPr>
                        <a:t> </a:t>
                      </a:r>
                      <a:r>
                        <a:rPr lang="en-US" sz="1400" dirty="0" err="1">
                          <a:effectLst/>
                        </a:rPr>
                        <a:t>trữ</a:t>
                      </a:r>
                      <a:r>
                        <a:rPr lang="en-US" sz="1400" dirty="0">
                          <a:effectLst/>
                        </a:rPr>
                        <a:t> </a:t>
                      </a:r>
                      <a:r>
                        <a:rPr lang="en-US" sz="1400" dirty="0" err="1">
                          <a:effectLst/>
                        </a:rPr>
                        <a:t>quá</a:t>
                      </a:r>
                      <a:r>
                        <a:rPr lang="en-US" sz="1400" dirty="0">
                          <a:effectLst/>
                        </a:rPr>
                        <a:t> </a:t>
                      </a:r>
                      <a:r>
                        <a:rPr lang="en-US" sz="1400" dirty="0" err="1">
                          <a:effectLst/>
                        </a:rPr>
                        <a:t>nhiều</a:t>
                      </a:r>
                      <a:endParaRPr lang="en-US" sz="1400" dirty="0">
                        <a:effectLst/>
                      </a:endParaRPr>
                    </a:p>
                    <a:p>
                      <a:pPr algn="just">
                        <a:lnSpc>
                          <a:spcPct val="115000"/>
                        </a:lnSpc>
                        <a:spcAft>
                          <a:spcPts val="0"/>
                        </a:spcAft>
                      </a:pP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Thiếu</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209712">
                <a:tc>
                  <a:txBody>
                    <a:bodyPr/>
                    <a:lstStyle/>
                    <a:p>
                      <a:pPr algn="just">
                        <a:lnSpc>
                          <a:spcPct val="115000"/>
                        </a:lnSpc>
                        <a:spcAft>
                          <a:spcPts val="0"/>
                        </a:spcAft>
                      </a:pPr>
                      <a:r>
                        <a:rPr lang="en-US" sz="1400">
                          <a:effectLst/>
                        </a:rPr>
                        <a:t>Tài chính</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Vốn</a:t>
                      </a:r>
                      <a:r>
                        <a:rPr lang="en-US" sz="1400" dirty="0">
                          <a:effectLst/>
                        </a:rPr>
                        <a:t> </a:t>
                      </a:r>
                      <a:r>
                        <a:rPr lang="en-US" sz="1400" dirty="0" err="1">
                          <a:effectLst/>
                        </a:rPr>
                        <a:t>nằm</a:t>
                      </a:r>
                      <a:r>
                        <a:rPr lang="en-US" sz="1400" dirty="0">
                          <a:effectLst/>
                        </a:rPr>
                        <a:t> </a:t>
                      </a:r>
                      <a:r>
                        <a:rPr lang="en-US" sz="1400" dirty="0" err="1">
                          <a:effectLst/>
                        </a:rPr>
                        <a:t>không</a:t>
                      </a:r>
                      <a:endParaRPr lang="en-US" sz="1400" dirty="0">
                        <a:effectLst/>
                      </a:endParaRPr>
                    </a:p>
                    <a:p>
                      <a:pPr algn="just">
                        <a:lnSpc>
                          <a:spcPct val="115000"/>
                        </a:lnSpc>
                        <a:spcAft>
                          <a:spcPts val="0"/>
                        </a:spcAft>
                      </a:pP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Thiếu vốn</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422846">
                <a:tc>
                  <a:txBody>
                    <a:bodyPr/>
                    <a:lstStyle/>
                    <a:p>
                      <a:pPr algn="just">
                        <a:lnSpc>
                          <a:spcPct val="115000"/>
                        </a:lnSpc>
                        <a:spcAft>
                          <a:spcPts val="0"/>
                        </a:spcAft>
                      </a:pPr>
                      <a:r>
                        <a:rPr lang="en-US" sz="1400">
                          <a:effectLst/>
                        </a:rPr>
                        <a:t>Truyền thông</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Chi tiêu lãng phí</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Không đủ chi phí để bao phủ thị trường</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422846">
                <a:tc>
                  <a:txBody>
                    <a:bodyPr/>
                    <a:lstStyle/>
                    <a:p>
                      <a:pPr algn="just">
                        <a:lnSpc>
                          <a:spcPct val="115000"/>
                        </a:lnSpc>
                        <a:spcAft>
                          <a:spcPts val="0"/>
                        </a:spcAft>
                      </a:pPr>
                      <a:r>
                        <a:rPr lang="en-US" sz="1400">
                          <a:effectLst/>
                        </a:rPr>
                        <a:t>Phân phối</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Tốn</a:t>
                      </a:r>
                      <a:r>
                        <a:rPr lang="en-US" sz="1400" dirty="0">
                          <a:effectLst/>
                        </a:rPr>
                        <a:t> </a:t>
                      </a:r>
                      <a:r>
                        <a:rPr lang="en-US" sz="1400" dirty="0" err="1">
                          <a:effectLst/>
                        </a:rPr>
                        <a:t>kém</a:t>
                      </a:r>
                      <a:r>
                        <a:rPr lang="en-US" sz="1400" dirty="0">
                          <a:effectLst/>
                        </a:rPr>
                        <a:t>, </a:t>
                      </a:r>
                      <a:r>
                        <a:rPr lang="en-US" sz="1400" dirty="0" err="1">
                          <a:effectLst/>
                        </a:rPr>
                        <a:t>không</a:t>
                      </a:r>
                      <a:r>
                        <a:rPr lang="en-US" sz="1400" dirty="0">
                          <a:effectLst/>
                        </a:rPr>
                        <a:t> </a:t>
                      </a:r>
                      <a:r>
                        <a:rPr lang="en-US" sz="1400" dirty="0" err="1">
                          <a:effectLst/>
                        </a:rPr>
                        <a:t>bán</a:t>
                      </a:r>
                      <a:r>
                        <a:rPr lang="en-US" sz="1400" dirty="0">
                          <a:effectLst/>
                        </a:rPr>
                        <a:t> </a:t>
                      </a:r>
                      <a:r>
                        <a:rPr lang="en-US" sz="1400" dirty="0" err="1">
                          <a:effectLst/>
                        </a:rPr>
                        <a:t>được</a:t>
                      </a:r>
                      <a:r>
                        <a:rPr lang="en-US" sz="1400" dirty="0">
                          <a:effectLst/>
                        </a:rPr>
                        <a:t> </a:t>
                      </a:r>
                      <a:r>
                        <a:rPr lang="en-US" sz="1400" dirty="0" err="1">
                          <a:effectLst/>
                        </a:rPr>
                        <a:t>lượng</a:t>
                      </a:r>
                      <a:r>
                        <a:rPr lang="en-US" sz="1400" dirty="0">
                          <a:effectLst/>
                        </a:rPr>
                        <a:t> </a:t>
                      </a:r>
                      <a:r>
                        <a:rPr lang="en-US" sz="1400" dirty="0" err="1">
                          <a:effectLst/>
                        </a:rPr>
                        <a:t>hàng</a:t>
                      </a:r>
                      <a:r>
                        <a:rPr lang="en-US" sz="1400" dirty="0">
                          <a:effectLst/>
                        </a:rPr>
                        <a:t> </a:t>
                      </a:r>
                      <a:r>
                        <a:rPr lang="en-US" sz="1400" dirty="0" err="1">
                          <a:effectLst/>
                        </a:rPr>
                        <a:t>dư</a:t>
                      </a:r>
                      <a:r>
                        <a:rPr lang="en-US" sz="1400" dirty="0">
                          <a:effectLst/>
                        </a:rPr>
                        <a:t> </a:t>
                      </a:r>
                      <a:r>
                        <a:rPr lang="en-US" sz="1400" dirty="0" err="1">
                          <a:effectLst/>
                        </a:rPr>
                        <a:t>thừa</a:t>
                      </a:r>
                      <a:endParaRPr lang="vi-VN" sz="14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Không đủ để đáp ứng thị trường</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422846">
                <a:tc>
                  <a:txBody>
                    <a:bodyPr/>
                    <a:lstStyle/>
                    <a:p>
                      <a:pPr algn="just">
                        <a:lnSpc>
                          <a:spcPct val="115000"/>
                        </a:lnSpc>
                        <a:spcAft>
                          <a:spcPts val="0"/>
                        </a:spcAft>
                      </a:pPr>
                      <a:r>
                        <a:rPr lang="en-US" sz="1400">
                          <a:effectLst/>
                        </a:rPr>
                        <a:t>Định giá</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Giảm giá để bán hàng dư thừa</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Tăng giá do khan hiếm hàng hóa</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643149">
                <a:tc>
                  <a:txBody>
                    <a:bodyPr/>
                    <a:lstStyle/>
                    <a:p>
                      <a:pPr algn="just">
                        <a:lnSpc>
                          <a:spcPct val="115000"/>
                        </a:lnSpc>
                        <a:spcAft>
                          <a:spcPts val="0"/>
                        </a:spcAft>
                      </a:pPr>
                      <a:r>
                        <a:rPr lang="en-US" sz="1400">
                          <a:effectLst/>
                        </a:rPr>
                        <a:t>Lực lượng bán hàng</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Có quá nhiều nhân viên bán hàng, chi phí bán hàng cao</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Lực lượng bán hàng quá mỏng, không đủ bao phủ thị trường</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422846">
                <a:tc>
                  <a:txBody>
                    <a:bodyPr/>
                    <a:lstStyle/>
                    <a:p>
                      <a:pPr algn="just">
                        <a:lnSpc>
                          <a:spcPct val="115000"/>
                        </a:lnSpc>
                        <a:spcAft>
                          <a:spcPts val="0"/>
                        </a:spcAft>
                      </a:pPr>
                      <a:r>
                        <a:rPr lang="en-US" sz="1400">
                          <a:effectLst/>
                        </a:rPr>
                        <a:t>Quan hệ khách hàng</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Lãng phí tiền vào những hoạt động không cần thiết</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Không thỏa đáng do thiếu hàng</a:t>
                      </a:r>
                      <a:endParaRPr lang="vi-VN"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r h="643149">
                <a:tc>
                  <a:txBody>
                    <a:bodyPr/>
                    <a:lstStyle/>
                    <a:p>
                      <a:pPr algn="just">
                        <a:lnSpc>
                          <a:spcPct val="115000"/>
                        </a:lnSpc>
                        <a:spcAft>
                          <a:spcPts val="0"/>
                        </a:spcAft>
                      </a:pPr>
                      <a:r>
                        <a:rPr lang="en-US" sz="1400">
                          <a:effectLst/>
                        </a:rPr>
                        <a:t>Lợi nhuận</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a:effectLst/>
                        </a:rPr>
                        <a:t>Lợi nhuận trên mỗi đơn vị sản phẩm giảm do chi phí cao</a:t>
                      </a:r>
                      <a:endParaRPr lang="vi-VN" sz="14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n-US" sz="1400" dirty="0" err="1">
                          <a:effectLst/>
                        </a:rPr>
                        <a:t>Lợi</a:t>
                      </a:r>
                      <a:r>
                        <a:rPr lang="en-US" sz="1400" dirty="0">
                          <a:effectLst/>
                        </a:rPr>
                        <a:t> </a:t>
                      </a:r>
                      <a:r>
                        <a:rPr lang="en-US" sz="1400" dirty="0" err="1">
                          <a:effectLst/>
                        </a:rPr>
                        <a:t>nhuận</a:t>
                      </a:r>
                      <a:r>
                        <a:rPr lang="en-US" sz="1400" dirty="0">
                          <a:effectLst/>
                        </a:rPr>
                        <a:t> </a:t>
                      </a:r>
                      <a:r>
                        <a:rPr lang="en-US" sz="1400" dirty="0" err="1">
                          <a:effectLst/>
                        </a:rPr>
                        <a:t>thấp</a:t>
                      </a:r>
                      <a:r>
                        <a:rPr lang="en-US" sz="1400" dirty="0">
                          <a:effectLst/>
                        </a:rPr>
                        <a:t> </a:t>
                      </a:r>
                      <a:r>
                        <a:rPr lang="en-US" sz="1400" dirty="0" err="1">
                          <a:effectLst/>
                        </a:rPr>
                        <a:t>hơn</a:t>
                      </a:r>
                      <a:r>
                        <a:rPr lang="en-US" sz="1400" dirty="0">
                          <a:effectLst/>
                        </a:rPr>
                        <a:t> do </a:t>
                      </a:r>
                      <a:r>
                        <a:rPr lang="en-US" sz="1400" dirty="0" err="1">
                          <a:effectLst/>
                        </a:rPr>
                        <a:t>không</a:t>
                      </a:r>
                      <a:r>
                        <a:rPr lang="en-US" sz="1400" dirty="0">
                          <a:effectLst/>
                        </a:rPr>
                        <a:t> </a:t>
                      </a:r>
                      <a:r>
                        <a:rPr lang="en-US" sz="1400" dirty="0" err="1">
                          <a:effectLst/>
                        </a:rPr>
                        <a:t>đáp</a:t>
                      </a:r>
                      <a:r>
                        <a:rPr lang="en-US" sz="1400" dirty="0">
                          <a:effectLst/>
                        </a:rPr>
                        <a:t> </a:t>
                      </a:r>
                      <a:r>
                        <a:rPr lang="en-US" sz="1400" dirty="0" err="1">
                          <a:effectLst/>
                        </a:rPr>
                        <a:t>ứng</a:t>
                      </a:r>
                      <a:r>
                        <a:rPr lang="en-US" sz="1400" dirty="0">
                          <a:effectLst/>
                        </a:rPr>
                        <a:t> </a:t>
                      </a:r>
                      <a:r>
                        <a:rPr lang="en-US" sz="1400" dirty="0" err="1">
                          <a:effectLst/>
                        </a:rPr>
                        <a:t>đủ</a:t>
                      </a:r>
                      <a:r>
                        <a:rPr lang="en-US" sz="1400" dirty="0">
                          <a:effectLst/>
                        </a:rPr>
                        <a:t> </a:t>
                      </a:r>
                      <a:r>
                        <a:rPr lang="en-US" sz="1400" dirty="0" err="1">
                          <a:effectLst/>
                        </a:rPr>
                        <a:t>nhu</a:t>
                      </a:r>
                      <a:r>
                        <a:rPr lang="en-US" sz="1400" dirty="0">
                          <a:effectLst/>
                        </a:rPr>
                        <a:t> </a:t>
                      </a:r>
                      <a:r>
                        <a:rPr lang="en-US" sz="1400" dirty="0" err="1">
                          <a:effectLst/>
                        </a:rPr>
                        <a:t>cầu</a:t>
                      </a:r>
                      <a:r>
                        <a:rPr lang="en-US" sz="1400" dirty="0">
                          <a:effectLst/>
                        </a:rPr>
                        <a:t> </a:t>
                      </a:r>
                      <a:r>
                        <a:rPr lang="en-US" sz="1400" dirty="0" err="1">
                          <a:effectLst/>
                        </a:rPr>
                        <a:t>thị</a:t>
                      </a:r>
                      <a:r>
                        <a:rPr lang="en-US" sz="1400" dirty="0">
                          <a:effectLst/>
                        </a:rPr>
                        <a:t> </a:t>
                      </a:r>
                      <a:r>
                        <a:rPr lang="en-US" sz="1400" dirty="0" err="1">
                          <a:effectLst/>
                        </a:rPr>
                        <a:t>trường</a:t>
                      </a:r>
                      <a:endParaRPr lang="vi-VN"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226432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3. </a:t>
            </a:r>
            <a:r>
              <a:rPr lang="en-US" sz="2800" dirty="0" err="1">
                <a:solidFill>
                  <a:schemeClr val="tx1"/>
                </a:solidFill>
              </a:rPr>
              <a:t>Đánh</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môi</a:t>
            </a:r>
            <a:r>
              <a:rPr lang="en-US" sz="2800" dirty="0">
                <a:solidFill>
                  <a:schemeClr val="tx1"/>
                </a:solidFill>
              </a:rPr>
              <a:t> </a:t>
            </a:r>
            <a:r>
              <a:rPr lang="en-US" sz="2800" dirty="0" err="1">
                <a:solidFill>
                  <a:schemeClr val="tx1"/>
                </a:solidFill>
              </a:rPr>
              <a:t>trường</a:t>
            </a:r>
            <a:r>
              <a:rPr lang="en-US" sz="2800" dirty="0">
                <a:solidFill>
                  <a:schemeClr val="tx1"/>
                </a:solidFill>
              </a:rPr>
              <a:t> </a:t>
            </a:r>
            <a:r>
              <a:rPr lang="en-US" sz="2800" dirty="0" err="1">
                <a:solidFill>
                  <a:schemeClr val="tx1"/>
                </a:solidFill>
              </a:rPr>
              <a:t>dự</a:t>
            </a:r>
            <a:r>
              <a:rPr lang="en-US" sz="2800" dirty="0">
                <a:solidFill>
                  <a:schemeClr val="tx1"/>
                </a:solidFill>
              </a:rPr>
              <a:t> </a:t>
            </a:r>
            <a:r>
              <a:rPr lang="en-US" sz="2800" dirty="0" err="1">
                <a:solidFill>
                  <a:schemeClr val="tx1"/>
                </a:solidFill>
              </a:rPr>
              <a:t>báo</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78</a:t>
            </a:fld>
            <a:endParaRPr lang="en-US"/>
          </a:p>
        </p:txBody>
      </p:sp>
      <p:sp>
        <p:nvSpPr>
          <p:cNvPr id="4" name="Content Placeholder 3"/>
          <p:cNvSpPr>
            <a:spLocks noGrp="1"/>
          </p:cNvSpPr>
          <p:nvPr>
            <p:ph sz="quarter" idx="1"/>
          </p:nvPr>
        </p:nvSpPr>
        <p:spPr>
          <a:xfrm>
            <a:off x="381000" y="1331742"/>
            <a:ext cx="8382000" cy="4709160"/>
          </a:xfrm>
        </p:spPr>
        <p:txBody>
          <a:bodyPr>
            <a:normAutofit fontScale="77500" lnSpcReduction="20000"/>
          </a:bodyPr>
          <a:lstStyle/>
          <a:p>
            <a:pPr algn="just">
              <a:lnSpc>
                <a:spcPct val="130000"/>
              </a:lnSpc>
              <a:buClr>
                <a:srgbClr val="FF0000"/>
              </a:buClr>
              <a:buFont typeface="Wingdings" pitchFamily="2" charset="2"/>
              <a:buChar char="v"/>
            </a:pPr>
            <a:r>
              <a:rPr lang="en-US" sz="2400" dirty="0" err="1"/>
              <a:t>Dự</a:t>
            </a:r>
            <a:r>
              <a:rPr lang="en-US" sz="2400" dirty="0"/>
              <a:t> </a:t>
            </a:r>
            <a:r>
              <a:rPr lang="en-US" sz="2400" dirty="0" err="1"/>
              <a:t>báo</a:t>
            </a:r>
            <a:r>
              <a:rPr lang="en-US" sz="2400" dirty="0"/>
              <a:t> </a:t>
            </a:r>
            <a:r>
              <a:rPr lang="en-US" sz="2400" dirty="0" err="1"/>
              <a:t>lượng</a:t>
            </a:r>
            <a:r>
              <a:rPr lang="en-US" sz="2400" dirty="0"/>
              <a:t> </a:t>
            </a:r>
            <a:r>
              <a:rPr lang="en-US" sz="2400" dirty="0" err="1"/>
              <a:t>bán</a:t>
            </a:r>
            <a:r>
              <a:rPr lang="en-US" sz="2400" dirty="0"/>
              <a:t> </a:t>
            </a:r>
            <a:r>
              <a:rPr lang="en-US" sz="2400" dirty="0" err="1"/>
              <a:t>có</a:t>
            </a:r>
            <a:r>
              <a:rPr lang="en-US" sz="2400" dirty="0"/>
              <a:t> </a:t>
            </a:r>
            <a:r>
              <a:rPr lang="en-US" sz="2400" dirty="0" err="1"/>
              <a:t>thể</a:t>
            </a:r>
            <a:r>
              <a:rPr lang="en-US" sz="2400" dirty="0"/>
              <a:t> </a:t>
            </a:r>
            <a:r>
              <a:rPr lang="en-US" sz="2400" dirty="0" err="1"/>
              <a:t>là</a:t>
            </a:r>
            <a:r>
              <a:rPr lang="en-US" sz="2400" dirty="0"/>
              <a:t> </a:t>
            </a:r>
            <a:r>
              <a:rPr lang="en-US" sz="2400" dirty="0" err="1"/>
              <a:t>dự</a:t>
            </a:r>
            <a:r>
              <a:rPr lang="en-US" sz="2400" dirty="0"/>
              <a:t> </a:t>
            </a:r>
            <a:r>
              <a:rPr lang="en-US" sz="2400" dirty="0" err="1"/>
              <a:t>báo</a:t>
            </a:r>
            <a:r>
              <a:rPr lang="en-US" sz="2400" dirty="0"/>
              <a:t> </a:t>
            </a:r>
            <a:r>
              <a:rPr lang="en-US" sz="2400" dirty="0" err="1"/>
              <a:t>dài</a:t>
            </a:r>
            <a:r>
              <a:rPr lang="en-US" sz="2400" dirty="0"/>
              <a:t> </a:t>
            </a:r>
            <a:r>
              <a:rPr lang="en-US" sz="2400" dirty="0" err="1"/>
              <a:t>hạn</a:t>
            </a:r>
            <a:r>
              <a:rPr lang="en-US" sz="2400" dirty="0"/>
              <a:t> </a:t>
            </a:r>
            <a:r>
              <a:rPr lang="en-US" sz="2400" dirty="0" err="1"/>
              <a:t>hoặc</a:t>
            </a:r>
            <a:r>
              <a:rPr lang="en-US" sz="2400" dirty="0"/>
              <a:t> </a:t>
            </a:r>
            <a:r>
              <a:rPr lang="en-US" sz="2400" dirty="0" err="1"/>
              <a:t>ngắn</a:t>
            </a:r>
            <a:r>
              <a:rPr lang="en-US" sz="2400" dirty="0"/>
              <a:t> </a:t>
            </a:r>
            <a:r>
              <a:rPr lang="en-US" sz="2400" dirty="0" err="1"/>
              <a:t>hạn</a:t>
            </a:r>
            <a:r>
              <a:rPr lang="en-US" sz="2400" dirty="0"/>
              <a:t>. </a:t>
            </a:r>
            <a:r>
              <a:rPr lang="en-US" sz="2400" dirty="0" err="1"/>
              <a:t>Ngắn</a:t>
            </a:r>
            <a:r>
              <a:rPr lang="en-US" sz="2400" dirty="0"/>
              <a:t> </a:t>
            </a:r>
            <a:r>
              <a:rPr lang="en-US" sz="2400" dirty="0" err="1"/>
              <a:t>hạn</a:t>
            </a:r>
            <a:r>
              <a:rPr lang="en-US" sz="2400" dirty="0"/>
              <a:t> </a:t>
            </a:r>
            <a:r>
              <a:rPr lang="en-US" sz="2400" dirty="0" err="1"/>
              <a:t>thường</a:t>
            </a:r>
            <a:r>
              <a:rPr lang="en-US" sz="2400" dirty="0"/>
              <a:t> </a:t>
            </a:r>
            <a:r>
              <a:rPr lang="en-US" sz="2400" dirty="0" err="1"/>
              <a:t>là</a:t>
            </a:r>
            <a:r>
              <a:rPr lang="en-US" sz="2400" dirty="0"/>
              <a:t> </a:t>
            </a:r>
            <a:r>
              <a:rPr lang="en-US" sz="2400" dirty="0" err="1"/>
              <a:t>cho</a:t>
            </a:r>
            <a:r>
              <a:rPr lang="en-US" sz="2400" dirty="0"/>
              <a:t> </a:t>
            </a:r>
            <a:r>
              <a:rPr lang="en-US" sz="2400" dirty="0" err="1"/>
              <a:t>một</a:t>
            </a:r>
            <a:r>
              <a:rPr lang="en-US" sz="2400" dirty="0"/>
              <a:t> </a:t>
            </a:r>
            <a:r>
              <a:rPr lang="en-US" sz="2400" dirty="0" err="1"/>
              <a:t>năm</a:t>
            </a:r>
            <a:r>
              <a:rPr lang="en-US" sz="2400" dirty="0"/>
              <a:t> </a:t>
            </a:r>
            <a:r>
              <a:rPr lang="en-US" sz="2400" dirty="0" err="1"/>
              <a:t>hoặc</a:t>
            </a:r>
            <a:r>
              <a:rPr lang="en-US" sz="2400" dirty="0"/>
              <a:t> </a:t>
            </a:r>
            <a:r>
              <a:rPr lang="en-US" sz="2400" dirty="0" err="1"/>
              <a:t>ít</a:t>
            </a:r>
            <a:r>
              <a:rPr lang="en-US" sz="2400" dirty="0"/>
              <a:t> </a:t>
            </a:r>
            <a:r>
              <a:rPr lang="en-US" sz="2400" dirty="0" err="1"/>
              <a:t>hơn</a:t>
            </a:r>
            <a:r>
              <a:rPr lang="en-US" sz="2400" dirty="0"/>
              <a:t>, </a:t>
            </a:r>
            <a:r>
              <a:rPr lang="en-US" sz="2400" dirty="0" err="1"/>
              <a:t>dài</a:t>
            </a:r>
            <a:r>
              <a:rPr lang="en-US" sz="2400" dirty="0"/>
              <a:t> </a:t>
            </a:r>
            <a:r>
              <a:rPr lang="en-US" sz="2400" dirty="0" err="1"/>
              <a:t>hạn</a:t>
            </a:r>
            <a:r>
              <a:rPr lang="en-US" sz="2400" dirty="0"/>
              <a:t> </a:t>
            </a:r>
            <a:r>
              <a:rPr lang="en-US" sz="2400" dirty="0" err="1"/>
              <a:t>thường</a:t>
            </a:r>
            <a:r>
              <a:rPr lang="en-US" sz="2400" dirty="0"/>
              <a:t> </a:t>
            </a:r>
            <a:r>
              <a:rPr lang="en-US" sz="2400" dirty="0" err="1"/>
              <a:t>cho</a:t>
            </a:r>
            <a:r>
              <a:rPr lang="en-US" sz="2400" dirty="0"/>
              <a:t> </a:t>
            </a:r>
            <a:r>
              <a:rPr lang="en-US" sz="2400" dirty="0" err="1"/>
              <a:t>năm</a:t>
            </a:r>
            <a:r>
              <a:rPr lang="en-US" sz="2400" dirty="0"/>
              <a:t> </a:t>
            </a:r>
            <a:r>
              <a:rPr lang="en-US" sz="2400" dirty="0" err="1"/>
              <a:t>năm</a:t>
            </a:r>
            <a:r>
              <a:rPr lang="en-US" sz="2400" dirty="0"/>
              <a:t>, </a:t>
            </a:r>
            <a:r>
              <a:rPr lang="en-US" sz="2400" dirty="0" err="1"/>
              <a:t>mười</a:t>
            </a:r>
            <a:r>
              <a:rPr lang="en-US" sz="2400" dirty="0"/>
              <a:t> </a:t>
            </a:r>
            <a:r>
              <a:rPr lang="en-US" sz="2400" dirty="0" err="1"/>
              <a:t>năm</a:t>
            </a:r>
            <a:r>
              <a:rPr lang="en-US" sz="2400" dirty="0"/>
              <a:t>. </a:t>
            </a:r>
          </a:p>
          <a:p>
            <a:pPr algn="just">
              <a:lnSpc>
                <a:spcPct val="130000"/>
              </a:lnSpc>
              <a:buClr>
                <a:srgbClr val="FF0000"/>
              </a:buClr>
              <a:buFont typeface="Wingdings" pitchFamily="2" charset="2"/>
              <a:buChar char="v"/>
            </a:pPr>
            <a:r>
              <a:rPr lang="en-US" sz="2400" dirty="0" err="1"/>
              <a:t>Trước</a:t>
            </a:r>
            <a:r>
              <a:rPr lang="en-US" sz="2400" dirty="0"/>
              <a:t> </a:t>
            </a:r>
            <a:r>
              <a:rPr lang="en-US" sz="2400" dirty="0" err="1"/>
              <a:t>khi</a:t>
            </a:r>
            <a:r>
              <a:rPr lang="en-US" sz="2400" dirty="0"/>
              <a:t> </a:t>
            </a:r>
            <a:r>
              <a:rPr lang="en-US" sz="2400" dirty="0" err="1"/>
              <a:t>lựa</a:t>
            </a:r>
            <a:r>
              <a:rPr lang="en-US" sz="2400" dirty="0"/>
              <a:t> </a:t>
            </a:r>
            <a:r>
              <a:rPr lang="en-US" sz="2400" dirty="0" err="1"/>
              <a:t>chọn</a:t>
            </a:r>
            <a:r>
              <a:rPr lang="en-US" sz="2400" dirty="0"/>
              <a:t> </a:t>
            </a:r>
            <a:r>
              <a:rPr lang="en-US" sz="2400" dirty="0" err="1"/>
              <a:t>phương</a:t>
            </a:r>
            <a:r>
              <a:rPr lang="en-US" sz="2400" dirty="0"/>
              <a:t> </a:t>
            </a:r>
            <a:r>
              <a:rPr lang="en-US" sz="2400" dirty="0" err="1"/>
              <a:t>pháp</a:t>
            </a:r>
            <a:r>
              <a:rPr lang="en-US" sz="2400" dirty="0"/>
              <a:t> </a:t>
            </a:r>
            <a:r>
              <a:rPr lang="en-US" sz="2400" dirty="0" err="1"/>
              <a:t>dự</a:t>
            </a:r>
            <a:r>
              <a:rPr lang="en-US" sz="2400" dirty="0"/>
              <a:t> </a:t>
            </a:r>
            <a:r>
              <a:rPr lang="en-US" sz="2400" dirty="0" err="1"/>
              <a:t>báo</a:t>
            </a:r>
            <a:r>
              <a:rPr lang="en-US" sz="2400" dirty="0"/>
              <a:t>, </a:t>
            </a:r>
            <a:r>
              <a:rPr lang="en-US" sz="2400" dirty="0" err="1"/>
              <a:t>phải</a:t>
            </a:r>
            <a:r>
              <a:rPr lang="en-US" sz="2400" dirty="0"/>
              <a:t> </a:t>
            </a:r>
            <a:r>
              <a:rPr lang="en-US" sz="2400" dirty="0" err="1"/>
              <a:t>xem</a:t>
            </a:r>
            <a:r>
              <a:rPr lang="en-US" sz="2400" dirty="0"/>
              <a:t> </a:t>
            </a:r>
            <a:r>
              <a:rPr lang="en-US" sz="2400" dirty="0" err="1"/>
              <a:t>xét</a:t>
            </a:r>
            <a:r>
              <a:rPr lang="en-US" sz="2400" dirty="0"/>
              <a:t> </a:t>
            </a:r>
            <a:r>
              <a:rPr lang="en-US" sz="2400" dirty="0" err="1"/>
              <a:t>các</a:t>
            </a:r>
            <a:r>
              <a:rPr lang="en-US" sz="2400" dirty="0"/>
              <a:t> </a:t>
            </a:r>
            <a:r>
              <a:rPr lang="en-US" sz="2400" dirty="0" err="1"/>
              <a:t>yếu</a:t>
            </a:r>
            <a:r>
              <a:rPr lang="en-US" sz="2400" dirty="0"/>
              <a:t> </a:t>
            </a:r>
            <a:r>
              <a:rPr lang="en-US" sz="2400" dirty="0" err="1"/>
              <a:t>tố</a:t>
            </a:r>
            <a:r>
              <a:rPr lang="en-US" sz="2400" dirty="0"/>
              <a:t> </a:t>
            </a:r>
            <a:r>
              <a:rPr lang="en-US" sz="2400" dirty="0" err="1"/>
              <a:t>ảnh</a:t>
            </a:r>
            <a:r>
              <a:rPr lang="en-US" sz="2400" dirty="0"/>
              <a:t> </a:t>
            </a:r>
            <a:r>
              <a:rPr lang="en-US" sz="2400" dirty="0" err="1"/>
              <a:t>hưởng</a:t>
            </a:r>
            <a:r>
              <a:rPr lang="en-US" sz="2400" dirty="0"/>
              <a:t> </a:t>
            </a:r>
            <a:r>
              <a:rPr lang="en-US" sz="2400" dirty="0" err="1"/>
              <a:t>đến</a:t>
            </a:r>
            <a:r>
              <a:rPr lang="en-US" sz="2400" dirty="0"/>
              <a:t> </a:t>
            </a:r>
            <a:r>
              <a:rPr lang="en-US" sz="2400" dirty="0" err="1"/>
              <a:t>lượng</a:t>
            </a:r>
            <a:r>
              <a:rPr lang="en-US" sz="2400" dirty="0"/>
              <a:t> </a:t>
            </a:r>
            <a:r>
              <a:rPr lang="en-US" sz="2400" dirty="0" err="1"/>
              <a:t>bán</a:t>
            </a:r>
            <a:r>
              <a:rPr lang="en-US" sz="2400" dirty="0"/>
              <a:t> </a:t>
            </a:r>
            <a:r>
              <a:rPr lang="en-US" sz="2400" dirty="0" err="1"/>
              <a:t>gồm</a:t>
            </a:r>
            <a:r>
              <a:rPr lang="en-US" sz="2400" dirty="0"/>
              <a:t> </a:t>
            </a:r>
            <a:r>
              <a:rPr lang="en-US" sz="2400" dirty="0" err="1"/>
              <a:t>yếu</a:t>
            </a:r>
            <a:r>
              <a:rPr lang="en-US" sz="2400" dirty="0"/>
              <a:t> </a:t>
            </a:r>
            <a:r>
              <a:rPr lang="en-US" sz="2400" dirty="0" err="1"/>
              <a:t>tố</a:t>
            </a:r>
            <a:r>
              <a:rPr lang="en-US" sz="2400" dirty="0"/>
              <a:t> </a:t>
            </a:r>
            <a:r>
              <a:rPr lang="en-US" sz="2400" i="1" dirty="0" err="1"/>
              <a:t>kiểm</a:t>
            </a:r>
            <a:r>
              <a:rPr lang="en-US" sz="2400" i="1" dirty="0"/>
              <a:t> </a:t>
            </a:r>
            <a:r>
              <a:rPr lang="en-US" sz="2400" i="1" dirty="0" err="1"/>
              <a:t>soát</a:t>
            </a:r>
            <a:r>
              <a:rPr lang="en-US" sz="2400" i="1" dirty="0"/>
              <a:t> </a:t>
            </a:r>
            <a:r>
              <a:rPr lang="en-US" sz="2400" i="1" dirty="0" err="1"/>
              <a:t>được</a:t>
            </a:r>
            <a:r>
              <a:rPr lang="en-US" sz="2400" dirty="0"/>
              <a:t> </a:t>
            </a:r>
            <a:r>
              <a:rPr lang="en-US" sz="2400" dirty="0" err="1"/>
              <a:t>và</a:t>
            </a:r>
            <a:r>
              <a:rPr lang="en-US" sz="2400" dirty="0"/>
              <a:t> </a:t>
            </a:r>
            <a:r>
              <a:rPr lang="en-US" sz="2400" i="1" dirty="0" err="1"/>
              <a:t>không</a:t>
            </a:r>
            <a:r>
              <a:rPr lang="en-US" sz="2400" i="1" dirty="0"/>
              <a:t> </a:t>
            </a:r>
            <a:r>
              <a:rPr lang="en-US" sz="2400" i="1" dirty="0" err="1"/>
              <a:t>kiểm</a:t>
            </a:r>
            <a:r>
              <a:rPr lang="en-US" sz="2400" i="1" dirty="0"/>
              <a:t> </a:t>
            </a:r>
            <a:r>
              <a:rPr lang="en-US" sz="2400" i="1" dirty="0" err="1"/>
              <a:t>soát</a:t>
            </a:r>
            <a:r>
              <a:rPr lang="en-US" sz="2400" i="1" dirty="0"/>
              <a:t> </a:t>
            </a:r>
            <a:r>
              <a:rPr lang="en-US" sz="2400" i="1" dirty="0" err="1"/>
              <a:t>được</a:t>
            </a:r>
            <a:r>
              <a:rPr lang="en-US" sz="2400" dirty="0"/>
              <a:t>. </a:t>
            </a:r>
          </a:p>
          <a:p>
            <a:pPr algn="just">
              <a:lnSpc>
                <a:spcPct val="130000"/>
              </a:lnSpc>
              <a:buClr>
                <a:srgbClr val="FF0000"/>
              </a:buClr>
              <a:buFont typeface="Wingdings" pitchFamily="2" charset="2"/>
              <a:buChar char="v"/>
            </a:pPr>
            <a:r>
              <a:rPr lang="en-US" sz="2400" i="1" dirty="0" err="1"/>
              <a:t>Yếu</a:t>
            </a:r>
            <a:r>
              <a:rPr lang="en-US" sz="2400" i="1" dirty="0"/>
              <a:t> </a:t>
            </a:r>
            <a:r>
              <a:rPr lang="en-US" sz="2400" i="1" dirty="0" err="1"/>
              <a:t>tố</a:t>
            </a:r>
            <a:r>
              <a:rPr lang="en-US" sz="2400" i="1" dirty="0"/>
              <a:t> </a:t>
            </a:r>
            <a:r>
              <a:rPr lang="en-US" sz="2400" i="1" dirty="0" err="1"/>
              <a:t>kiểm</a:t>
            </a:r>
            <a:r>
              <a:rPr lang="en-US" sz="2400" i="1" dirty="0"/>
              <a:t> </a:t>
            </a:r>
            <a:r>
              <a:rPr lang="en-US" sz="2400" i="1" dirty="0" err="1"/>
              <a:t>soát</a:t>
            </a:r>
            <a:r>
              <a:rPr lang="en-US" sz="2400" i="1" dirty="0"/>
              <a:t> </a:t>
            </a:r>
            <a:r>
              <a:rPr lang="en-US" sz="2400" i="1" dirty="0" err="1"/>
              <a:t>được</a:t>
            </a:r>
            <a:r>
              <a:rPr lang="en-US" sz="2400" dirty="0"/>
              <a:t> </a:t>
            </a:r>
            <a:r>
              <a:rPr lang="en-US" sz="2400" dirty="0" err="1"/>
              <a:t>là</a:t>
            </a:r>
            <a:r>
              <a:rPr lang="en-US" sz="2400" dirty="0"/>
              <a:t> </a:t>
            </a:r>
            <a:r>
              <a:rPr lang="en-US" sz="2400" dirty="0" err="1"/>
              <a:t>những</a:t>
            </a:r>
            <a:r>
              <a:rPr lang="en-US" sz="2400" dirty="0"/>
              <a:t> </a:t>
            </a:r>
            <a:r>
              <a:rPr lang="en-US" sz="2400" dirty="0" err="1"/>
              <a:t>yếu</a:t>
            </a:r>
            <a:r>
              <a:rPr lang="en-US" sz="2400" dirty="0"/>
              <a:t> </a:t>
            </a:r>
            <a:r>
              <a:rPr lang="en-US" sz="2400" dirty="0" err="1"/>
              <a:t>tố</a:t>
            </a:r>
            <a:r>
              <a:rPr lang="en-US" sz="2400" dirty="0"/>
              <a:t> </a:t>
            </a:r>
            <a:r>
              <a:rPr lang="en-US" sz="2400" dirty="0" err="1"/>
              <a:t>thuộc</a:t>
            </a:r>
            <a:r>
              <a:rPr lang="en-US" sz="2400" dirty="0"/>
              <a:t> </a:t>
            </a:r>
            <a:r>
              <a:rPr lang="en-US" sz="2400" dirty="0" err="1"/>
              <a:t>môi</a:t>
            </a:r>
            <a:r>
              <a:rPr lang="en-US" sz="2400" dirty="0"/>
              <a:t> </a:t>
            </a:r>
            <a:r>
              <a:rPr lang="en-US" sz="2400" dirty="0" err="1"/>
              <a:t>trường</a:t>
            </a:r>
            <a:r>
              <a:rPr lang="en-US" sz="2400" dirty="0"/>
              <a:t> </a:t>
            </a:r>
            <a:r>
              <a:rPr lang="en-US" sz="2400" dirty="0" err="1"/>
              <a:t>bên</a:t>
            </a:r>
            <a:r>
              <a:rPr lang="en-US" sz="2400" dirty="0"/>
              <a:t> </a:t>
            </a:r>
            <a:r>
              <a:rPr lang="en-US" sz="2400" dirty="0" err="1"/>
              <a:t>trong</a:t>
            </a:r>
            <a:r>
              <a:rPr lang="en-US" sz="2400" dirty="0"/>
              <a:t> </a:t>
            </a:r>
            <a:r>
              <a:rPr lang="en-US" sz="2400" dirty="0" err="1"/>
              <a:t>mà</a:t>
            </a:r>
            <a:r>
              <a:rPr lang="en-US" sz="2400" dirty="0"/>
              <a:t> </a:t>
            </a:r>
            <a:r>
              <a:rPr lang="en-US" sz="2400" dirty="0" err="1"/>
              <a:t>doanh</a:t>
            </a:r>
            <a:r>
              <a:rPr lang="en-US" sz="2400" dirty="0"/>
              <a:t> </a:t>
            </a:r>
            <a:r>
              <a:rPr lang="en-US" sz="2400" dirty="0" err="1"/>
              <a:t>nghiệp</a:t>
            </a:r>
            <a:r>
              <a:rPr lang="en-US" sz="2400" dirty="0"/>
              <a:t> </a:t>
            </a:r>
            <a:r>
              <a:rPr lang="en-US" sz="2400" dirty="0" err="1"/>
              <a:t>có</a:t>
            </a:r>
            <a:r>
              <a:rPr lang="en-US" sz="2400" dirty="0"/>
              <a:t> </a:t>
            </a:r>
            <a:r>
              <a:rPr lang="en-US" sz="2400" dirty="0" err="1"/>
              <a:t>thể</a:t>
            </a:r>
            <a:r>
              <a:rPr lang="en-US" sz="2400" dirty="0"/>
              <a:t> </a:t>
            </a:r>
            <a:r>
              <a:rPr lang="en-US" sz="2400" dirty="0" err="1"/>
              <a:t>quản</a:t>
            </a:r>
            <a:r>
              <a:rPr lang="en-US" sz="2400" dirty="0"/>
              <a:t> </a:t>
            </a:r>
            <a:r>
              <a:rPr lang="en-US" sz="2400" dirty="0" err="1"/>
              <a:t>lý</a:t>
            </a:r>
            <a:r>
              <a:rPr lang="en-US" sz="2400" dirty="0"/>
              <a:t> </a:t>
            </a:r>
            <a:r>
              <a:rPr lang="en-US" sz="2400" dirty="0" err="1"/>
              <a:t>được</a:t>
            </a:r>
            <a:endParaRPr lang="en-US" sz="2400" dirty="0"/>
          </a:p>
          <a:p>
            <a:pPr algn="just">
              <a:lnSpc>
                <a:spcPct val="130000"/>
              </a:lnSpc>
              <a:buClr>
                <a:srgbClr val="FF0000"/>
              </a:buClr>
              <a:buFont typeface="Wingdings" pitchFamily="2" charset="2"/>
              <a:buChar char="v"/>
            </a:pPr>
            <a:r>
              <a:rPr lang="en-US" sz="2400" i="1" dirty="0" err="1"/>
              <a:t>Yếu</a:t>
            </a:r>
            <a:r>
              <a:rPr lang="en-US" sz="2400" i="1" dirty="0"/>
              <a:t> </a:t>
            </a:r>
            <a:r>
              <a:rPr lang="en-US" sz="2400" i="1" dirty="0" err="1"/>
              <a:t>tố</a:t>
            </a:r>
            <a:r>
              <a:rPr lang="en-US" sz="2400" i="1" dirty="0"/>
              <a:t> </a:t>
            </a:r>
            <a:r>
              <a:rPr lang="en-US" sz="2400" i="1" dirty="0" err="1"/>
              <a:t>không</a:t>
            </a:r>
            <a:r>
              <a:rPr lang="en-US" sz="2400" i="1" dirty="0"/>
              <a:t> </a:t>
            </a:r>
            <a:r>
              <a:rPr lang="en-US" sz="2400" i="1" dirty="0" err="1"/>
              <a:t>kiểm</a:t>
            </a:r>
            <a:r>
              <a:rPr lang="en-US" sz="2400" i="1" dirty="0"/>
              <a:t> </a:t>
            </a:r>
            <a:r>
              <a:rPr lang="en-US" sz="2400" i="1" dirty="0" err="1"/>
              <a:t>soát</a:t>
            </a:r>
            <a:r>
              <a:rPr lang="en-US" sz="2400" i="1" dirty="0"/>
              <a:t> </a:t>
            </a:r>
            <a:r>
              <a:rPr lang="en-US" sz="2400" i="1" dirty="0" err="1"/>
              <a:t>được</a:t>
            </a:r>
            <a:r>
              <a:rPr lang="en-US" sz="2400" i="1" dirty="0"/>
              <a:t> </a:t>
            </a:r>
            <a:r>
              <a:rPr lang="en-US" sz="2400" dirty="0" err="1"/>
              <a:t>là</a:t>
            </a:r>
            <a:r>
              <a:rPr lang="en-US" sz="2400" dirty="0"/>
              <a:t> </a:t>
            </a:r>
            <a:r>
              <a:rPr lang="en-US" sz="2400" dirty="0" err="1"/>
              <a:t>những</a:t>
            </a:r>
            <a:r>
              <a:rPr lang="en-US" sz="2400" dirty="0"/>
              <a:t> </a:t>
            </a:r>
            <a:r>
              <a:rPr lang="en-US" sz="2400" dirty="0" err="1"/>
              <a:t>yếu</a:t>
            </a:r>
            <a:r>
              <a:rPr lang="en-US" sz="2400" dirty="0"/>
              <a:t> </a:t>
            </a:r>
            <a:r>
              <a:rPr lang="en-US" sz="2400" dirty="0" err="1"/>
              <a:t>tố</a:t>
            </a:r>
            <a:r>
              <a:rPr lang="en-US" sz="2400" dirty="0"/>
              <a:t> </a:t>
            </a:r>
            <a:r>
              <a:rPr lang="en-US" sz="2400" dirty="0" err="1"/>
              <a:t>bên</a:t>
            </a:r>
            <a:r>
              <a:rPr lang="en-US" sz="2400" dirty="0"/>
              <a:t> </a:t>
            </a:r>
            <a:r>
              <a:rPr lang="en-US" sz="2400" dirty="0" err="1"/>
              <a:t>ngoài</a:t>
            </a:r>
            <a:r>
              <a:rPr lang="en-US" sz="2400" dirty="0"/>
              <a:t> </a:t>
            </a:r>
            <a:r>
              <a:rPr lang="en-US" sz="2400" dirty="0" err="1"/>
              <a:t>mà</a:t>
            </a:r>
            <a:r>
              <a:rPr lang="en-US" sz="2400" dirty="0"/>
              <a:t> </a:t>
            </a:r>
            <a:r>
              <a:rPr lang="en-US" sz="2400" dirty="0" err="1"/>
              <a:t>doanh</a:t>
            </a:r>
            <a:r>
              <a:rPr lang="en-US" sz="2400" dirty="0"/>
              <a:t> </a:t>
            </a:r>
            <a:r>
              <a:rPr lang="en-US" sz="2400" dirty="0" err="1"/>
              <a:t>nghiệp</a:t>
            </a:r>
            <a:r>
              <a:rPr lang="en-US" sz="2400" dirty="0"/>
              <a:t> </a:t>
            </a:r>
            <a:r>
              <a:rPr lang="en-US" sz="2400" dirty="0" err="1"/>
              <a:t>có</a:t>
            </a:r>
            <a:r>
              <a:rPr lang="en-US" sz="2400" dirty="0"/>
              <a:t> </a:t>
            </a:r>
            <a:r>
              <a:rPr lang="en-US" sz="2400" dirty="0" err="1"/>
              <a:t>thể</a:t>
            </a:r>
            <a:r>
              <a:rPr lang="en-US" sz="2400" dirty="0"/>
              <a:t> </a:t>
            </a:r>
            <a:r>
              <a:rPr lang="en-US" sz="2400" dirty="0" err="1"/>
              <a:t>tác</a:t>
            </a:r>
            <a:r>
              <a:rPr lang="en-US" sz="2400" dirty="0"/>
              <a:t> </a:t>
            </a:r>
            <a:r>
              <a:rPr lang="en-US" sz="2400" dirty="0" err="1"/>
              <a:t>động</a:t>
            </a:r>
            <a:r>
              <a:rPr lang="en-US" sz="2400" dirty="0"/>
              <a:t> </a:t>
            </a:r>
            <a:r>
              <a:rPr lang="en-US" sz="2400" dirty="0" err="1"/>
              <a:t>đến</a:t>
            </a:r>
            <a:r>
              <a:rPr lang="en-US" sz="2400" dirty="0"/>
              <a:t> </a:t>
            </a:r>
            <a:r>
              <a:rPr lang="en-US" sz="2400" dirty="0" err="1"/>
              <a:t>rất</a:t>
            </a:r>
            <a:r>
              <a:rPr lang="en-US" sz="2400" dirty="0"/>
              <a:t> </a:t>
            </a:r>
            <a:r>
              <a:rPr lang="en-US" sz="2400" dirty="0" err="1"/>
              <a:t>hạn</a:t>
            </a:r>
            <a:r>
              <a:rPr lang="en-US" sz="2400" dirty="0"/>
              <a:t> </a:t>
            </a:r>
            <a:r>
              <a:rPr lang="en-US" sz="2400" dirty="0" err="1"/>
              <a:t>chế</a:t>
            </a:r>
            <a:endParaRPr lang="en-US" sz="2400" dirty="0"/>
          </a:p>
          <a:p>
            <a:pPr algn="just">
              <a:lnSpc>
                <a:spcPct val="130000"/>
              </a:lnSpc>
              <a:buClr>
                <a:srgbClr val="FF0000"/>
              </a:buClr>
              <a:buFont typeface="Wingdings" pitchFamily="2" charset="2"/>
              <a:buChar char="v"/>
            </a:pPr>
            <a:r>
              <a:rPr lang="en-US" sz="2400" dirty="0" err="1"/>
              <a:t>Người</a:t>
            </a:r>
            <a:r>
              <a:rPr lang="en-US" sz="2400" dirty="0"/>
              <a:t> </a:t>
            </a:r>
            <a:r>
              <a:rPr lang="en-US" sz="2400" dirty="0" err="1"/>
              <a:t>dự</a:t>
            </a:r>
            <a:r>
              <a:rPr lang="en-US" sz="2400" dirty="0"/>
              <a:t> </a:t>
            </a:r>
            <a:r>
              <a:rPr lang="en-US" sz="2400" dirty="0" err="1"/>
              <a:t>báo</a:t>
            </a:r>
            <a:r>
              <a:rPr lang="en-US" sz="2400" dirty="0"/>
              <a:t> </a:t>
            </a:r>
            <a:r>
              <a:rPr lang="en-US" sz="2400" dirty="0" err="1"/>
              <a:t>cần</a:t>
            </a:r>
            <a:r>
              <a:rPr lang="en-US" sz="2400" dirty="0"/>
              <a:t> </a:t>
            </a:r>
            <a:r>
              <a:rPr lang="en-US" sz="2400" dirty="0" err="1"/>
              <a:t>hiểu</a:t>
            </a:r>
            <a:r>
              <a:rPr lang="en-US" sz="2400" dirty="0"/>
              <a:t> </a:t>
            </a:r>
            <a:r>
              <a:rPr lang="en-US" sz="2400" dirty="0" err="1"/>
              <a:t>rõ</a:t>
            </a:r>
            <a:r>
              <a:rPr lang="en-US" sz="2400" dirty="0"/>
              <a:t> </a:t>
            </a:r>
            <a:r>
              <a:rPr lang="en-US" sz="2400" dirty="0" err="1"/>
              <a:t>môi</a:t>
            </a:r>
            <a:r>
              <a:rPr lang="en-US" sz="2400" dirty="0"/>
              <a:t> </a:t>
            </a:r>
            <a:r>
              <a:rPr lang="en-US" sz="2400" dirty="0" err="1"/>
              <a:t>trường</a:t>
            </a:r>
            <a:r>
              <a:rPr lang="en-US" sz="2400" dirty="0"/>
              <a:t> </a:t>
            </a:r>
            <a:r>
              <a:rPr lang="en-US" sz="2400" dirty="0" err="1"/>
              <a:t>kinh</a:t>
            </a:r>
            <a:r>
              <a:rPr lang="en-US" sz="2400" dirty="0"/>
              <a:t> </a:t>
            </a:r>
            <a:r>
              <a:rPr lang="en-US" sz="2400" dirty="0" err="1"/>
              <a:t>tế</a:t>
            </a:r>
            <a:r>
              <a:rPr lang="en-US" sz="2400" dirty="0"/>
              <a:t> </a:t>
            </a:r>
            <a:r>
              <a:rPr lang="en-US" sz="2400" dirty="0" err="1"/>
              <a:t>bằng</a:t>
            </a:r>
            <a:r>
              <a:rPr lang="en-US" sz="2400" dirty="0"/>
              <a:t> </a:t>
            </a:r>
            <a:r>
              <a:rPr lang="en-US" sz="2400" dirty="0" err="1"/>
              <a:t>cách</a:t>
            </a:r>
            <a:r>
              <a:rPr lang="en-US" sz="2400" dirty="0"/>
              <a:t> </a:t>
            </a:r>
            <a:r>
              <a:rPr lang="en-US" sz="2400" dirty="0" err="1"/>
              <a:t>theo</a:t>
            </a:r>
            <a:r>
              <a:rPr lang="en-US" sz="2400" dirty="0"/>
              <a:t> </a:t>
            </a:r>
            <a:r>
              <a:rPr lang="en-US" sz="2400" dirty="0" err="1"/>
              <a:t>dõi</a:t>
            </a:r>
            <a:r>
              <a:rPr lang="en-US" sz="2400" dirty="0"/>
              <a:t> </a:t>
            </a:r>
            <a:r>
              <a:rPr lang="en-US" sz="2400" dirty="0" err="1"/>
              <a:t>sát</a:t>
            </a:r>
            <a:r>
              <a:rPr lang="en-US" sz="2400" dirty="0"/>
              <a:t> </a:t>
            </a:r>
            <a:r>
              <a:rPr lang="en-US" sz="2400" dirty="0" err="1"/>
              <a:t>sao</a:t>
            </a:r>
            <a:r>
              <a:rPr lang="en-US" sz="2400" dirty="0"/>
              <a:t> </a:t>
            </a:r>
            <a:r>
              <a:rPr lang="en-US" sz="2400" dirty="0" err="1"/>
              <a:t>các</a:t>
            </a:r>
            <a:r>
              <a:rPr lang="en-US" sz="2400" dirty="0"/>
              <a:t> </a:t>
            </a:r>
            <a:r>
              <a:rPr lang="en-US" sz="2400" dirty="0" err="1"/>
              <a:t>chỉ</a:t>
            </a:r>
            <a:r>
              <a:rPr lang="en-US" sz="2400" dirty="0"/>
              <a:t> </a:t>
            </a:r>
            <a:r>
              <a:rPr lang="en-US" sz="2400" dirty="0" err="1"/>
              <a:t>số</a:t>
            </a:r>
            <a:r>
              <a:rPr lang="en-US" sz="2400" dirty="0"/>
              <a:t> </a:t>
            </a:r>
            <a:r>
              <a:rPr lang="en-US" sz="2400" dirty="0" err="1"/>
              <a:t>kinh</a:t>
            </a:r>
            <a:r>
              <a:rPr lang="en-US" sz="2400" dirty="0"/>
              <a:t> </a:t>
            </a:r>
            <a:r>
              <a:rPr lang="en-US" sz="2400" dirty="0" err="1"/>
              <a:t>tế</a:t>
            </a:r>
            <a:r>
              <a:rPr lang="en-US" sz="2400" dirty="0"/>
              <a:t> </a:t>
            </a:r>
            <a:r>
              <a:rPr lang="en-US" sz="2400" dirty="0" err="1"/>
              <a:t>đặc</a:t>
            </a:r>
            <a:r>
              <a:rPr lang="en-US" sz="2400" dirty="0"/>
              <a:t> </a:t>
            </a:r>
            <a:r>
              <a:rPr lang="en-US" sz="2400" dirty="0" err="1"/>
              <a:t>biệt</a:t>
            </a:r>
            <a:r>
              <a:rPr lang="en-US" sz="2400" dirty="0"/>
              <a:t> </a:t>
            </a:r>
            <a:r>
              <a:rPr lang="en-US" sz="2400" dirty="0" err="1"/>
              <a:t>là</a:t>
            </a:r>
            <a:r>
              <a:rPr lang="en-US" sz="2400" dirty="0"/>
              <a:t> </a:t>
            </a:r>
            <a:r>
              <a:rPr lang="en-US" sz="2400" i="1" dirty="0" err="1"/>
              <a:t>chỉ</a:t>
            </a:r>
            <a:r>
              <a:rPr lang="en-US" sz="2400" i="1" dirty="0"/>
              <a:t> </a:t>
            </a:r>
            <a:r>
              <a:rPr lang="en-US" sz="2400" i="1" dirty="0" err="1"/>
              <a:t>số</a:t>
            </a:r>
            <a:r>
              <a:rPr lang="en-US" sz="2400" i="1" dirty="0"/>
              <a:t> </a:t>
            </a:r>
            <a:r>
              <a:rPr lang="en-US" sz="2400" i="1" dirty="0" err="1"/>
              <a:t>chủ</a:t>
            </a:r>
            <a:r>
              <a:rPr lang="en-US" sz="2400" i="1" dirty="0"/>
              <a:t> </a:t>
            </a:r>
            <a:r>
              <a:rPr lang="en-US" sz="2400" i="1" dirty="0" err="1"/>
              <a:t>đạo</a:t>
            </a:r>
            <a:endParaRPr lang="vi-VN" sz="2400" dirty="0"/>
          </a:p>
        </p:txBody>
      </p:sp>
    </p:spTree>
    <p:extLst>
      <p:ext uri="{BB962C8B-B14F-4D97-AF65-F5344CB8AC3E}">
        <p14:creationId xmlns:p14="http://schemas.microsoft.com/office/powerpoint/2010/main" val="23955592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4. </a:t>
            </a:r>
            <a:r>
              <a:rPr lang="en-US" sz="2800" dirty="0" err="1">
                <a:solidFill>
                  <a:schemeClr val="tx1"/>
                </a:solidFill>
              </a:rPr>
              <a:t>Các</a:t>
            </a:r>
            <a:r>
              <a:rPr lang="en-US" sz="2800" dirty="0">
                <a:solidFill>
                  <a:schemeClr val="tx1"/>
                </a:solidFill>
              </a:rPr>
              <a:t> </a:t>
            </a:r>
            <a:r>
              <a:rPr lang="en-US" sz="2800" dirty="0" err="1">
                <a:solidFill>
                  <a:schemeClr val="tx1"/>
                </a:solidFill>
              </a:rPr>
              <a:t>chỉ</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chủ</a:t>
            </a:r>
            <a:r>
              <a:rPr lang="en-US" sz="2800" dirty="0">
                <a:solidFill>
                  <a:schemeClr val="tx1"/>
                </a:solidFill>
              </a:rPr>
              <a:t> </a:t>
            </a:r>
            <a:r>
              <a:rPr lang="en-US" sz="2800" dirty="0" err="1">
                <a:solidFill>
                  <a:schemeClr val="tx1"/>
                </a:solidFill>
              </a:rPr>
              <a:t>đạo</a:t>
            </a:r>
            <a:r>
              <a:rPr lang="en-US" sz="2800" dirty="0">
                <a:solidFill>
                  <a:schemeClr val="tx1"/>
                </a:solidFill>
              </a:rPr>
              <a:t> </a:t>
            </a:r>
            <a:r>
              <a:rPr lang="en-US" sz="2800" dirty="0" err="1">
                <a:solidFill>
                  <a:schemeClr val="tx1"/>
                </a:solidFill>
              </a:rPr>
              <a:t>để</a:t>
            </a:r>
            <a:r>
              <a:rPr lang="en-US" sz="2800" dirty="0">
                <a:solidFill>
                  <a:schemeClr val="tx1"/>
                </a:solidFill>
              </a:rPr>
              <a:t> </a:t>
            </a:r>
            <a:r>
              <a:rPr lang="en-US" sz="2800" dirty="0" err="1">
                <a:solidFill>
                  <a:schemeClr val="tx1"/>
                </a:solidFill>
              </a:rPr>
              <a:t>dự</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lượng</a:t>
            </a:r>
            <a:r>
              <a:rPr lang="en-US" sz="2800" dirty="0">
                <a:solidFill>
                  <a:schemeClr val="tx1"/>
                </a:solidFill>
              </a:rPr>
              <a:t> </a:t>
            </a:r>
            <a:r>
              <a:rPr lang="en-US" sz="2800" dirty="0" err="1">
                <a:solidFill>
                  <a:schemeClr val="tx1"/>
                </a:solidFill>
              </a:rPr>
              <a:t>bán</a:t>
            </a:r>
            <a:r>
              <a:rPr lang="en-US" sz="2800" dirty="0">
                <a:solidFill>
                  <a:schemeClr val="tx1"/>
                </a:solidFill>
              </a:rPr>
              <a:t> </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79</a:t>
            </a:fld>
            <a:endParaRPr lang="en-US"/>
          </a:p>
        </p:txBody>
      </p:sp>
      <p:sp>
        <p:nvSpPr>
          <p:cNvPr id="4" name="Content Placeholder 3"/>
          <p:cNvSpPr>
            <a:spLocks noGrp="1"/>
          </p:cNvSpPr>
          <p:nvPr>
            <p:ph sz="quarter" idx="1"/>
          </p:nvPr>
        </p:nvSpPr>
        <p:spPr>
          <a:xfrm>
            <a:off x="799748" y="1330568"/>
            <a:ext cx="7821637" cy="4994031"/>
          </a:xfrm>
        </p:spPr>
        <p:txBody>
          <a:bodyPr>
            <a:normAutofit fontScale="92500" lnSpcReduction="10000"/>
          </a:bodyPr>
          <a:lstStyle/>
          <a:p>
            <a:pPr lvl="0">
              <a:lnSpc>
                <a:spcPct val="110000"/>
              </a:lnSpc>
              <a:buClr>
                <a:srgbClr val="FF0000"/>
              </a:buClr>
              <a:buFont typeface="Wingdings" pitchFamily="2" charset="2"/>
              <a:buChar char="v"/>
            </a:pPr>
            <a:r>
              <a:rPr lang="en-US" sz="1800" dirty="0" err="1"/>
              <a:t>Tốc</a:t>
            </a:r>
            <a:r>
              <a:rPr lang="en-US" sz="1800" dirty="0"/>
              <a:t> </a:t>
            </a:r>
            <a:r>
              <a:rPr lang="en-US" sz="1800" dirty="0" err="1"/>
              <a:t>độ</a:t>
            </a:r>
            <a:r>
              <a:rPr lang="en-US" sz="1800" dirty="0"/>
              <a:t> </a:t>
            </a:r>
            <a:r>
              <a:rPr lang="en-US" sz="1800" dirty="0" err="1"/>
              <a:t>tăng</a:t>
            </a:r>
            <a:r>
              <a:rPr lang="en-US" sz="1800" dirty="0"/>
              <a:t> </a:t>
            </a:r>
            <a:r>
              <a:rPr lang="en-US" sz="1800" dirty="0" err="1"/>
              <a:t>trưởng</a:t>
            </a:r>
            <a:r>
              <a:rPr lang="en-US" sz="1800" dirty="0"/>
              <a:t> </a:t>
            </a:r>
            <a:r>
              <a:rPr lang="en-US" sz="1800" dirty="0" err="1"/>
              <a:t>của</a:t>
            </a:r>
            <a:r>
              <a:rPr lang="en-US" sz="1800" dirty="0"/>
              <a:t> </a:t>
            </a:r>
            <a:r>
              <a:rPr lang="en-US" sz="1800" dirty="0" err="1"/>
              <a:t>ngành</a:t>
            </a:r>
            <a:r>
              <a:rPr lang="en-US" sz="1800" dirty="0"/>
              <a:t> </a:t>
            </a:r>
            <a:r>
              <a:rPr lang="en-US" sz="1800" dirty="0" err="1"/>
              <a:t>kinh</a:t>
            </a:r>
            <a:r>
              <a:rPr lang="en-US" sz="1800" dirty="0"/>
              <a:t> </a:t>
            </a:r>
            <a:r>
              <a:rPr lang="en-US" sz="1800" dirty="0" err="1"/>
              <a:t>doanh</a:t>
            </a:r>
            <a:endParaRPr lang="vi-VN" sz="1800" dirty="0"/>
          </a:p>
          <a:p>
            <a:pPr lvl="0">
              <a:lnSpc>
                <a:spcPct val="110000"/>
              </a:lnSpc>
              <a:buClr>
                <a:srgbClr val="FF0000"/>
              </a:buClr>
              <a:buFont typeface="Wingdings" pitchFamily="2" charset="2"/>
              <a:buChar char="v"/>
            </a:pPr>
            <a:r>
              <a:rPr lang="en-US" sz="1800" dirty="0" err="1"/>
              <a:t>Giá</a:t>
            </a:r>
            <a:r>
              <a:rPr lang="en-US" sz="1800" dirty="0"/>
              <a:t> </a:t>
            </a:r>
            <a:r>
              <a:rPr lang="en-US" sz="1800" dirty="0" err="1"/>
              <a:t>của</a:t>
            </a:r>
            <a:r>
              <a:rPr lang="en-US" sz="1800" dirty="0"/>
              <a:t> 500 </a:t>
            </a:r>
            <a:r>
              <a:rPr lang="en-US" sz="1800" dirty="0" err="1"/>
              <a:t>chứng</a:t>
            </a:r>
            <a:r>
              <a:rPr lang="en-US" sz="1800" dirty="0"/>
              <a:t> </a:t>
            </a:r>
            <a:r>
              <a:rPr lang="en-US" sz="1800" dirty="0" err="1"/>
              <a:t>khoán</a:t>
            </a:r>
            <a:r>
              <a:rPr lang="en-US" sz="1800" dirty="0"/>
              <a:t> </a:t>
            </a:r>
            <a:r>
              <a:rPr lang="en-US" sz="1800" dirty="0" err="1"/>
              <a:t>phổ</a:t>
            </a:r>
            <a:r>
              <a:rPr lang="en-US" sz="1800" dirty="0"/>
              <a:t> </a:t>
            </a:r>
            <a:r>
              <a:rPr lang="en-US" sz="1800" dirty="0" err="1"/>
              <a:t>thông</a:t>
            </a:r>
            <a:endParaRPr lang="vi-VN" sz="1800" dirty="0"/>
          </a:p>
          <a:p>
            <a:pPr lvl="0">
              <a:lnSpc>
                <a:spcPct val="110000"/>
              </a:lnSpc>
              <a:buClr>
                <a:srgbClr val="FF0000"/>
              </a:buClr>
              <a:buFont typeface="Wingdings" pitchFamily="2" charset="2"/>
              <a:buChar char="v"/>
            </a:pPr>
            <a:r>
              <a:rPr lang="en-US" sz="1800" dirty="0" err="1"/>
              <a:t>Lượng</a:t>
            </a:r>
            <a:r>
              <a:rPr lang="en-US" sz="1800" dirty="0"/>
              <a:t> </a:t>
            </a:r>
            <a:r>
              <a:rPr lang="en-US" sz="1800" dirty="0" err="1"/>
              <a:t>đơn</a:t>
            </a:r>
            <a:r>
              <a:rPr lang="en-US" sz="1800" dirty="0"/>
              <a:t> </a:t>
            </a:r>
            <a:r>
              <a:rPr lang="en-US" sz="1800" dirty="0" err="1"/>
              <a:t>đặt</a:t>
            </a:r>
            <a:r>
              <a:rPr lang="en-US" sz="1800" dirty="0"/>
              <a:t> </a:t>
            </a:r>
            <a:r>
              <a:rPr lang="en-US" sz="1800" dirty="0" err="1"/>
              <a:t>hàng</a:t>
            </a:r>
            <a:r>
              <a:rPr lang="en-US" sz="1800" dirty="0"/>
              <a:t> </a:t>
            </a:r>
            <a:r>
              <a:rPr lang="en-US" sz="1800" dirty="0" err="1"/>
              <a:t>hàng</a:t>
            </a:r>
            <a:r>
              <a:rPr lang="en-US" sz="1800" dirty="0"/>
              <a:t> </a:t>
            </a:r>
            <a:r>
              <a:rPr lang="en-US" sz="1800" dirty="0" err="1"/>
              <a:t>hóa</a:t>
            </a:r>
            <a:r>
              <a:rPr lang="en-US" sz="1800" dirty="0"/>
              <a:t> </a:t>
            </a:r>
            <a:r>
              <a:rPr lang="en-US" sz="1800" dirty="0" err="1"/>
              <a:t>lâu</a:t>
            </a:r>
            <a:r>
              <a:rPr lang="en-US" sz="1800" dirty="0"/>
              <a:t> </a:t>
            </a:r>
            <a:r>
              <a:rPr lang="en-US" sz="1800" dirty="0" err="1"/>
              <a:t>bền</a:t>
            </a:r>
            <a:endParaRPr lang="vi-VN" sz="1800" dirty="0"/>
          </a:p>
          <a:p>
            <a:pPr lvl="0">
              <a:lnSpc>
                <a:spcPct val="110000"/>
              </a:lnSpc>
              <a:buClr>
                <a:srgbClr val="FF0000"/>
              </a:buClr>
              <a:buFont typeface="Wingdings" pitchFamily="2" charset="2"/>
              <a:buChar char="v"/>
            </a:pPr>
            <a:r>
              <a:rPr lang="en-US" sz="1800" dirty="0" err="1"/>
              <a:t>Tỷ</a:t>
            </a:r>
            <a:r>
              <a:rPr lang="en-US" sz="1800" dirty="0"/>
              <a:t> </a:t>
            </a:r>
            <a:r>
              <a:rPr lang="en-US" sz="1800" dirty="0" err="1"/>
              <a:t>lệ</a:t>
            </a:r>
            <a:r>
              <a:rPr lang="en-US" sz="1800" dirty="0"/>
              <a:t> chi </a:t>
            </a:r>
            <a:r>
              <a:rPr lang="en-US" sz="1800" dirty="0" err="1"/>
              <a:t>phí</a:t>
            </a:r>
            <a:r>
              <a:rPr lang="en-US" sz="1800" dirty="0"/>
              <a:t> </a:t>
            </a:r>
            <a:r>
              <a:rPr lang="en-US" sz="1800" dirty="0" err="1"/>
              <a:t>nhân</a:t>
            </a:r>
            <a:r>
              <a:rPr lang="en-US" sz="1800" dirty="0"/>
              <a:t> </a:t>
            </a:r>
            <a:r>
              <a:rPr lang="en-US" sz="1800" dirty="0" err="1"/>
              <a:t>công</a:t>
            </a:r>
            <a:r>
              <a:rPr lang="en-US" sz="1800" dirty="0"/>
              <a:t> </a:t>
            </a:r>
            <a:r>
              <a:rPr lang="en-US" sz="1800" dirty="0" err="1"/>
              <a:t>trên</a:t>
            </a:r>
            <a:r>
              <a:rPr lang="en-US" sz="1800" dirty="0"/>
              <a:t> </a:t>
            </a:r>
            <a:r>
              <a:rPr lang="en-US" sz="1800" dirty="0" err="1"/>
              <a:t>mỗi</a:t>
            </a:r>
            <a:r>
              <a:rPr lang="en-US" sz="1800" dirty="0"/>
              <a:t> </a:t>
            </a:r>
            <a:r>
              <a:rPr lang="en-US" sz="1800" dirty="0" err="1"/>
              <a:t>đơn</a:t>
            </a:r>
            <a:r>
              <a:rPr lang="en-US" sz="1800" dirty="0"/>
              <a:t> </a:t>
            </a:r>
            <a:r>
              <a:rPr lang="en-US" sz="1800" dirty="0" err="1"/>
              <a:t>vị</a:t>
            </a:r>
            <a:r>
              <a:rPr lang="en-US" sz="1800" dirty="0"/>
              <a:t> </a:t>
            </a:r>
            <a:r>
              <a:rPr lang="en-US" sz="1800" dirty="0" err="1"/>
              <a:t>sản</a:t>
            </a:r>
            <a:r>
              <a:rPr lang="en-US" sz="1800" dirty="0"/>
              <a:t> </a:t>
            </a:r>
            <a:r>
              <a:rPr lang="en-US" sz="1800" dirty="0" err="1"/>
              <a:t>phẩm</a:t>
            </a:r>
            <a:r>
              <a:rPr lang="en-US" sz="1800" dirty="0"/>
              <a:t> </a:t>
            </a:r>
            <a:r>
              <a:rPr lang="en-US" sz="1800" dirty="0" err="1"/>
              <a:t>trong</a:t>
            </a:r>
            <a:r>
              <a:rPr lang="en-US" sz="1800" dirty="0"/>
              <a:t> </a:t>
            </a:r>
            <a:r>
              <a:rPr lang="en-US" sz="1800" dirty="0" err="1"/>
              <a:t>ngành</a:t>
            </a:r>
            <a:r>
              <a:rPr lang="en-US" sz="1800" dirty="0"/>
              <a:t> </a:t>
            </a:r>
            <a:r>
              <a:rPr lang="en-US" sz="1800" dirty="0" err="1"/>
              <a:t>sản</a:t>
            </a:r>
            <a:r>
              <a:rPr lang="en-US" sz="1800" dirty="0"/>
              <a:t> </a:t>
            </a:r>
            <a:r>
              <a:rPr lang="en-US" sz="1800" dirty="0" err="1"/>
              <a:t>xuất</a:t>
            </a:r>
            <a:endParaRPr lang="vi-VN" sz="1800" dirty="0"/>
          </a:p>
          <a:p>
            <a:pPr lvl="0">
              <a:lnSpc>
                <a:spcPct val="110000"/>
              </a:lnSpc>
              <a:buClr>
                <a:srgbClr val="FF0000"/>
              </a:buClr>
              <a:buFont typeface="Wingdings" pitchFamily="2" charset="2"/>
              <a:buChar char="v"/>
            </a:pPr>
            <a:r>
              <a:rPr lang="en-US" sz="1800" dirty="0" err="1"/>
              <a:t>Việc</a:t>
            </a:r>
            <a:r>
              <a:rPr lang="en-US" sz="1800" dirty="0"/>
              <a:t> </a:t>
            </a:r>
            <a:r>
              <a:rPr lang="en-US" sz="1800" dirty="0" err="1"/>
              <a:t>làm</a:t>
            </a:r>
            <a:r>
              <a:rPr lang="en-US" sz="1800" dirty="0"/>
              <a:t> phi </a:t>
            </a:r>
            <a:r>
              <a:rPr lang="en-US" sz="1800" dirty="0" err="1"/>
              <a:t>nông</a:t>
            </a:r>
            <a:r>
              <a:rPr lang="en-US" sz="1800" dirty="0"/>
              <a:t> </a:t>
            </a:r>
            <a:r>
              <a:rPr lang="en-US" sz="1800" dirty="0" err="1"/>
              <a:t>nghiệp</a:t>
            </a:r>
            <a:endParaRPr lang="vi-VN" sz="1800" dirty="0"/>
          </a:p>
          <a:p>
            <a:pPr lvl="0">
              <a:lnSpc>
                <a:spcPct val="110000"/>
              </a:lnSpc>
              <a:buClr>
                <a:srgbClr val="FF0000"/>
              </a:buClr>
              <a:buFont typeface="Wingdings" pitchFamily="2" charset="2"/>
              <a:buChar char="v"/>
            </a:pPr>
            <a:r>
              <a:rPr lang="en-US" sz="1800" dirty="0" err="1"/>
              <a:t>Lợi</a:t>
            </a:r>
            <a:r>
              <a:rPr lang="en-US" sz="1800" dirty="0"/>
              <a:t> </a:t>
            </a:r>
            <a:r>
              <a:rPr lang="en-US" sz="1800" dirty="0" err="1"/>
              <a:t>nhuận</a:t>
            </a:r>
            <a:r>
              <a:rPr lang="en-US" sz="1800" dirty="0"/>
              <a:t> </a:t>
            </a:r>
            <a:r>
              <a:rPr lang="en-US" sz="1800" dirty="0" err="1"/>
              <a:t>doanh</a:t>
            </a:r>
            <a:r>
              <a:rPr lang="en-US" sz="1800" dirty="0"/>
              <a:t> </a:t>
            </a:r>
            <a:r>
              <a:rPr lang="en-US" sz="1800" dirty="0" err="1"/>
              <a:t>nghiệp</a:t>
            </a:r>
            <a:r>
              <a:rPr lang="en-US" sz="1800" dirty="0"/>
              <a:t> </a:t>
            </a:r>
            <a:r>
              <a:rPr lang="en-US" sz="1800" dirty="0" err="1"/>
              <a:t>sau</a:t>
            </a:r>
            <a:r>
              <a:rPr lang="en-US" sz="1800" dirty="0"/>
              <a:t> </a:t>
            </a:r>
            <a:r>
              <a:rPr lang="en-US" sz="1800" dirty="0" err="1"/>
              <a:t>thuế</a:t>
            </a:r>
            <a:endParaRPr lang="vi-VN" sz="1800" dirty="0"/>
          </a:p>
          <a:p>
            <a:pPr lvl="0">
              <a:lnSpc>
                <a:spcPct val="110000"/>
              </a:lnSpc>
              <a:buClr>
                <a:srgbClr val="FF0000"/>
              </a:buClr>
              <a:buFont typeface="Wingdings" pitchFamily="2" charset="2"/>
              <a:buChar char="v"/>
            </a:pPr>
            <a:r>
              <a:rPr lang="en-US" sz="1800" dirty="0" err="1"/>
              <a:t>Số</a:t>
            </a:r>
            <a:r>
              <a:rPr lang="en-US" sz="1800" dirty="0"/>
              <a:t> </a:t>
            </a:r>
            <a:r>
              <a:rPr lang="en-US" sz="1800" dirty="0" err="1"/>
              <a:t>giấy</a:t>
            </a:r>
            <a:r>
              <a:rPr lang="en-US" sz="1800" dirty="0"/>
              <a:t> </a:t>
            </a:r>
            <a:r>
              <a:rPr lang="en-US" sz="1800" dirty="0" err="1"/>
              <a:t>phép</a:t>
            </a:r>
            <a:r>
              <a:rPr lang="en-US" sz="1800" dirty="0"/>
              <a:t> </a:t>
            </a:r>
            <a:r>
              <a:rPr lang="en-US" sz="1800" dirty="0" err="1"/>
              <a:t>xây</a:t>
            </a:r>
            <a:r>
              <a:rPr lang="en-US" sz="1800" dirty="0"/>
              <a:t> </a:t>
            </a:r>
            <a:r>
              <a:rPr lang="en-US" sz="1800" dirty="0" err="1"/>
              <a:t>dựng</a:t>
            </a:r>
            <a:r>
              <a:rPr lang="en-US" sz="1800" dirty="0"/>
              <a:t> </a:t>
            </a:r>
            <a:r>
              <a:rPr lang="en-US" sz="1800" dirty="0" err="1"/>
              <a:t>nhà</a:t>
            </a:r>
            <a:r>
              <a:rPr lang="en-US" sz="1800" dirty="0"/>
              <a:t> </a:t>
            </a:r>
            <a:r>
              <a:rPr lang="en-US" sz="1800" dirty="0" err="1"/>
              <a:t>tư</a:t>
            </a:r>
            <a:r>
              <a:rPr lang="en-US" sz="1800" dirty="0"/>
              <a:t> </a:t>
            </a:r>
            <a:r>
              <a:rPr lang="en-US" sz="1800" dirty="0" err="1"/>
              <a:t>nhân</a:t>
            </a:r>
            <a:r>
              <a:rPr lang="en-US" sz="1800" dirty="0"/>
              <a:t> </a:t>
            </a:r>
            <a:r>
              <a:rPr lang="en-US" sz="1800" dirty="0" err="1"/>
              <a:t>mới</a:t>
            </a:r>
            <a:endParaRPr lang="vi-VN" sz="1800" dirty="0"/>
          </a:p>
          <a:p>
            <a:pPr lvl="0">
              <a:lnSpc>
                <a:spcPct val="110000"/>
              </a:lnSpc>
              <a:buClr>
                <a:srgbClr val="FF0000"/>
              </a:buClr>
              <a:buFont typeface="Wingdings" pitchFamily="2" charset="2"/>
              <a:buChar char="v"/>
            </a:pPr>
            <a:r>
              <a:rPr lang="en-US" sz="1800" dirty="0" err="1"/>
              <a:t>Giá</a:t>
            </a:r>
            <a:r>
              <a:rPr lang="en-US" sz="1800" dirty="0"/>
              <a:t> </a:t>
            </a:r>
            <a:r>
              <a:rPr lang="en-US" sz="1800" dirty="0" err="1"/>
              <a:t>nguyên</a:t>
            </a:r>
            <a:r>
              <a:rPr lang="en-US" sz="1800" dirty="0"/>
              <a:t> </a:t>
            </a:r>
            <a:r>
              <a:rPr lang="en-US" sz="1800" dirty="0" err="1"/>
              <a:t>vật</a:t>
            </a:r>
            <a:r>
              <a:rPr lang="en-US" sz="1800" dirty="0"/>
              <a:t> </a:t>
            </a:r>
            <a:r>
              <a:rPr lang="en-US" sz="1800" dirty="0" err="1"/>
              <a:t>liệu</a:t>
            </a:r>
            <a:r>
              <a:rPr lang="en-US" sz="1800" dirty="0"/>
              <a:t> </a:t>
            </a:r>
            <a:r>
              <a:rPr lang="en-US" sz="1800" dirty="0" err="1"/>
              <a:t>công</a:t>
            </a:r>
            <a:r>
              <a:rPr lang="en-US" sz="1800" dirty="0"/>
              <a:t> </a:t>
            </a:r>
            <a:r>
              <a:rPr lang="en-US" sz="1800" dirty="0" err="1"/>
              <a:t>nghiệp</a:t>
            </a:r>
            <a:endParaRPr lang="vi-VN" sz="1800" dirty="0"/>
          </a:p>
          <a:p>
            <a:pPr lvl="0">
              <a:lnSpc>
                <a:spcPct val="110000"/>
              </a:lnSpc>
              <a:buClr>
                <a:srgbClr val="FF0000"/>
              </a:buClr>
              <a:buFont typeface="Wingdings" pitchFamily="2" charset="2"/>
              <a:buChar char="v"/>
            </a:pPr>
            <a:r>
              <a:rPr lang="en-US" sz="1800" dirty="0" err="1"/>
              <a:t>Số</a:t>
            </a:r>
            <a:r>
              <a:rPr lang="en-US" sz="1800" dirty="0"/>
              <a:t> </a:t>
            </a:r>
            <a:r>
              <a:rPr lang="en-US" sz="1800" dirty="0" err="1"/>
              <a:t>tuần</a:t>
            </a:r>
            <a:r>
              <a:rPr lang="en-US" sz="1800" dirty="0"/>
              <a:t> </a:t>
            </a:r>
            <a:r>
              <a:rPr lang="en-US" sz="1800" dirty="0" err="1"/>
              <a:t>làm</a:t>
            </a:r>
            <a:r>
              <a:rPr lang="en-US" sz="1800" dirty="0"/>
              <a:t> </a:t>
            </a:r>
            <a:r>
              <a:rPr lang="en-US" sz="1800" dirty="0" err="1"/>
              <a:t>việc</a:t>
            </a:r>
            <a:r>
              <a:rPr lang="en-US" sz="1800" dirty="0"/>
              <a:t> </a:t>
            </a:r>
            <a:r>
              <a:rPr lang="en-US" sz="1800" dirty="0" err="1"/>
              <a:t>trung</a:t>
            </a:r>
            <a:r>
              <a:rPr lang="en-US" sz="1800" dirty="0"/>
              <a:t> </a:t>
            </a:r>
            <a:r>
              <a:rPr lang="en-US" sz="1800" dirty="0" err="1"/>
              <a:t>bình</a:t>
            </a:r>
            <a:r>
              <a:rPr lang="en-US" sz="1800" dirty="0"/>
              <a:t> </a:t>
            </a:r>
            <a:r>
              <a:rPr lang="en-US" sz="1800" dirty="0" err="1"/>
              <a:t>trong</a:t>
            </a:r>
            <a:r>
              <a:rPr lang="en-US" sz="1800" dirty="0"/>
              <a:t> </a:t>
            </a:r>
            <a:r>
              <a:rPr lang="en-US" sz="1800" dirty="0" err="1"/>
              <a:t>ngành</a:t>
            </a:r>
            <a:r>
              <a:rPr lang="en-US" sz="1800" dirty="0"/>
              <a:t> </a:t>
            </a:r>
            <a:r>
              <a:rPr lang="en-US" sz="1800" dirty="0" err="1"/>
              <a:t>sản</a:t>
            </a:r>
            <a:r>
              <a:rPr lang="en-US" sz="1800" dirty="0"/>
              <a:t> </a:t>
            </a:r>
            <a:r>
              <a:rPr lang="en-US" sz="1800" dirty="0" err="1"/>
              <a:t>xuất</a:t>
            </a:r>
            <a:endParaRPr lang="vi-VN" sz="1800" dirty="0"/>
          </a:p>
          <a:p>
            <a:pPr lvl="0">
              <a:lnSpc>
                <a:spcPct val="110000"/>
              </a:lnSpc>
              <a:buClr>
                <a:srgbClr val="FF0000"/>
              </a:buClr>
              <a:buFont typeface="Wingdings" pitchFamily="2" charset="2"/>
              <a:buChar char="v"/>
            </a:pPr>
            <a:r>
              <a:rPr lang="en-US" sz="1800" dirty="0" err="1"/>
              <a:t>Mức</a:t>
            </a:r>
            <a:r>
              <a:rPr lang="en-US" sz="1800" dirty="0"/>
              <a:t> </a:t>
            </a:r>
            <a:r>
              <a:rPr lang="en-US" sz="1800" dirty="0" err="1"/>
              <a:t>thay</a:t>
            </a:r>
            <a:r>
              <a:rPr lang="en-US" sz="1800" dirty="0"/>
              <a:t> </a:t>
            </a:r>
            <a:r>
              <a:rPr lang="en-US" sz="1800" dirty="0" err="1"/>
              <a:t>đổi</a:t>
            </a:r>
            <a:r>
              <a:rPr lang="en-US" sz="1800" dirty="0"/>
              <a:t> </a:t>
            </a:r>
            <a:r>
              <a:rPr lang="en-US" sz="1800" dirty="0" err="1"/>
              <a:t>trong</a:t>
            </a:r>
            <a:r>
              <a:rPr lang="en-US" sz="1800" dirty="0"/>
              <a:t> </a:t>
            </a:r>
            <a:r>
              <a:rPr lang="en-US" sz="1800" dirty="0" err="1"/>
              <a:t>tồn</a:t>
            </a:r>
            <a:r>
              <a:rPr lang="en-US" sz="1800" dirty="0"/>
              <a:t> </a:t>
            </a:r>
            <a:r>
              <a:rPr lang="en-US" sz="1800" dirty="0" err="1"/>
              <a:t>kho</a:t>
            </a:r>
            <a:r>
              <a:rPr lang="en-US" sz="1800" dirty="0"/>
              <a:t> </a:t>
            </a:r>
            <a:r>
              <a:rPr lang="en-US" sz="1800" dirty="0" err="1"/>
              <a:t>sản</a:t>
            </a:r>
            <a:r>
              <a:rPr lang="en-US" sz="1800" dirty="0"/>
              <a:t> </a:t>
            </a:r>
            <a:r>
              <a:rPr lang="en-US" sz="1800" dirty="0" err="1"/>
              <a:t>xuất</a:t>
            </a:r>
            <a:r>
              <a:rPr lang="en-US" sz="1800" dirty="0"/>
              <a:t> </a:t>
            </a:r>
            <a:r>
              <a:rPr lang="en-US" sz="1800" dirty="0" err="1"/>
              <a:t>và</a:t>
            </a:r>
            <a:r>
              <a:rPr lang="en-US" sz="1800" dirty="0"/>
              <a:t> </a:t>
            </a:r>
            <a:r>
              <a:rPr lang="en-US" sz="1800" dirty="0" err="1"/>
              <a:t>thương</a:t>
            </a:r>
            <a:r>
              <a:rPr lang="en-US" sz="1800" dirty="0"/>
              <a:t> </a:t>
            </a:r>
            <a:r>
              <a:rPr lang="en-US" sz="1800" dirty="0" err="1"/>
              <a:t>mại</a:t>
            </a:r>
            <a:endParaRPr lang="vi-VN" sz="1800" dirty="0"/>
          </a:p>
          <a:p>
            <a:pPr lvl="0">
              <a:lnSpc>
                <a:spcPct val="110000"/>
              </a:lnSpc>
              <a:buClr>
                <a:srgbClr val="FF0000"/>
              </a:buClr>
              <a:buFont typeface="Wingdings" pitchFamily="2" charset="2"/>
              <a:buChar char="v"/>
            </a:pPr>
            <a:r>
              <a:rPr lang="en-US" sz="1800" dirty="0" err="1"/>
              <a:t>Số</a:t>
            </a:r>
            <a:r>
              <a:rPr lang="en-US" sz="1800" dirty="0"/>
              <a:t> </a:t>
            </a:r>
            <a:r>
              <a:rPr lang="en-US" sz="1800" dirty="0" err="1"/>
              <a:t>hợp</a:t>
            </a:r>
            <a:r>
              <a:rPr lang="en-US" sz="1800" dirty="0"/>
              <a:t> </a:t>
            </a:r>
            <a:r>
              <a:rPr lang="en-US" sz="1800" dirty="0" err="1"/>
              <a:t>đồng</a:t>
            </a:r>
            <a:r>
              <a:rPr lang="en-US" sz="1800" dirty="0"/>
              <a:t> </a:t>
            </a:r>
            <a:r>
              <a:rPr lang="en-US" sz="1800" dirty="0" err="1"/>
              <a:t>và</a:t>
            </a:r>
            <a:r>
              <a:rPr lang="en-US" sz="1800" dirty="0"/>
              <a:t> </a:t>
            </a:r>
            <a:r>
              <a:rPr lang="en-US" sz="1800" dirty="0" err="1"/>
              <a:t>đơn</a:t>
            </a:r>
            <a:r>
              <a:rPr lang="en-US" sz="1800" dirty="0"/>
              <a:t> </a:t>
            </a:r>
            <a:r>
              <a:rPr lang="en-US" sz="1800" dirty="0" err="1"/>
              <a:t>hàng</a:t>
            </a:r>
            <a:r>
              <a:rPr lang="en-US" sz="1800" dirty="0"/>
              <a:t> </a:t>
            </a:r>
            <a:r>
              <a:rPr lang="en-US" sz="1800" dirty="0" err="1"/>
              <a:t>cho</a:t>
            </a:r>
            <a:r>
              <a:rPr lang="en-US" sz="1800" dirty="0"/>
              <a:t> </a:t>
            </a:r>
            <a:r>
              <a:rPr lang="en-US" sz="1800" dirty="0" err="1"/>
              <a:t>các</a:t>
            </a:r>
            <a:r>
              <a:rPr lang="en-US" sz="1800" dirty="0"/>
              <a:t> </a:t>
            </a:r>
            <a:r>
              <a:rPr lang="en-US" sz="1800" dirty="0" err="1"/>
              <a:t>nhà</a:t>
            </a:r>
            <a:r>
              <a:rPr lang="en-US" sz="1800" dirty="0"/>
              <a:t> </a:t>
            </a:r>
            <a:r>
              <a:rPr lang="en-US" sz="1800" dirty="0" err="1"/>
              <a:t>máy</a:t>
            </a:r>
            <a:r>
              <a:rPr lang="en-US" sz="1800" dirty="0"/>
              <a:t> </a:t>
            </a:r>
            <a:r>
              <a:rPr lang="en-US" sz="1800" dirty="0" err="1"/>
              <a:t>và</a:t>
            </a:r>
            <a:r>
              <a:rPr lang="en-US" sz="1800" dirty="0"/>
              <a:t> </a:t>
            </a:r>
            <a:r>
              <a:rPr lang="en-US" sz="1800" dirty="0" err="1"/>
              <a:t>thiết</a:t>
            </a:r>
            <a:r>
              <a:rPr lang="en-US" sz="1800" dirty="0"/>
              <a:t> </a:t>
            </a:r>
            <a:r>
              <a:rPr lang="en-US" sz="1800" dirty="0" err="1"/>
              <a:t>bị</a:t>
            </a:r>
            <a:endParaRPr lang="vi-VN" sz="1800" dirty="0"/>
          </a:p>
          <a:p>
            <a:pPr marL="0" indent="0">
              <a:lnSpc>
                <a:spcPct val="110000"/>
              </a:lnSpc>
              <a:buNone/>
            </a:pPr>
            <a:endParaRPr lang="vi-VN" sz="1600" dirty="0"/>
          </a:p>
        </p:txBody>
      </p:sp>
    </p:spTree>
    <p:extLst>
      <p:ext uri="{BB962C8B-B14F-4D97-AF65-F5344CB8AC3E}">
        <p14:creationId xmlns:p14="http://schemas.microsoft.com/office/powerpoint/2010/main" val="276220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descr="Large confetti"/>
          <p:cNvSpPr>
            <a:spLocks noGrp="1"/>
          </p:cNvSpPr>
          <p:nvPr>
            <p:ph type="title"/>
          </p:nvPr>
        </p:nvSpPr>
        <p:spPr/>
        <p:txBody>
          <a:bodyPr>
            <a:normAutofit/>
          </a:bodyPr>
          <a:lstStyle/>
          <a:p>
            <a:pPr algn="ctr"/>
            <a:r>
              <a:rPr lang="en-US" sz="2800" spc="0" dirty="0" err="1"/>
              <a:t>Đánh</a:t>
            </a:r>
            <a:r>
              <a:rPr lang="en-US" sz="2800" spc="0" dirty="0"/>
              <a:t> </a:t>
            </a:r>
            <a:r>
              <a:rPr lang="en-US" sz="2800" spc="0" dirty="0" err="1"/>
              <a:t>giá</a:t>
            </a:r>
            <a:r>
              <a:rPr lang="en-US" sz="2800" spc="0" dirty="0"/>
              <a:t> </a:t>
            </a:r>
            <a:r>
              <a:rPr lang="en-US" sz="2800" spc="0" dirty="0" err="1"/>
              <a:t>sinh</a:t>
            </a:r>
            <a:r>
              <a:rPr lang="en-US" sz="2800" spc="0" dirty="0"/>
              <a:t> </a:t>
            </a:r>
            <a:r>
              <a:rPr lang="en-US" sz="2800" spc="0" dirty="0" err="1"/>
              <a:t>viên</a:t>
            </a:r>
            <a:endParaRPr lang="en-US" sz="2800" spc="0" dirty="0"/>
          </a:p>
        </p:txBody>
      </p:sp>
      <p:sp>
        <p:nvSpPr>
          <p:cNvPr id="9220" name="Rectangle 5"/>
          <p:cNvSpPr>
            <a:spLocks noGrp="1" noChangeArrowheads="1"/>
          </p:cNvSpPr>
          <p:nvPr>
            <p:ph idx="1"/>
          </p:nvPr>
        </p:nvSpPr>
        <p:spPr>
          <a:xfrm>
            <a:off x="590550" y="1308295"/>
            <a:ext cx="8401050" cy="4709160"/>
          </a:xfrm>
        </p:spPr>
        <p:txBody>
          <a:bodyPr>
            <a:normAutofit/>
          </a:bodyPr>
          <a:lstStyle/>
          <a:p>
            <a:pPr algn="just">
              <a:lnSpc>
                <a:spcPct val="110000"/>
              </a:lnSpc>
            </a:pPr>
            <a:r>
              <a:rPr lang="en-US" sz="2400" dirty="0"/>
              <a:t>Thang </a:t>
            </a:r>
            <a:r>
              <a:rPr lang="en-US" sz="2400" dirty="0" err="1"/>
              <a:t>điểm</a:t>
            </a:r>
            <a:r>
              <a:rPr lang="en-US" sz="2400" dirty="0"/>
              <a:t> 10, </a:t>
            </a:r>
            <a:r>
              <a:rPr lang="en-US" sz="2400" dirty="0" err="1"/>
              <a:t>cấu</a:t>
            </a:r>
            <a:r>
              <a:rPr lang="en-US" sz="2400" dirty="0"/>
              <a:t> </a:t>
            </a:r>
            <a:r>
              <a:rPr lang="en-US" sz="2400" dirty="0" err="1"/>
              <a:t>thành</a:t>
            </a:r>
            <a:r>
              <a:rPr lang="en-US" sz="2400" dirty="0"/>
              <a:t> </a:t>
            </a:r>
            <a:r>
              <a:rPr lang="en-US" sz="2400" dirty="0" err="1"/>
              <a:t>bởi</a:t>
            </a:r>
            <a:r>
              <a:rPr lang="en-US" sz="2400" dirty="0"/>
              <a:t>:</a:t>
            </a:r>
          </a:p>
          <a:p>
            <a:pPr lvl="1" algn="just">
              <a:lnSpc>
                <a:spcPct val="110000"/>
              </a:lnSpc>
              <a:buFont typeface="Wingdings" pitchFamily="2" charset="2"/>
              <a:buChar char="§"/>
            </a:pPr>
            <a:r>
              <a:rPr lang="en-US" sz="2400" dirty="0"/>
              <a:t> </a:t>
            </a:r>
            <a:r>
              <a:rPr lang="en-US" sz="2400" dirty="0" err="1"/>
              <a:t>Điểm</a:t>
            </a:r>
            <a:r>
              <a:rPr lang="en-US" sz="2400" dirty="0"/>
              <a:t> </a:t>
            </a:r>
            <a:r>
              <a:rPr lang="en-US" sz="2400" dirty="0" err="1"/>
              <a:t>chuyên</a:t>
            </a:r>
            <a:r>
              <a:rPr lang="en-US" sz="2400" dirty="0"/>
              <a:t> </a:t>
            </a:r>
            <a:r>
              <a:rPr lang="en-US" sz="2400" dirty="0" err="1"/>
              <a:t>cần</a:t>
            </a:r>
            <a:r>
              <a:rPr lang="en-US" sz="2400" dirty="0"/>
              <a:t>: </a:t>
            </a:r>
            <a:r>
              <a:rPr lang="en-US" sz="2400" dirty="0" err="1"/>
              <a:t>Đánh</a:t>
            </a:r>
            <a:r>
              <a:rPr lang="en-US" sz="2400" dirty="0"/>
              <a:t> </a:t>
            </a:r>
            <a:r>
              <a:rPr lang="en-US" sz="2400" dirty="0" err="1"/>
              <a:t>giá</a:t>
            </a:r>
            <a:r>
              <a:rPr lang="en-US" sz="2400" dirty="0"/>
              <a:t> </a:t>
            </a:r>
            <a:r>
              <a:rPr lang="en-US" sz="2400" dirty="0" err="1"/>
              <a:t>dựa</a:t>
            </a:r>
            <a:r>
              <a:rPr lang="en-US" sz="2400" dirty="0"/>
              <a:t> </a:t>
            </a:r>
            <a:r>
              <a:rPr lang="en-US" sz="2400" dirty="0" err="1"/>
              <a:t>trên</a:t>
            </a:r>
            <a:r>
              <a:rPr lang="en-US" sz="2400" dirty="0"/>
              <a:t> </a:t>
            </a:r>
            <a:r>
              <a:rPr lang="en-US" sz="2400" dirty="0" err="1"/>
              <a:t>mức</a:t>
            </a:r>
            <a:r>
              <a:rPr lang="en-US" sz="2400" dirty="0"/>
              <a:t> </a:t>
            </a:r>
            <a:r>
              <a:rPr lang="en-US" sz="2400" dirty="0" err="1"/>
              <a:t>độ</a:t>
            </a:r>
            <a:r>
              <a:rPr lang="en-US" sz="2400" dirty="0"/>
              <a:t> </a:t>
            </a:r>
            <a:r>
              <a:rPr lang="en-US" sz="2400" dirty="0" err="1"/>
              <a:t>tham</a:t>
            </a:r>
            <a:r>
              <a:rPr lang="en-US" sz="2400" dirty="0"/>
              <a:t> </a:t>
            </a:r>
            <a:r>
              <a:rPr lang="en-US" sz="2400" dirty="0" err="1"/>
              <a:t>gia</a:t>
            </a:r>
            <a:r>
              <a:rPr lang="en-US" sz="2400" dirty="0"/>
              <a:t> </a:t>
            </a:r>
            <a:r>
              <a:rPr lang="en-US" sz="2400" dirty="0" err="1"/>
              <a:t>vào</a:t>
            </a:r>
            <a:r>
              <a:rPr lang="en-US" sz="2400" dirty="0"/>
              <a:t> </a:t>
            </a:r>
            <a:r>
              <a:rPr lang="en-US" sz="2400" dirty="0" err="1"/>
              <a:t>lớp</a:t>
            </a:r>
            <a:r>
              <a:rPr lang="en-US" sz="2400" dirty="0"/>
              <a:t> </a:t>
            </a:r>
            <a:r>
              <a:rPr lang="en-US" sz="2400" dirty="0" err="1"/>
              <a:t>học</a:t>
            </a:r>
            <a:r>
              <a:rPr lang="en-US" sz="2400" dirty="0"/>
              <a:t>, bao </a:t>
            </a:r>
            <a:r>
              <a:rPr lang="en-US" sz="2400" dirty="0" err="1"/>
              <a:t>gồm</a:t>
            </a:r>
            <a:r>
              <a:rPr lang="en-US" sz="2400" dirty="0"/>
              <a:t> </a:t>
            </a:r>
            <a:r>
              <a:rPr lang="en-US" sz="2400" dirty="0" err="1"/>
              <a:t>cả</a:t>
            </a:r>
            <a:r>
              <a:rPr lang="en-US" sz="2400" dirty="0"/>
              <a:t> </a:t>
            </a:r>
            <a:r>
              <a:rPr lang="en-US" sz="2400" dirty="0" err="1"/>
              <a:t>điểm</a:t>
            </a:r>
            <a:r>
              <a:rPr lang="en-US" sz="2400" dirty="0"/>
              <a:t> </a:t>
            </a:r>
            <a:r>
              <a:rPr lang="en-US" sz="2400" dirty="0" err="1"/>
              <a:t>danh</a:t>
            </a:r>
            <a:r>
              <a:rPr lang="en-US" sz="2400" dirty="0"/>
              <a:t> </a:t>
            </a:r>
            <a:r>
              <a:rPr lang="en-US" sz="2400" dirty="0" err="1"/>
              <a:t>và</a:t>
            </a:r>
            <a:r>
              <a:rPr lang="en-US" sz="2400" dirty="0"/>
              <a:t> </a:t>
            </a:r>
            <a:r>
              <a:rPr lang="en-US" sz="2400" dirty="0" err="1"/>
              <a:t>phát</a:t>
            </a:r>
            <a:r>
              <a:rPr lang="en-US" sz="2400" dirty="0"/>
              <a:t> </a:t>
            </a:r>
            <a:r>
              <a:rPr lang="en-US" sz="2400" dirty="0" err="1"/>
              <a:t>biểu</a:t>
            </a:r>
            <a:r>
              <a:rPr lang="en-US" sz="2400" dirty="0"/>
              <a:t>. 10%. </a:t>
            </a:r>
          </a:p>
          <a:p>
            <a:pPr lvl="1" algn="just">
              <a:lnSpc>
                <a:spcPct val="110000"/>
              </a:lnSpc>
              <a:buFont typeface="Wingdings" pitchFamily="2" charset="2"/>
              <a:buChar char="§"/>
            </a:pPr>
            <a:r>
              <a:rPr lang="en-US" sz="2400" dirty="0"/>
              <a:t> </a:t>
            </a:r>
            <a:r>
              <a:rPr lang="en-US" sz="2400" dirty="0" err="1"/>
              <a:t>Kiểm</a:t>
            </a:r>
            <a:r>
              <a:rPr lang="en-US" sz="2400" dirty="0"/>
              <a:t> </a:t>
            </a:r>
            <a:r>
              <a:rPr lang="en-US" sz="2400" dirty="0" err="1"/>
              <a:t>tra</a:t>
            </a:r>
            <a:r>
              <a:rPr lang="en-US" sz="2400" dirty="0"/>
              <a:t>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nhóm</a:t>
            </a:r>
            <a:r>
              <a:rPr lang="en-US" sz="2400" dirty="0"/>
              <a:t> </a:t>
            </a:r>
            <a:r>
              <a:rPr lang="en-US" sz="2400" dirty="0" err="1"/>
              <a:t>theo</a:t>
            </a:r>
            <a:r>
              <a:rPr lang="en-US" sz="2400" dirty="0"/>
              <a:t> </a:t>
            </a:r>
            <a:r>
              <a:rPr lang="en-US" sz="2400" dirty="0" err="1"/>
              <a:t>tuần</a:t>
            </a:r>
            <a:r>
              <a:rPr lang="en-US" sz="2400" dirty="0"/>
              <a:t> (</a:t>
            </a:r>
            <a:r>
              <a:rPr lang="en-US" sz="2400" dirty="0" err="1"/>
              <a:t>nếu</a:t>
            </a:r>
            <a:r>
              <a:rPr lang="en-US" sz="2400" dirty="0"/>
              <a:t> </a:t>
            </a:r>
            <a:r>
              <a:rPr lang="en-US" sz="2400" dirty="0" err="1"/>
              <a:t>có</a:t>
            </a:r>
            <a:r>
              <a:rPr lang="en-US" sz="2400" dirty="0"/>
              <a:t>). 20%</a:t>
            </a:r>
          </a:p>
          <a:p>
            <a:pPr lvl="1" algn="just">
              <a:lnSpc>
                <a:spcPct val="110000"/>
              </a:lnSpc>
              <a:buFont typeface="Wingdings" pitchFamily="2" charset="2"/>
              <a:buChar char="§"/>
            </a:pPr>
            <a:r>
              <a:rPr lang="en-US" sz="2400" dirty="0"/>
              <a:t> </a:t>
            </a:r>
            <a:r>
              <a:rPr lang="en-US" sz="2400" dirty="0" err="1"/>
              <a:t>Bài</a:t>
            </a:r>
            <a:r>
              <a:rPr lang="en-US" sz="2400" dirty="0"/>
              <a:t> </a:t>
            </a:r>
            <a:r>
              <a:rPr lang="en-US" sz="2400" dirty="0" err="1"/>
              <a:t>tập</a:t>
            </a:r>
            <a:r>
              <a:rPr lang="en-US" sz="2400" dirty="0"/>
              <a:t> </a:t>
            </a:r>
            <a:r>
              <a:rPr lang="en-US" sz="2400" dirty="0" err="1"/>
              <a:t>nhóm</a:t>
            </a:r>
            <a:r>
              <a:rPr lang="en-US" sz="2400" dirty="0"/>
              <a:t>: </a:t>
            </a:r>
            <a:r>
              <a:rPr lang="en-US" sz="2400" dirty="0" err="1"/>
              <a:t>Dựa</a:t>
            </a:r>
            <a:r>
              <a:rPr lang="en-US" sz="2400" dirty="0"/>
              <a:t> </a:t>
            </a:r>
            <a:r>
              <a:rPr lang="en-US" sz="2400" dirty="0" err="1"/>
              <a:t>trên</a:t>
            </a:r>
            <a:r>
              <a:rPr lang="en-US" sz="2400" dirty="0"/>
              <a:t> </a:t>
            </a:r>
            <a:r>
              <a:rPr lang="en-US" sz="2400" dirty="0" err="1"/>
              <a:t>báo</a:t>
            </a:r>
            <a:r>
              <a:rPr lang="en-US" sz="2400" dirty="0"/>
              <a:t> </a:t>
            </a:r>
            <a:r>
              <a:rPr lang="en-US" sz="2400" dirty="0" err="1"/>
              <a:t>cáo</a:t>
            </a:r>
            <a:r>
              <a:rPr lang="en-US" sz="2400" dirty="0"/>
              <a:t> </a:t>
            </a:r>
            <a:r>
              <a:rPr lang="en-US" sz="2400" dirty="0" err="1"/>
              <a:t>chung</a:t>
            </a:r>
            <a:r>
              <a:rPr lang="en-US" sz="2400" dirty="0"/>
              <a:t> </a:t>
            </a:r>
            <a:r>
              <a:rPr lang="en-US" sz="2400" dirty="0" err="1"/>
              <a:t>nhóm</a:t>
            </a:r>
            <a:r>
              <a:rPr lang="en-US" sz="2400" dirty="0"/>
              <a:t> </a:t>
            </a:r>
            <a:r>
              <a:rPr lang="en-US" sz="2400" dirty="0" err="1"/>
              <a:t>vào</a:t>
            </a:r>
            <a:r>
              <a:rPr lang="en-US" sz="2400" dirty="0"/>
              <a:t> </a:t>
            </a:r>
            <a:r>
              <a:rPr lang="en-US" sz="2400" dirty="0" err="1"/>
              <a:t>hai</a:t>
            </a:r>
            <a:r>
              <a:rPr lang="en-US" sz="2400" dirty="0"/>
              <a:t> </a:t>
            </a:r>
            <a:r>
              <a:rPr lang="en-US" sz="2400" dirty="0" err="1"/>
              <a:t>tuần</a:t>
            </a:r>
            <a:r>
              <a:rPr lang="en-US" sz="2400" dirty="0"/>
              <a:t> </a:t>
            </a:r>
            <a:r>
              <a:rPr lang="en-US" sz="2400" dirty="0" err="1"/>
              <a:t>cuối</a:t>
            </a:r>
            <a:r>
              <a:rPr lang="en-US" sz="2400" dirty="0"/>
              <a:t> </a:t>
            </a:r>
            <a:r>
              <a:rPr lang="en-US" sz="2400" dirty="0" err="1"/>
              <a:t>cùng</a:t>
            </a:r>
            <a:r>
              <a:rPr lang="en-US" sz="2400" dirty="0"/>
              <a:t> </a:t>
            </a:r>
            <a:r>
              <a:rPr lang="en-US" sz="2400" dirty="0" err="1"/>
              <a:t>của</a:t>
            </a:r>
            <a:r>
              <a:rPr lang="en-US" sz="2400" dirty="0"/>
              <a:t> </a:t>
            </a:r>
            <a:r>
              <a:rPr lang="en-US" sz="2400" dirty="0" err="1"/>
              <a:t>kỳ</a:t>
            </a:r>
            <a:r>
              <a:rPr lang="en-US" sz="2400" dirty="0"/>
              <a:t> </a:t>
            </a:r>
            <a:r>
              <a:rPr lang="en-US" sz="2400" dirty="0" err="1"/>
              <a:t>học</a:t>
            </a:r>
            <a:r>
              <a:rPr lang="en-US" sz="2400" dirty="0"/>
              <a:t>. 20%</a:t>
            </a:r>
          </a:p>
          <a:p>
            <a:pPr lvl="1" algn="just">
              <a:lnSpc>
                <a:spcPct val="110000"/>
              </a:lnSpc>
              <a:buFont typeface="Wingdings" pitchFamily="2" charset="2"/>
              <a:buChar char="§"/>
            </a:pPr>
            <a:r>
              <a:rPr lang="en-US" sz="2400" dirty="0"/>
              <a:t> </a:t>
            </a:r>
            <a:r>
              <a:rPr lang="en-US" sz="2400" dirty="0" err="1"/>
              <a:t>Điểm</a:t>
            </a:r>
            <a:r>
              <a:rPr lang="en-US" sz="2400" dirty="0"/>
              <a:t> </a:t>
            </a:r>
            <a:r>
              <a:rPr lang="en-US" sz="2400" dirty="0" err="1"/>
              <a:t>thi</a:t>
            </a:r>
            <a:r>
              <a:rPr lang="en-US" sz="2400" dirty="0"/>
              <a:t>: </a:t>
            </a:r>
            <a:r>
              <a:rPr lang="en-US" sz="2400" dirty="0" err="1"/>
              <a:t>Dạng</a:t>
            </a:r>
            <a:r>
              <a:rPr lang="en-US" sz="2400" dirty="0"/>
              <a:t> </a:t>
            </a:r>
            <a:r>
              <a:rPr lang="en-US" sz="2400" dirty="0" err="1"/>
              <a:t>bài</a:t>
            </a:r>
            <a:r>
              <a:rPr lang="en-US" sz="2400" dirty="0"/>
              <a:t> </a:t>
            </a:r>
            <a:r>
              <a:rPr lang="en-US" sz="2400" dirty="0" err="1"/>
              <a:t>thi</a:t>
            </a:r>
            <a:r>
              <a:rPr lang="en-US" sz="2400" dirty="0"/>
              <a:t> </a:t>
            </a:r>
            <a:r>
              <a:rPr lang="en-US" sz="2400" dirty="0" err="1"/>
              <a:t>sẽ</a:t>
            </a:r>
            <a:r>
              <a:rPr lang="en-US" sz="2400" dirty="0"/>
              <a:t> bao </a:t>
            </a:r>
            <a:r>
              <a:rPr lang="en-US" sz="2400" dirty="0" err="1"/>
              <a:t>gồm</a:t>
            </a:r>
            <a:r>
              <a:rPr lang="en-US" sz="2400" dirty="0"/>
              <a:t> </a:t>
            </a:r>
            <a:r>
              <a:rPr lang="en-US" sz="2400" dirty="0" err="1"/>
              <a:t>cả</a:t>
            </a:r>
            <a:r>
              <a:rPr lang="en-US" sz="2400" dirty="0"/>
              <a:t> </a:t>
            </a:r>
            <a:r>
              <a:rPr lang="en-US" sz="2400" dirty="0" err="1"/>
              <a:t>câu</a:t>
            </a:r>
            <a:r>
              <a:rPr lang="en-US" sz="2400" dirty="0"/>
              <a:t> </a:t>
            </a:r>
            <a:r>
              <a:rPr lang="en-US" sz="2400" dirty="0" err="1"/>
              <a:t>hỏi</a:t>
            </a:r>
            <a:r>
              <a:rPr lang="en-US" sz="2400" dirty="0"/>
              <a:t> </a:t>
            </a:r>
            <a:r>
              <a:rPr lang="en-US" sz="2400" dirty="0" err="1"/>
              <a:t>luận</a:t>
            </a:r>
            <a:r>
              <a:rPr lang="en-US" sz="2400" dirty="0"/>
              <a:t> </a:t>
            </a:r>
            <a:r>
              <a:rPr lang="en-US" sz="2400" dirty="0" err="1"/>
              <a:t>ngắn</a:t>
            </a:r>
            <a:r>
              <a:rPr lang="en-US" sz="2400" dirty="0"/>
              <a:t> </a:t>
            </a:r>
            <a:r>
              <a:rPr lang="en-US" sz="2400" dirty="0" err="1"/>
              <a:t>và</a:t>
            </a:r>
            <a:r>
              <a:rPr lang="en-US" sz="2400" dirty="0"/>
              <a:t> </a:t>
            </a:r>
            <a:r>
              <a:rPr lang="en-US" sz="2400" dirty="0" err="1"/>
              <a:t>bài</a:t>
            </a:r>
            <a:r>
              <a:rPr lang="en-US" sz="2400" dirty="0"/>
              <a:t> </a:t>
            </a:r>
            <a:r>
              <a:rPr lang="en-US" sz="2400" dirty="0" err="1"/>
              <a:t>tập</a:t>
            </a:r>
            <a:r>
              <a:rPr lang="en-US" sz="2400" dirty="0"/>
              <a:t> </a:t>
            </a:r>
            <a:r>
              <a:rPr lang="en-US" sz="2400" dirty="0" err="1"/>
              <a:t>tình</a:t>
            </a:r>
            <a:r>
              <a:rPr lang="en-US" sz="2400" dirty="0"/>
              <a:t> </a:t>
            </a:r>
            <a:r>
              <a:rPr lang="en-US" sz="2400" dirty="0" err="1"/>
              <a:t>huống</a:t>
            </a:r>
            <a:r>
              <a:rPr lang="en-US" sz="2400" dirty="0"/>
              <a:t> </a:t>
            </a:r>
            <a:r>
              <a:rPr lang="en-US" sz="2400" dirty="0" err="1"/>
              <a:t>phân</a:t>
            </a:r>
            <a:r>
              <a:rPr lang="en-US" sz="2400" dirty="0"/>
              <a:t> </a:t>
            </a:r>
            <a:r>
              <a:rPr lang="en-US" sz="2400" dirty="0" err="1"/>
              <a:t>tích</a:t>
            </a:r>
            <a:r>
              <a:rPr lang="en-US" sz="2400" dirty="0"/>
              <a:t> </a:t>
            </a:r>
            <a:r>
              <a:rPr lang="en-US" sz="2400" dirty="0" err="1"/>
              <a:t>nội</a:t>
            </a:r>
            <a:r>
              <a:rPr lang="en-US" sz="2400" dirty="0"/>
              <a:t> dung </a:t>
            </a:r>
            <a:r>
              <a:rPr lang="en-US" sz="2400" dirty="0" err="1"/>
              <a:t>và</a:t>
            </a:r>
            <a:r>
              <a:rPr lang="en-US" sz="2400" dirty="0"/>
              <a:t> ý </a:t>
            </a:r>
            <a:r>
              <a:rPr lang="en-US" sz="2400" dirty="0" err="1"/>
              <a:t>nghĩa</a:t>
            </a:r>
            <a:r>
              <a:rPr lang="en-US" sz="2400" dirty="0"/>
              <a:t> </a:t>
            </a:r>
            <a:r>
              <a:rPr lang="en-US" sz="2400" dirty="0" err="1"/>
              <a:t>cũng</a:t>
            </a:r>
            <a:r>
              <a:rPr lang="en-US" sz="2400" dirty="0"/>
              <a:t> </a:t>
            </a:r>
            <a:r>
              <a:rPr lang="en-US" sz="2400" dirty="0" err="1"/>
              <a:t>như</a:t>
            </a:r>
            <a:r>
              <a:rPr lang="en-US" sz="2400" dirty="0"/>
              <a:t> </a:t>
            </a:r>
            <a:r>
              <a:rPr lang="en-US" sz="2400" dirty="0" err="1"/>
              <a:t>cách</a:t>
            </a:r>
            <a:r>
              <a:rPr lang="en-US" sz="2400" dirty="0"/>
              <a:t> </a:t>
            </a:r>
            <a:r>
              <a:rPr lang="en-US" sz="2400" dirty="0" err="1"/>
              <a:t>thức</a:t>
            </a:r>
            <a:r>
              <a:rPr lang="en-US" sz="2400" dirty="0"/>
              <a:t> </a:t>
            </a:r>
            <a:r>
              <a:rPr lang="en-US" sz="2400" dirty="0" err="1"/>
              <a:t>và</a:t>
            </a:r>
            <a:r>
              <a:rPr lang="en-US" sz="2400" dirty="0"/>
              <a:t> </a:t>
            </a:r>
            <a:r>
              <a:rPr lang="vi-VN" sz="2400" dirty="0" err="1"/>
              <a:t>điều</a:t>
            </a:r>
            <a:r>
              <a:rPr lang="vi-VN" sz="2400" dirty="0"/>
              <a:t> </a:t>
            </a:r>
            <a:r>
              <a:rPr lang="vi-VN" sz="2400" dirty="0" err="1"/>
              <a:t>kiện</a:t>
            </a:r>
            <a:r>
              <a:rPr lang="en-US" sz="2400" dirty="0"/>
              <a:t> </a:t>
            </a:r>
            <a:r>
              <a:rPr lang="en-US" sz="2400" dirty="0" err="1"/>
              <a:t>ứng</a:t>
            </a:r>
            <a:r>
              <a:rPr lang="en-US" sz="2400" dirty="0"/>
              <a:t> </a:t>
            </a:r>
            <a:r>
              <a:rPr lang="en-US" sz="2400" dirty="0" err="1"/>
              <a:t>dụng</a:t>
            </a:r>
            <a:r>
              <a:rPr lang="en-US" sz="2400" dirty="0"/>
              <a:t> </a:t>
            </a:r>
            <a:r>
              <a:rPr lang="en-US" sz="2400" dirty="0" err="1"/>
              <a:t>thực</a:t>
            </a:r>
            <a:r>
              <a:rPr lang="en-US" sz="2400" dirty="0"/>
              <a:t> </a:t>
            </a:r>
            <a:r>
              <a:rPr lang="en-US" sz="2400" dirty="0" err="1"/>
              <a:t>tế</a:t>
            </a:r>
            <a:r>
              <a:rPr lang="en-US" sz="2400" dirty="0"/>
              <a:t>. 50%</a:t>
            </a:r>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8</a:t>
            </a:fld>
            <a:endParaRPr kumimoji="0"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5.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mức</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dự</a:t>
            </a:r>
            <a:r>
              <a:rPr lang="en-US" sz="2800" dirty="0">
                <a:solidFill>
                  <a:schemeClr val="tx1"/>
                </a:solidFill>
              </a:rPr>
              <a:t> </a:t>
            </a:r>
            <a:r>
              <a:rPr lang="en-US" sz="2800" dirty="0" err="1">
                <a:solidFill>
                  <a:schemeClr val="tx1"/>
                </a:solidFill>
              </a:rPr>
              <a:t>báo</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80</a:t>
            </a:fld>
            <a:endParaRPr lang="en-US"/>
          </a:p>
        </p:txBody>
      </p:sp>
      <p:sp>
        <p:nvSpPr>
          <p:cNvPr id="4" name="Content Placeholder 3"/>
          <p:cNvSpPr>
            <a:spLocks noGrp="1"/>
          </p:cNvSpPr>
          <p:nvPr>
            <p:ph sz="quarter" idx="1"/>
          </p:nvPr>
        </p:nvSpPr>
        <p:spPr>
          <a:xfrm>
            <a:off x="584982" y="1263748"/>
            <a:ext cx="8223504" cy="4709160"/>
          </a:xfrm>
        </p:spPr>
        <p:txBody>
          <a:bodyPr>
            <a:normAutofit fontScale="85000" lnSpcReduction="20000"/>
          </a:bodyPr>
          <a:lstStyle/>
          <a:p>
            <a:pPr algn="just">
              <a:lnSpc>
                <a:spcPct val="130000"/>
              </a:lnSpc>
              <a:buClr>
                <a:srgbClr val="FF0000"/>
              </a:buClr>
              <a:buFont typeface="Wingdings" pitchFamily="2" charset="2"/>
              <a:buChar char="v"/>
            </a:pPr>
            <a:r>
              <a:rPr lang="en-US" sz="2400" i="1" dirty="0"/>
              <a:t>Dung </a:t>
            </a:r>
            <a:r>
              <a:rPr lang="en-US" sz="2400" i="1" dirty="0" err="1"/>
              <a:t>lượng</a:t>
            </a:r>
            <a:r>
              <a:rPr lang="en-US" sz="2400" i="1" dirty="0"/>
              <a:t> </a:t>
            </a:r>
            <a:r>
              <a:rPr lang="en-US" sz="2400" i="1" dirty="0" err="1"/>
              <a:t>thị</a:t>
            </a:r>
            <a:r>
              <a:rPr lang="en-US" sz="2400" i="1" dirty="0"/>
              <a:t> </a:t>
            </a:r>
            <a:r>
              <a:rPr lang="en-US" sz="2400" i="1" dirty="0" err="1"/>
              <a:t>trường</a:t>
            </a:r>
            <a:r>
              <a:rPr lang="en-US" sz="2400" i="1" dirty="0"/>
              <a:t> </a:t>
            </a:r>
            <a:r>
              <a:rPr lang="en-US" sz="2400" dirty="0" err="1"/>
              <a:t>là</a:t>
            </a:r>
            <a:r>
              <a:rPr lang="en-US" sz="2400" dirty="0"/>
              <a:t> </a:t>
            </a:r>
            <a:r>
              <a:rPr lang="en-US" sz="2400" dirty="0" err="1"/>
              <a:t>tổng</a:t>
            </a:r>
            <a:r>
              <a:rPr lang="en-US" sz="2400" dirty="0"/>
              <a:t> </a:t>
            </a:r>
            <a:r>
              <a:rPr lang="en-US" sz="2400" dirty="0" err="1"/>
              <a:t>số</a:t>
            </a:r>
            <a:r>
              <a:rPr lang="en-US" sz="2400" dirty="0"/>
              <a:t> </a:t>
            </a:r>
            <a:r>
              <a:rPr lang="en-US" sz="2400" dirty="0" err="1"/>
              <a:t>hàng</a:t>
            </a:r>
            <a:r>
              <a:rPr lang="en-US" sz="2400" dirty="0"/>
              <a:t> </a:t>
            </a:r>
            <a:r>
              <a:rPr lang="en-US" sz="2400" dirty="0" err="1"/>
              <a:t>hóa</a:t>
            </a:r>
            <a:r>
              <a:rPr lang="en-US" sz="2400" dirty="0"/>
              <a:t> hay </a:t>
            </a:r>
            <a:r>
              <a:rPr lang="en-US" sz="2400" dirty="0" err="1"/>
              <a:t>dịch</a:t>
            </a:r>
            <a:r>
              <a:rPr lang="en-US" sz="2400" dirty="0"/>
              <a:t> </a:t>
            </a:r>
            <a:r>
              <a:rPr lang="en-US" sz="2400" dirty="0" err="1"/>
              <a:t>vụ</a:t>
            </a:r>
            <a:r>
              <a:rPr lang="en-US" sz="2400" dirty="0"/>
              <a:t> </a:t>
            </a:r>
            <a:r>
              <a:rPr lang="en-US" sz="2400" dirty="0" err="1"/>
              <a:t>mà</a:t>
            </a:r>
            <a:r>
              <a:rPr lang="en-US" sz="2400" dirty="0"/>
              <a:t> </a:t>
            </a:r>
            <a:r>
              <a:rPr lang="en-US" sz="2400" dirty="0" err="1"/>
              <a:t>thị</a:t>
            </a:r>
            <a:r>
              <a:rPr lang="en-US" sz="2400" dirty="0"/>
              <a:t> </a:t>
            </a:r>
            <a:r>
              <a:rPr lang="en-US" sz="2400" dirty="0" err="1"/>
              <a:t>trường</a:t>
            </a:r>
            <a:r>
              <a:rPr lang="en-US" sz="2400" dirty="0"/>
              <a:t> </a:t>
            </a:r>
            <a:r>
              <a:rPr lang="en-US" sz="2400" dirty="0" err="1"/>
              <a:t>đó</a:t>
            </a:r>
            <a:r>
              <a:rPr lang="en-US" sz="2400" dirty="0"/>
              <a:t> </a:t>
            </a:r>
            <a:r>
              <a:rPr lang="en-US" sz="2400" dirty="0" err="1"/>
              <a:t>sử</a:t>
            </a:r>
            <a:r>
              <a:rPr lang="en-US" sz="2400" dirty="0"/>
              <a:t> </a:t>
            </a:r>
            <a:r>
              <a:rPr lang="en-US" sz="2400" dirty="0" err="1"/>
              <a:t>dụng</a:t>
            </a:r>
            <a:r>
              <a:rPr lang="en-US" sz="2400" dirty="0"/>
              <a:t> </a:t>
            </a:r>
            <a:r>
              <a:rPr lang="en-US" sz="2400" dirty="0" err="1"/>
              <a:t>trong</a:t>
            </a:r>
            <a:r>
              <a:rPr lang="en-US" sz="2400" dirty="0"/>
              <a:t> </a:t>
            </a:r>
            <a:r>
              <a:rPr lang="en-US" sz="2400" dirty="0" err="1"/>
              <a:t>một</a:t>
            </a:r>
            <a:r>
              <a:rPr lang="en-US" sz="2400" dirty="0"/>
              <a:t> </a:t>
            </a:r>
            <a:r>
              <a:rPr lang="en-US" sz="2400" dirty="0" err="1"/>
              <a:t>thời</a:t>
            </a:r>
            <a:r>
              <a:rPr lang="en-US" sz="2400" dirty="0"/>
              <a:t> </a:t>
            </a:r>
            <a:r>
              <a:rPr lang="en-US" sz="2400" dirty="0" err="1"/>
              <a:t>gian</a:t>
            </a:r>
            <a:r>
              <a:rPr lang="en-US" sz="2400" dirty="0"/>
              <a:t> </a:t>
            </a:r>
            <a:r>
              <a:rPr lang="en-US" sz="2400" dirty="0" err="1"/>
              <a:t>nhất</a:t>
            </a:r>
            <a:r>
              <a:rPr lang="en-US" sz="2400" dirty="0"/>
              <a:t> </a:t>
            </a:r>
            <a:r>
              <a:rPr lang="en-US" sz="2400" dirty="0" err="1"/>
              <a:t>định</a:t>
            </a:r>
            <a:r>
              <a:rPr lang="en-US" sz="2400" dirty="0"/>
              <a:t> </a:t>
            </a:r>
          </a:p>
          <a:p>
            <a:pPr algn="just">
              <a:lnSpc>
                <a:spcPct val="130000"/>
              </a:lnSpc>
              <a:buClr>
                <a:srgbClr val="FF0000"/>
              </a:buClr>
              <a:buFont typeface="Wingdings" pitchFamily="2" charset="2"/>
              <a:buChar char="v"/>
            </a:pPr>
            <a:r>
              <a:rPr lang="en-US" sz="2400" i="1" dirty="0" err="1"/>
              <a:t>Tiềm</a:t>
            </a:r>
            <a:r>
              <a:rPr lang="en-US" sz="2400" i="1" dirty="0"/>
              <a:t> </a:t>
            </a:r>
            <a:r>
              <a:rPr lang="en-US" sz="2400" i="1" dirty="0" err="1"/>
              <a:t>năng</a:t>
            </a:r>
            <a:r>
              <a:rPr lang="en-US" sz="2400" i="1" dirty="0"/>
              <a:t> </a:t>
            </a:r>
            <a:r>
              <a:rPr lang="en-US" sz="2400" i="1" dirty="0" err="1"/>
              <a:t>thị</a:t>
            </a:r>
            <a:r>
              <a:rPr lang="en-US" sz="2400" i="1" dirty="0"/>
              <a:t> </a:t>
            </a:r>
            <a:r>
              <a:rPr lang="en-US" sz="2400" i="1" dirty="0" err="1"/>
              <a:t>trường</a:t>
            </a:r>
            <a:r>
              <a:rPr lang="en-US" sz="2400" i="1" dirty="0"/>
              <a:t> </a:t>
            </a:r>
            <a:r>
              <a:rPr lang="en-US" sz="2400" dirty="0" err="1"/>
              <a:t>là</a:t>
            </a:r>
            <a:r>
              <a:rPr lang="en-US" sz="2400" dirty="0"/>
              <a:t> </a:t>
            </a:r>
            <a:r>
              <a:rPr lang="en-US" sz="2400" dirty="0" err="1"/>
              <a:t>lượng</a:t>
            </a:r>
            <a:r>
              <a:rPr lang="en-US" sz="2400" dirty="0"/>
              <a:t> </a:t>
            </a:r>
            <a:r>
              <a:rPr lang="en-US" sz="2400" dirty="0" err="1"/>
              <a:t>bán</a:t>
            </a:r>
            <a:r>
              <a:rPr lang="en-US" sz="2400" dirty="0"/>
              <a:t> </a:t>
            </a:r>
            <a:r>
              <a:rPr lang="en-US" sz="2400" dirty="0" err="1"/>
              <a:t>dự</a:t>
            </a:r>
            <a:r>
              <a:rPr lang="en-US" sz="2400" dirty="0"/>
              <a:t> </a:t>
            </a:r>
            <a:r>
              <a:rPr lang="en-US" sz="2400" dirty="0" err="1"/>
              <a:t>đoán</a:t>
            </a:r>
            <a:r>
              <a:rPr lang="en-US" sz="2400" dirty="0"/>
              <a:t> </a:t>
            </a:r>
            <a:r>
              <a:rPr lang="en-US" sz="2400" dirty="0" err="1"/>
              <a:t>cao</a:t>
            </a:r>
            <a:r>
              <a:rPr lang="en-US" sz="2400" dirty="0"/>
              <a:t> </a:t>
            </a:r>
            <a:r>
              <a:rPr lang="en-US" sz="2400" dirty="0" err="1"/>
              <a:t>nhất</a:t>
            </a:r>
            <a:r>
              <a:rPr lang="en-US" sz="2400" dirty="0"/>
              <a:t> </a:t>
            </a:r>
            <a:r>
              <a:rPr lang="en-US" sz="2400" dirty="0" err="1"/>
              <a:t>của</a:t>
            </a:r>
            <a:r>
              <a:rPr lang="en-US" sz="2400" dirty="0"/>
              <a:t> </a:t>
            </a:r>
            <a:r>
              <a:rPr lang="en-US" sz="2400" dirty="0" err="1"/>
              <a:t>ngành</a:t>
            </a:r>
            <a:r>
              <a:rPr lang="en-US" sz="2400" dirty="0"/>
              <a:t> </a:t>
            </a:r>
            <a:r>
              <a:rPr lang="en-US" sz="2400" dirty="0" err="1"/>
              <a:t>có</a:t>
            </a:r>
            <a:r>
              <a:rPr lang="en-US" sz="2400" dirty="0"/>
              <a:t> </a:t>
            </a:r>
            <a:r>
              <a:rPr lang="en-US" sz="2400" dirty="0" err="1"/>
              <a:t>thể</a:t>
            </a:r>
            <a:r>
              <a:rPr lang="en-US" sz="2400" dirty="0"/>
              <a:t> </a:t>
            </a:r>
            <a:r>
              <a:rPr lang="en-US" sz="2400" dirty="0" err="1"/>
              <a:t>đạt</a:t>
            </a:r>
            <a:r>
              <a:rPr lang="en-US" sz="2400" dirty="0"/>
              <a:t> </a:t>
            </a:r>
            <a:r>
              <a:rPr lang="en-US" sz="2400" dirty="0" err="1"/>
              <a:t>được</a:t>
            </a:r>
            <a:r>
              <a:rPr lang="en-US" sz="2400" dirty="0"/>
              <a:t> </a:t>
            </a:r>
            <a:r>
              <a:rPr lang="en-US" sz="2400" dirty="0" err="1"/>
              <a:t>trong</a:t>
            </a:r>
            <a:r>
              <a:rPr lang="en-US" sz="2400" dirty="0"/>
              <a:t> </a:t>
            </a:r>
            <a:r>
              <a:rPr lang="en-US" sz="2400" dirty="0" err="1"/>
              <a:t>một</a:t>
            </a:r>
            <a:r>
              <a:rPr lang="en-US" sz="2400" dirty="0"/>
              <a:t> </a:t>
            </a:r>
            <a:r>
              <a:rPr lang="en-US" sz="2400" dirty="0" err="1"/>
              <a:t>khoảng</a:t>
            </a:r>
            <a:r>
              <a:rPr lang="en-US" sz="2400" dirty="0"/>
              <a:t> </a:t>
            </a:r>
            <a:r>
              <a:rPr lang="en-US" sz="2400" dirty="0" err="1"/>
              <a:t>thời</a:t>
            </a:r>
            <a:r>
              <a:rPr lang="en-US" sz="2400" dirty="0"/>
              <a:t> </a:t>
            </a:r>
            <a:r>
              <a:rPr lang="en-US" sz="2400" dirty="0" err="1"/>
              <a:t>gian</a:t>
            </a:r>
            <a:r>
              <a:rPr lang="en-US" sz="2400" dirty="0"/>
              <a:t> </a:t>
            </a:r>
            <a:r>
              <a:rPr lang="en-US" sz="2400" dirty="0" err="1"/>
              <a:t>nhất</a:t>
            </a:r>
            <a:r>
              <a:rPr lang="en-US" sz="2400" dirty="0"/>
              <a:t> </a:t>
            </a:r>
            <a:r>
              <a:rPr lang="en-US" sz="2400" dirty="0" err="1"/>
              <a:t>định</a:t>
            </a:r>
            <a:r>
              <a:rPr lang="en-US" sz="2400" dirty="0"/>
              <a:t> </a:t>
            </a:r>
          </a:p>
          <a:p>
            <a:pPr algn="just">
              <a:lnSpc>
                <a:spcPct val="130000"/>
              </a:lnSpc>
              <a:buClr>
                <a:srgbClr val="FF0000"/>
              </a:buClr>
              <a:buFont typeface="Wingdings" pitchFamily="2" charset="2"/>
              <a:buChar char="v"/>
            </a:pPr>
            <a:r>
              <a:rPr lang="en-US" sz="2400" i="1" dirty="0" err="1"/>
              <a:t>Lượng</a:t>
            </a:r>
            <a:r>
              <a:rPr lang="en-US" sz="2400" i="1" dirty="0"/>
              <a:t> </a:t>
            </a:r>
            <a:r>
              <a:rPr lang="en-US" sz="2400" i="1" dirty="0" err="1"/>
              <a:t>bán</a:t>
            </a:r>
            <a:r>
              <a:rPr lang="en-US" sz="2400" i="1" dirty="0"/>
              <a:t> </a:t>
            </a:r>
            <a:r>
              <a:rPr lang="en-US" sz="2400" i="1" dirty="0" err="1"/>
              <a:t>tiềm</a:t>
            </a:r>
            <a:r>
              <a:rPr lang="en-US" sz="2400" i="1" dirty="0"/>
              <a:t> </a:t>
            </a:r>
            <a:r>
              <a:rPr lang="en-US" sz="2400" i="1" dirty="0" err="1"/>
              <a:t>năng</a:t>
            </a:r>
            <a:r>
              <a:rPr lang="en-US" sz="2400" i="1" dirty="0"/>
              <a:t> </a:t>
            </a:r>
            <a:r>
              <a:rPr lang="en-US" sz="2400" dirty="0" err="1"/>
              <a:t>là</a:t>
            </a:r>
            <a:r>
              <a:rPr lang="en-US" sz="2400" dirty="0"/>
              <a:t> </a:t>
            </a:r>
            <a:r>
              <a:rPr lang="en-US" sz="2400" dirty="0" err="1"/>
              <a:t>mức</a:t>
            </a:r>
            <a:r>
              <a:rPr lang="en-US" sz="2400" dirty="0"/>
              <a:t> </a:t>
            </a:r>
            <a:r>
              <a:rPr lang="en-US" sz="2400" dirty="0" err="1"/>
              <a:t>thị</a:t>
            </a:r>
            <a:r>
              <a:rPr lang="en-US" sz="2400" dirty="0"/>
              <a:t> </a:t>
            </a:r>
            <a:r>
              <a:rPr lang="en-US" sz="2400" dirty="0" err="1"/>
              <a:t>phần</a:t>
            </a:r>
            <a:r>
              <a:rPr lang="en-US" sz="2400" dirty="0"/>
              <a:t> </a:t>
            </a:r>
            <a:r>
              <a:rPr lang="en-US" sz="2400" dirty="0" err="1"/>
              <a:t>cao</a:t>
            </a:r>
            <a:r>
              <a:rPr lang="en-US" sz="2400" dirty="0"/>
              <a:t> </a:t>
            </a:r>
            <a:r>
              <a:rPr lang="en-US" sz="2400" dirty="0" err="1"/>
              <a:t>nhất</a:t>
            </a:r>
            <a:r>
              <a:rPr lang="en-US" sz="2400" dirty="0"/>
              <a:t> </a:t>
            </a:r>
            <a:r>
              <a:rPr lang="en-US" sz="2400" dirty="0" err="1"/>
              <a:t>trong</a:t>
            </a:r>
            <a:r>
              <a:rPr lang="en-US" sz="2400" dirty="0"/>
              <a:t> </a:t>
            </a:r>
            <a:r>
              <a:rPr lang="en-US" sz="2400" dirty="0" err="1"/>
              <a:t>tiềm</a:t>
            </a:r>
            <a:r>
              <a:rPr lang="en-US" sz="2400" dirty="0"/>
              <a:t> </a:t>
            </a:r>
            <a:r>
              <a:rPr lang="en-US" sz="2400" dirty="0" err="1"/>
              <a:t>năng</a:t>
            </a:r>
            <a:r>
              <a:rPr lang="en-US" sz="2400" dirty="0"/>
              <a:t> </a:t>
            </a:r>
            <a:r>
              <a:rPr lang="en-US" sz="2400" dirty="0" err="1"/>
              <a:t>thị</a:t>
            </a:r>
            <a:r>
              <a:rPr lang="en-US" sz="2400" dirty="0"/>
              <a:t> </a:t>
            </a:r>
            <a:r>
              <a:rPr lang="en-US" sz="2400" dirty="0" err="1"/>
              <a:t>trường</a:t>
            </a:r>
            <a:r>
              <a:rPr lang="en-US" sz="2400" dirty="0"/>
              <a:t> </a:t>
            </a:r>
            <a:r>
              <a:rPr lang="en-US" sz="2400" dirty="0" err="1"/>
              <a:t>mà</a:t>
            </a:r>
            <a:r>
              <a:rPr lang="en-US" sz="2400" dirty="0"/>
              <a:t> </a:t>
            </a:r>
            <a:r>
              <a:rPr lang="en-US" sz="2400" dirty="0" err="1"/>
              <a:t>một</a:t>
            </a:r>
            <a:r>
              <a:rPr lang="en-US" sz="2400" dirty="0"/>
              <a:t> </a:t>
            </a:r>
            <a:r>
              <a:rPr lang="en-US" sz="2400" dirty="0" err="1"/>
              <a:t>công</a:t>
            </a:r>
            <a:r>
              <a:rPr lang="en-US" sz="2400" dirty="0"/>
              <a:t> </a:t>
            </a:r>
            <a:r>
              <a:rPr lang="en-US" sz="2400" dirty="0" err="1"/>
              <a:t>ty</a:t>
            </a:r>
            <a:r>
              <a:rPr lang="en-US" sz="2400" dirty="0"/>
              <a:t> </a:t>
            </a:r>
            <a:r>
              <a:rPr lang="en-US" sz="2400" dirty="0" err="1"/>
              <a:t>cụ</a:t>
            </a:r>
            <a:r>
              <a:rPr lang="en-US" sz="2400" dirty="0"/>
              <a:t> </a:t>
            </a:r>
            <a:r>
              <a:rPr lang="en-US" sz="2400" dirty="0" err="1"/>
              <a:t>thể</a:t>
            </a:r>
            <a:r>
              <a:rPr lang="en-US" sz="2400" dirty="0"/>
              <a:t> </a:t>
            </a:r>
            <a:r>
              <a:rPr lang="en-US" sz="2400" dirty="0" err="1"/>
              <a:t>hy</a:t>
            </a:r>
            <a:r>
              <a:rPr lang="en-US" sz="2400" dirty="0"/>
              <a:t> </a:t>
            </a:r>
            <a:r>
              <a:rPr lang="en-US" sz="2400" dirty="0" err="1"/>
              <a:t>vọng</a:t>
            </a:r>
            <a:r>
              <a:rPr lang="en-US" sz="2400" dirty="0"/>
              <a:t> </a:t>
            </a:r>
            <a:r>
              <a:rPr lang="en-US" sz="2400" dirty="0" err="1"/>
              <a:t>đạt</a:t>
            </a:r>
            <a:r>
              <a:rPr lang="en-US" sz="2400" dirty="0"/>
              <a:t> </a:t>
            </a:r>
            <a:r>
              <a:rPr lang="en-US" sz="2400" dirty="0" err="1"/>
              <a:t>được</a:t>
            </a:r>
            <a:endParaRPr lang="en-US" sz="2400" dirty="0"/>
          </a:p>
          <a:p>
            <a:pPr algn="just">
              <a:lnSpc>
                <a:spcPct val="130000"/>
              </a:lnSpc>
              <a:buClr>
                <a:srgbClr val="FF0000"/>
              </a:buClr>
              <a:buFont typeface="Wingdings" pitchFamily="2" charset="2"/>
              <a:buChar char="v"/>
            </a:pPr>
            <a:r>
              <a:rPr lang="en-US" sz="2400" i="1" dirty="0" err="1"/>
              <a:t>Lượng</a:t>
            </a:r>
            <a:r>
              <a:rPr lang="en-US" sz="2400" i="1" dirty="0"/>
              <a:t> </a:t>
            </a:r>
            <a:r>
              <a:rPr lang="en-US" sz="2400" i="1" dirty="0" err="1"/>
              <a:t>bán</a:t>
            </a:r>
            <a:r>
              <a:rPr lang="en-US" sz="2400" i="1" dirty="0"/>
              <a:t> </a:t>
            </a:r>
            <a:r>
              <a:rPr lang="en-US" sz="2400" i="1" dirty="0" err="1"/>
              <a:t>dự</a:t>
            </a:r>
            <a:r>
              <a:rPr lang="en-US" sz="2400" i="1" dirty="0"/>
              <a:t> </a:t>
            </a:r>
            <a:r>
              <a:rPr lang="en-US" sz="2400" i="1" dirty="0" err="1"/>
              <a:t>đoán</a:t>
            </a:r>
            <a:r>
              <a:rPr lang="en-US" sz="2400" i="1" dirty="0"/>
              <a:t> </a:t>
            </a:r>
            <a:r>
              <a:rPr lang="en-US" sz="2400" dirty="0" err="1"/>
              <a:t>là</a:t>
            </a:r>
            <a:r>
              <a:rPr lang="en-US" sz="2400" dirty="0"/>
              <a:t> </a:t>
            </a:r>
            <a:r>
              <a:rPr lang="en-US" sz="2400" dirty="0" err="1"/>
              <a:t>dự</a:t>
            </a:r>
            <a:r>
              <a:rPr lang="en-US" sz="2400" dirty="0"/>
              <a:t> </a:t>
            </a:r>
            <a:r>
              <a:rPr lang="en-US" sz="2400" dirty="0" err="1"/>
              <a:t>đoán</a:t>
            </a:r>
            <a:r>
              <a:rPr lang="en-US" sz="2400" dirty="0"/>
              <a:t> </a:t>
            </a:r>
            <a:r>
              <a:rPr lang="en-US" sz="2400" dirty="0" err="1"/>
              <a:t>cụ</a:t>
            </a:r>
            <a:r>
              <a:rPr lang="en-US" sz="2400" dirty="0"/>
              <a:t> </a:t>
            </a:r>
            <a:r>
              <a:rPr lang="en-US" sz="2400" dirty="0" err="1"/>
              <a:t>thể</a:t>
            </a:r>
            <a:r>
              <a:rPr lang="en-US" sz="2400" dirty="0"/>
              <a:t> </a:t>
            </a:r>
            <a:r>
              <a:rPr lang="en-US" sz="2400" dirty="0" err="1"/>
              <a:t>của</a:t>
            </a:r>
            <a:r>
              <a:rPr lang="en-US" sz="2400" dirty="0"/>
              <a:t> </a:t>
            </a:r>
            <a:r>
              <a:rPr lang="en-US" sz="2400" dirty="0" err="1"/>
              <a:t>một</a:t>
            </a:r>
            <a:r>
              <a:rPr lang="en-US" sz="2400" dirty="0"/>
              <a:t> </a:t>
            </a:r>
            <a:r>
              <a:rPr lang="en-US" sz="2400" dirty="0" err="1"/>
              <a:t>công</a:t>
            </a:r>
            <a:r>
              <a:rPr lang="en-US" sz="2400" dirty="0"/>
              <a:t> </a:t>
            </a:r>
            <a:r>
              <a:rPr lang="en-US" sz="2400" dirty="0" err="1"/>
              <a:t>ty</a:t>
            </a:r>
            <a:r>
              <a:rPr lang="en-US" sz="2400" dirty="0"/>
              <a:t> </a:t>
            </a:r>
            <a:r>
              <a:rPr lang="en-US" sz="2400" dirty="0" err="1"/>
              <a:t>về</a:t>
            </a:r>
            <a:r>
              <a:rPr lang="en-US" sz="2400" dirty="0"/>
              <a:t> </a:t>
            </a:r>
            <a:r>
              <a:rPr lang="en-US" sz="2400" dirty="0" err="1"/>
              <a:t>số</a:t>
            </a:r>
            <a:r>
              <a:rPr lang="en-US" sz="2400" dirty="0"/>
              <a:t> </a:t>
            </a:r>
            <a:r>
              <a:rPr lang="en-US" sz="2400" dirty="0" err="1"/>
              <a:t>tiền</a:t>
            </a:r>
            <a:r>
              <a:rPr lang="en-US" sz="2400" dirty="0"/>
              <a:t> hay </a:t>
            </a:r>
            <a:r>
              <a:rPr lang="en-US" sz="2400" dirty="0" err="1"/>
              <a:t>lượng</a:t>
            </a:r>
            <a:r>
              <a:rPr lang="en-US" sz="2400" dirty="0"/>
              <a:t> </a:t>
            </a:r>
            <a:r>
              <a:rPr lang="en-US" sz="2400" dirty="0" err="1"/>
              <a:t>bán</a:t>
            </a:r>
            <a:r>
              <a:rPr lang="en-US" sz="2400" dirty="0"/>
              <a:t> </a:t>
            </a:r>
            <a:r>
              <a:rPr lang="en-US" sz="2400" dirty="0" err="1"/>
              <a:t>có</a:t>
            </a:r>
            <a:r>
              <a:rPr lang="en-US" sz="2400" dirty="0"/>
              <a:t> </a:t>
            </a:r>
            <a:r>
              <a:rPr lang="en-US" sz="2400" dirty="0" err="1"/>
              <a:t>thể</a:t>
            </a:r>
            <a:r>
              <a:rPr lang="en-US" sz="2400" dirty="0"/>
              <a:t> </a:t>
            </a:r>
            <a:r>
              <a:rPr lang="en-US" sz="2400" dirty="0" err="1"/>
              <a:t>đạt</a:t>
            </a:r>
            <a:r>
              <a:rPr lang="en-US" sz="2400" dirty="0"/>
              <a:t> </a:t>
            </a:r>
            <a:r>
              <a:rPr lang="en-US" sz="2400" dirty="0" err="1"/>
              <a:t>được</a:t>
            </a:r>
            <a:r>
              <a:rPr lang="en-US" sz="2400" dirty="0"/>
              <a:t> </a:t>
            </a:r>
            <a:r>
              <a:rPr lang="en-US" sz="2400" dirty="0" err="1"/>
              <a:t>trong</a:t>
            </a:r>
            <a:r>
              <a:rPr lang="en-US" sz="2400" dirty="0"/>
              <a:t> </a:t>
            </a:r>
            <a:r>
              <a:rPr lang="en-US" sz="2400" dirty="0" err="1"/>
              <a:t>thời</a:t>
            </a:r>
            <a:r>
              <a:rPr lang="en-US" sz="2400" dirty="0"/>
              <a:t> </a:t>
            </a:r>
            <a:r>
              <a:rPr lang="en-US" sz="2400" dirty="0" err="1"/>
              <a:t>gian</a:t>
            </a:r>
            <a:r>
              <a:rPr lang="en-US" sz="2400" dirty="0"/>
              <a:t> </a:t>
            </a:r>
            <a:r>
              <a:rPr lang="en-US" sz="2400" dirty="0" err="1"/>
              <a:t>nhất</a:t>
            </a:r>
            <a:r>
              <a:rPr lang="en-US" sz="2400" dirty="0"/>
              <a:t> </a:t>
            </a:r>
            <a:r>
              <a:rPr lang="en-US" sz="2400" dirty="0" err="1"/>
              <a:t>định</a:t>
            </a:r>
            <a:r>
              <a:rPr lang="en-US" sz="2400" dirty="0"/>
              <a:t> </a:t>
            </a:r>
          </a:p>
          <a:p>
            <a:pPr algn="just">
              <a:lnSpc>
                <a:spcPct val="130000"/>
              </a:lnSpc>
              <a:buClr>
                <a:srgbClr val="FF0000"/>
              </a:buClr>
              <a:buFont typeface="Wingdings" pitchFamily="2" charset="2"/>
              <a:buChar char="v"/>
            </a:pPr>
            <a:r>
              <a:rPr lang="en-US" sz="2400" i="1" dirty="0" err="1"/>
              <a:t>Định</a:t>
            </a:r>
            <a:r>
              <a:rPr lang="en-US" sz="2400" i="1" dirty="0"/>
              <a:t> </a:t>
            </a:r>
            <a:r>
              <a:rPr lang="en-US" sz="2400" i="1" dirty="0" err="1"/>
              <a:t>mức</a:t>
            </a:r>
            <a:r>
              <a:rPr lang="en-US" sz="2400" i="1" dirty="0"/>
              <a:t> </a:t>
            </a:r>
            <a:r>
              <a:rPr lang="en-US" sz="2400" i="1" dirty="0" err="1"/>
              <a:t>lượng</a:t>
            </a:r>
            <a:r>
              <a:rPr lang="en-US" sz="2400" i="1" dirty="0"/>
              <a:t> </a:t>
            </a:r>
            <a:r>
              <a:rPr lang="en-US" sz="2400" i="1" dirty="0" err="1"/>
              <a:t>bán</a:t>
            </a:r>
            <a:r>
              <a:rPr lang="en-US" sz="2400" i="1" dirty="0"/>
              <a:t> </a:t>
            </a:r>
            <a:r>
              <a:rPr lang="en-US" sz="2400" dirty="0" err="1"/>
              <a:t>là</a:t>
            </a:r>
            <a:r>
              <a:rPr lang="en-US" sz="2400" dirty="0"/>
              <a:t> </a:t>
            </a:r>
            <a:r>
              <a:rPr lang="en-US" sz="2400" dirty="0" err="1"/>
              <a:t>mục</a:t>
            </a:r>
            <a:r>
              <a:rPr lang="en-US" sz="2400" dirty="0"/>
              <a:t> </a:t>
            </a:r>
            <a:r>
              <a:rPr lang="en-US" sz="2400" dirty="0" err="1"/>
              <a:t>tiêu</a:t>
            </a:r>
            <a:r>
              <a:rPr lang="en-US" sz="2400" dirty="0"/>
              <a:t> </a:t>
            </a:r>
            <a:r>
              <a:rPr lang="en-US" sz="2400" dirty="0" err="1"/>
              <a:t>lượng</a:t>
            </a:r>
            <a:r>
              <a:rPr lang="en-US" sz="2400" dirty="0"/>
              <a:t> </a:t>
            </a:r>
            <a:r>
              <a:rPr lang="en-US" sz="2400" dirty="0" err="1"/>
              <a:t>bán</a:t>
            </a:r>
            <a:r>
              <a:rPr lang="en-US" sz="2400" dirty="0"/>
              <a:t> </a:t>
            </a:r>
            <a:r>
              <a:rPr lang="en-US" sz="2400" dirty="0" err="1"/>
              <a:t>cụ</a:t>
            </a:r>
            <a:r>
              <a:rPr lang="en-US" sz="2400" dirty="0"/>
              <a:t> </a:t>
            </a:r>
            <a:r>
              <a:rPr lang="en-US" sz="2400" dirty="0" err="1"/>
              <a:t>thể</a:t>
            </a:r>
            <a:r>
              <a:rPr lang="en-US" sz="2400" dirty="0"/>
              <a:t> </a:t>
            </a:r>
            <a:r>
              <a:rPr lang="en-US" sz="2400" dirty="0" err="1"/>
              <a:t>đặt</a:t>
            </a:r>
            <a:r>
              <a:rPr lang="en-US" sz="2400" dirty="0"/>
              <a:t> </a:t>
            </a:r>
            <a:r>
              <a:rPr lang="en-US" sz="2400" dirty="0" err="1"/>
              <a:t>ra</a:t>
            </a:r>
            <a:r>
              <a:rPr lang="en-US" sz="2400" dirty="0"/>
              <a:t> </a:t>
            </a:r>
            <a:r>
              <a:rPr lang="en-US" sz="2400" dirty="0" err="1"/>
              <a:t>cho</a:t>
            </a:r>
            <a:r>
              <a:rPr lang="en-US" sz="2400" dirty="0"/>
              <a:t> </a:t>
            </a:r>
            <a:r>
              <a:rPr lang="en-US" sz="2400" dirty="0" err="1"/>
              <a:t>mỗi</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bộ</a:t>
            </a:r>
            <a:r>
              <a:rPr lang="en-US" sz="2400" dirty="0"/>
              <a:t> </a:t>
            </a:r>
            <a:r>
              <a:rPr lang="en-US" sz="2400" dirty="0" err="1"/>
              <a:t>phận</a:t>
            </a:r>
            <a:r>
              <a:rPr lang="en-US" sz="2400" dirty="0"/>
              <a:t> </a:t>
            </a:r>
            <a:r>
              <a:rPr lang="en-US" sz="2400" dirty="0" err="1"/>
              <a:t>tiêu</a:t>
            </a:r>
            <a:r>
              <a:rPr lang="en-US" sz="2400" dirty="0"/>
              <a:t> </a:t>
            </a:r>
            <a:r>
              <a:rPr lang="en-US" sz="2400" dirty="0" err="1"/>
              <a:t>thụ</a:t>
            </a:r>
            <a:r>
              <a:rPr lang="en-US" sz="2400" dirty="0"/>
              <a:t> </a:t>
            </a:r>
            <a:r>
              <a:rPr lang="en-US" sz="2400" dirty="0" err="1"/>
              <a:t>hoặc</a:t>
            </a:r>
            <a:r>
              <a:rPr lang="en-US" sz="2400" dirty="0"/>
              <a:t> chi </a:t>
            </a:r>
            <a:r>
              <a:rPr lang="en-US" sz="2400" dirty="0" err="1"/>
              <a:t>nhánh</a:t>
            </a:r>
            <a:r>
              <a:rPr lang="en-US" sz="2400" dirty="0"/>
              <a:t> </a:t>
            </a:r>
            <a:r>
              <a:rPr lang="en-US" sz="2400" dirty="0" err="1"/>
              <a:t>của</a:t>
            </a:r>
            <a:r>
              <a:rPr lang="en-US" sz="2400" dirty="0"/>
              <a:t> </a:t>
            </a:r>
            <a:r>
              <a:rPr lang="en-US" sz="2400" dirty="0" err="1"/>
              <a:t>doanh</a:t>
            </a:r>
            <a:r>
              <a:rPr lang="en-US" sz="2400" dirty="0"/>
              <a:t> </a:t>
            </a:r>
            <a:r>
              <a:rPr lang="en-US" sz="2400" dirty="0" err="1"/>
              <a:t>nghiệp</a:t>
            </a:r>
            <a:endParaRPr lang="vi-VN" sz="2400" dirty="0"/>
          </a:p>
        </p:txBody>
      </p:sp>
    </p:spTree>
    <p:extLst>
      <p:ext uri="{BB962C8B-B14F-4D97-AF65-F5344CB8AC3E}">
        <p14:creationId xmlns:p14="http://schemas.microsoft.com/office/powerpoint/2010/main" val="9505264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6.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tiềm</a:t>
            </a:r>
            <a:r>
              <a:rPr lang="en-US" sz="2800" dirty="0">
                <a:solidFill>
                  <a:schemeClr val="tx1"/>
                </a:solidFill>
              </a:rPr>
              <a:t> </a:t>
            </a:r>
            <a:r>
              <a:rPr lang="en-US" sz="2800" dirty="0" err="1">
                <a:solidFill>
                  <a:schemeClr val="tx1"/>
                </a:solidFill>
              </a:rPr>
              <a:t>năng</a:t>
            </a:r>
            <a:r>
              <a:rPr lang="en-US" sz="2800" dirty="0">
                <a:solidFill>
                  <a:schemeClr val="tx1"/>
                </a:solidFill>
              </a:rPr>
              <a:t> </a:t>
            </a:r>
            <a:r>
              <a:rPr lang="en-US" sz="2800" dirty="0" err="1">
                <a:solidFill>
                  <a:schemeClr val="tx1"/>
                </a:solidFill>
              </a:rPr>
              <a:t>thị</a:t>
            </a:r>
            <a:r>
              <a:rPr lang="en-US" sz="2800" dirty="0">
                <a:solidFill>
                  <a:schemeClr val="tx1"/>
                </a:solidFill>
              </a:rPr>
              <a:t> </a:t>
            </a:r>
            <a:r>
              <a:rPr lang="en-US" sz="2800" dirty="0" err="1">
                <a:solidFill>
                  <a:schemeClr val="tx1"/>
                </a:solidFill>
              </a:rPr>
              <a:t>trường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81</a:t>
            </a:fld>
            <a:endParaRPr lang="en-US"/>
          </a:p>
        </p:txBody>
      </p:sp>
      <p:sp>
        <p:nvSpPr>
          <p:cNvPr id="4" name="Content Placeholder 3"/>
          <p:cNvSpPr>
            <a:spLocks noGrp="1"/>
          </p:cNvSpPr>
          <p:nvPr>
            <p:ph sz="quarter" idx="1"/>
          </p:nvPr>
        </p:nvSpPr>
        <p:spPr>
          <a:xfrm>
            <a:off x="381000" y="1074420"/>
            <a:ext cx="8382000" cy="4709160"/>
          </a:xfrm>
        </p:spPr>
        <p:txBody>
          <a:bodyPr>
            <a:noAutofit/>
          </a:bodyPr>
          <a:lstStyle/>
          <a:p>
            <a:pPr algn="just">
              <a:lnSpc>
                <a:spcPct val="120000"/>
              </a:lnSpc>
              <a:buClr>
                <a:srgbClr val="FF0000"/>
              </a:buClr>
              <a:buFont typeface="Wingdings" pitchFamily="2" charset="2"/>
              <a:buChar char="v"/>
            </a:pPr>
            <a:r>
              <a:rPr lang="en-US" sz="2000" dirty="0" err="1"/>
              <a:t>Thực</a:t>
            </a:r>
            <a:r>
              <a:rPr lang="en-US" sz="2000" dirty="0"/>
              <a:t> </a:t>
            </a:r>
            <a:r>
              <a:rPr lang="en-US" sz="2000" dirty="0" err="1"/>
              <a:t>chất</a:t>
            </a:r>
            <a:r>
              <a:rPr lang="en-US" sz="2000" dirty="0"/>
              <a:t> </a:t>
            </a:r>
            <a:r>
              <a:rPr lang="en-US" sz="2000" dirty="0" err="1"/>
              <a:t>là</a:t>
            </a:r>
            <a:r>
              <a:rPr lang="en-US" sz="2000" dirty="0"/>
              <a:t> </a:t>
            </a:r>
            <a:r>
              <a:rPr lang="en-US" sz="2000" dirty="0" err="1"/>
              <a:t>dự</a:t>
            </a:r>
            <a:r>
              <a:rPr lang="en-US" sz="2000" dirty="0"/>
              <a:t> </a:t>
            </a:r>
            <a:r>
              <a:rPr lang="en-US" sz="2000" dirty="0" err="1"/>
              <a:t>đoán</a:t>
            </a:r>
            <a:r>
              <a:rPr lang="en-US" sz="2000" dirty="0"/>
              <a:t> </a:t>
            </a:r>
            <a:r>
              <a:rPr lang="en-US" sz="2000" dirty="0" err="1"/>
              <a:t>cầu</a:t>
            </a:r>
            <a:r>
              <a:rPr lang="en-US" sz="2000" dirty="0"/>
              <a:t> </a:t>
            </a:r>
            <a:r>
              <a:rPr lang="en-US" sz="2000" dirty="0" err="1"/>
              <a:t>thị</a:t>
            </a:r>
            <a:r>
              <a:rPr lang="en-US" sz="2000" dirty="0"/>
              <a:t> </a:t>
            </a:r>
            <a:r>
              <a:rPr lang="en-US" sz="2000" dirty="0" err="1"/>
              <a:t>trường</a:t>
            </a:r>
            <a:r>
              <a:rPr lang="en-US" sz="2000" dirty="0"/>
              <a:t> </a:t>
            </a:r>
            <a:r>
              <a:rPr lang="en-US" sz="2000" dirty="0" err="1"/>
              <a:t>khác</a:t>
            </a:r>
            <a:r>
              <a:rPr lang="en-US" sz="2000" dirty="0"/>
              <a:t> </a:t>
            </a:r>
            <a:r>
              <a:rPr lang="en-US" sz="2000" dirty="0" err="1"/>
              <a:t>nhau</a:t>
            </a:r>
            <a:endParaRPr lang="en-US" sz="2000" dirty="0"/>
          </a:p>
          <a:p>
            <a:pPr algn="just">
              <a:lnSpc>
                <a:spcPct val="120000"/>
              </a:lnSpc>
              <a:buClr>
                <a:srgbClr val="FF0000"/>
              </a:buClr>
              <a:buFont typeface="Wingdings" pitchFamily="2" charset="2"/>
              <a:buChar char="v"/>
            </a:pPr>
            <a:r>
              <a:rPr lang="en-US" sz="2000" dirty="0" err="1"/>
              <a:t>Câu</a:t>
            </a:r>
            <a:r>
              <a:rPr lang="en-US" sz="2000" dirty="0"/>
              <a:t> </a:t>
            </a:r>
            <a:r>
              <a:rPr lang="en-US" sz="2000" dirty="0" err="1"/>
              <a:t>hỏi</a:t>
            </a:r>
            <a:r>
              <a:rPr lang="en-US" sz="2000" dirty="0"/>
              <a:t> </a:t>
            </a:r>
            <a:r>
              <a:rPr lang="en-US" sz="2000" dirty="0" err="1"/>
              <a:t>đầu</a:t>
            </a:r>
            <a:r>
              <a:rPr lang="en-US" sz="2000" dirty="0"/>
              <a:t> </a:t>
            </a:r>
            <a:r>
              <a:rPr lang="en-US" sz="2000" dirty="0" err="1"/>
              <a:t>tiên</a:t>
            </a:r>
            <a:r>
              <a:rPr lang="en-US" sz="2000" dirty="0"/>
              <a:t> </a:t>
            </a:r>
            <a:r>
              <a:rPr lang="en-US" sz="2000" dirty="0" err="1"/>
              <a:t>cần</a:t>
            </a:r>
            <a:r>
              <a:rPr lang="en-US" sz="2000" dirty="0"/>
              <a:t> </a:t>
            </a:r>
            <a:r>
              <a:rPr lang="en-US" sz="2000" dirty="0" err="1"/>
              <a:t>đặt</a:t>
            </a:r>
            <a:r>
              <a:rPr lang="en-US" sz="2000" dirty="0"/>
              <a:t> </a:t>
            </a:r>
            <a:r>
              <a:rPr lang="en-US" sz="2000" dirty="0" err="1"/>
              <a:t>ra</a:t>
            </a:r>
            <a:r>
              <a:rPr lang="en-US" sz="2000" dirty="0"/>
              <a:t> </a:t>
            </a:r>
            <a:r>
              <a:rPr lang="en-US" sz="2000" dirty="0" err="1"/>
              <a:t>trong</a:t>
            </a:r>
            <a:r>
              <a:rPr lang="en-US" sz="2000" dirty="0"/>
              <a:t> </a:t>
            </a:r>
            <a:r>
              <a:rPr lang="en-US" sz="2000" dirty="0" err="1"/>
              <a:t>bất</a:t>
            </a:r>
            <a:r>
              <a:rPr lang="en-US" sz="2000" dirty="0"/>
              <a:t> </a:t>
            </a:r>
            <a:r>
              <a:rPr lang="en-US" sz="2000" dirty="0" err="1"/>
              <a:t>kỳ</a:t>
            </a:r>
            <a:r>
              <a:rPr lang="en-US" sz="2000" dirty="0"/>
              <a:t> </a:t>
            </a:r>
            <a:r>
              <a:rPr lang="en-US" sz="2000" dirty="0" err="1"/>
              <a:t>một</a:t>
            </a:r>
            <a:r>
              <a:rPr lang="en-US" sz="2000" dirty="0"/>
              <a:t> </a:t>
            </a:r>
            <a:r>
              <a:rPr lang="en-US" sz="2000" dirty="0" err="1"/>
              <a:t>phân</a:t>
            </a:r>
            <a:r>
              <a:rPr lang="en-US" sz="2000" dirty="0"/>
              <a:t> </a:t>
            </a:r>
            <a:r>
              <a:rPr lang="en-US" sz="2000" dirty="0" err="1"/>
              <a:t>tích</a:t>
            </a:r>
            <a:r>
              <a:rPr lang="en-US" sz="2000" dirty="0"/>
              <a:t> </a:t>
            </a:r>
            <a:r>
              <a:rPr lang="en-US" sz="2000" dirty="0" err="1"/>
              <a:t>nhu</a:t>
            </a:r>
            <a:r>
              <a:rPr lang="en-US" sz="2000" dirty="0"/>
              <a:t> </a:t>
            </a:r>
            <a:r>
              <a:rPr lang="en-US" sz="2000" dirty="0" err="1"/>
              <a:t>cầu</a:t>
            </a:r>
            <a:r>
              <a:rPr lang="en-US" sz="2000" dirty="0"/>
              <a:t> </a:t>
            </a:r>
            <a:r>
              <a:rPr lang="en-US" sz="2000" dirty="0" err="1"/>
              <a:t>nào</a:t>
            </a:r>
            <a:r>
              <a:rPr lang="en-US" sz="2000" dirty="0"/>
              <a:t> </a:t>
            </a:r>
            <a:r>
              <a:rPr lang="en-US" sz="2000" dirty="0" err="1"/>
              <a:t>đó</a:t>
            </a:r>
            <a:r>
              <a:rPr lang="en-US" sz="2000" dirty="0"/>
              <a:t> </a:t>
            </a:r>
            <a:r>
              <a:rPr lang="en-US" sz="2000" dirty="0" err="1"/>
              <a:t>là</a:t>
            </a:r>
            <a:r>
              <a:rPr lang="en-US" sz="2000" dirty="0"/>
              <a:t>: Ai </a:t>
            </a:r>
            <a:r>
              <a:rPr lang="en-US" sz="2000" dirty="0" err="1"/>
              <a:t>sẽ</a:t>
            </a:r>
            <a:r>
              <a:rPr lang="en-US" sz="2000" dirty="0"/>
              <a:t> </a:t>
            </a:r>
            <a:r>
              <a:rPr lang="en-US" sz="2000" dirty="0" err="1"/>
              <a:t>sử</a:t>
            </a:r>
            <a:r>
              <a:rPr lang="en-US" sz="2000" dirty="0"/>
              <a:t> </a:t>
            </a:r>
            <a:r>
              <a:rPr lang="en-US" sz="2000" dirty="0" err="1"/>
              <a:t>dụng</a:t>
            </a:r>
            <a:r>
              <a:rPr lang="en-US" sz="2000" dirty="0"/>
              <a:t> </a:t>
            </a:r>
            <a:r>
              <a:rPr lang="en-US" sz="2000" dirty="0" err="1"/>
              <a:t>sản</a:t>
            </a:r>
            <a:r>
              <a:rPr lang="en-US" sz="2000" dirty="0"/>
              <a:t> </a:t>
            </a:r>
            <a:r>
              <a:rPr lang="en-US" sz="2000" dirty="0" err="1"/>
              <a:t>phẩm</a:t>
            </a:r>
            <a:r>
              <a:rPr lang="en-US" sz="2000" dirty="0"/>
              <a:t>? </a:t>
            </a:r>
          </a:p>
          <a:p>
            <a:pPr algn="just">
              <a:lnSpc>
                <a:spcPct val="120000"/>
              </a:lnSpc>
              <a:buClr>
                <a:srgbClr val="FF0000"/>
              </a:buClr>
              <a:buFont typeface="Wingdings" pitchFamily="2" charset="2"/>
              <a:buChar char="v"/>
            </a:pPr>
            <a:r>
              <a:rPr lang="en-US" sz="2000" dirty="0" err="1"/>
              <a:t>Có</a:t>
            </a:r>
            <a:r>
              <a:rPr lang="en-US" sz="2000" dirty="0"/>
              <a:t> </a:t>
            </a:r>
            <a:r>
              <a:rPr lang="en-US" sz="2000" dirty="0" err="1"/>
              <a:t>thể</a:t>
            </a:r>
            <a:r>
              <a:rPr lang="en-US" sz="2000" dirty="0"/>
              <a:t> </a:t>
            </a:r>
            <a:r>
              <a:rPr lang="en-US" sz="2000" dirty="0" err="1"/>
              <a:t>phân</a:t>
            </a:r>
            <a:r>
              <a:rPr lang="en-US" sz="2000" dirty="0"/>
              <a:t> </a:t>
            </a:r>
            <a:r>
              <a:rPr lang="en-US" sz="2000" dirty="0" err="1"/>
              <a:t>loại</a:t>
            </a:r>
            <a:r>
              <a:rPr lang="en-US" sz="2000" dirty="0"/>
              <a:t> </a:t>
            </a:r>
            <a:r>
              <a:rPr lang="en-US" sz="2000" dirty="0" err="1"/>
              <a:t>các</a:t>
            </a:r>
            <a:r>
              <a:rPr lang="en-US" sz="2000" dirty="0"/>
              <a:t> </a:t>
            </a:r>
            <a:r>
              <a:rPr lang="en-US" sz="2000" dirty="0" err="1"/>
              <a:t>thị</a:t>
            </a:r>
            <a:r>
              <a:rPr lang="en-US" sz="2000" dirty="0"/>
              <a:t> </a:t>
            </a:r>
            <a:r>
              <a:rPr lang="en-US" sz="2000" dirty="0" err="1"/>
              <a:t>trường</a:t>
            </a:r>
            <a:r>
              <a:rPr lang="en-US" sz="2000" dirty="0"/>
              <a:t> </a:t>
            </a:r>
            <a:r>
              <a:rPr lang="en-US" sz="2000" dirty="0" err="1"/>
              <a:t>mục</a:t>
            </a:r>
            <a:r>
              <a:rPr lang="en-US" sz="2000" dirty="0"/>
              <a:t> </a:t>
            </a:r>
            <a:r>
              <a:rPr lang="en-US" sz="2000" dirty="0" err="1"/>
              <a:t>tiêu</a:t>
            </a:r>
            <a:r>
              <a:rPr lang="en-US" sz="2000" dirty="0"/>
              <a:t> </a:t>
            </a:r>
            <a:r>
              <a:rPr lang="en-US" sz="2000" dirty="0" err="1"/>
              <a:t>thành</a:t>
            </a:r>
            <a:r>
              <a:rPr lang="en-US" sz="2000" dirty="0"/>
              <a:t> </a:t>
            </a:r>
            <a:r>
              <a:rPr lang="en-US" sz="2000" dirty="0" err="1"/>
              <a:t>bốn</a:t>
            </a:r>
            <a:r>
              <a:rPr lang="en-US" sz="2000" dirty="0"/>
              <a:t> </a:t>
            </a:r>
            <a:r>
              <a:rPr lang="en-US" sz="2000" dirty="0" err="1"/>
              <a:t>loại</a:t>
            </a:r>
            <a:r>
              <a:rPr lang="en-US" sz="2000" dirty="0"/>
              <a:t> </a:t>
            </a:r>
            <a:r>
              <a:rPr lang="en-US" sz="2000" dirty="0" err="1"/>
              <a:t>cơ</a:t>
            </a:r>
            <a:r>
              <a:rPr lang="en-US" sz="2000" dirty="0"/>
              <a:t> </a:t>
            </a:r>
            <a:r>
              <a:rPr lang="en-US" sz="2000" dirty="0" err="1"/>
              <a:t>bản</a:t>
            </a:r>
            <a:r>
              <a:rPr lang="en-US" sz="2000" dirty="0"/>
              <a:t> </a:t>
            </a:r>
            <a:r>
              <a:rPr lang="en-US" sz="2000" dirty="0" err="1"/>
              <a:t>sau</a:t>
            </a:r>
            <a:r>
              <a:rPr lang="en-US" sz="2000" dirty="0"/>
              <a:t>: (1) </a:t>
            </a:r>
            <a:r>
              <a:rPr lang="en-US" sz="2000" dirty="0" err="1"/>
              <a:t>Người</a:t>
            </a:r>
            <a:r>
              <a:rPr lang="en-US" sz="2000" dirty="0"/>
              <a:t> </a:t>
            </a:r>
            <a:r>
              <a:rPr lang="en-US" sz="2000" dirty="0" err="1"/>
              <a:t>tiêu</a:t>
            </a:r>
            <a:r>
              <a:rPr lang="en-US" sz="2000" dirty="0"/>
              <a:t> </a:t>
            </a:r>
            <a:r>
              <a:rPr lang="en-US" sz="2000" dirty="0" err="1"/>
              <a:t>dùng</a:t>
            </a:r>
            <a:r>
              <a:rPr lang="en-US" sz="2000" dirty="0"/>
              <a:t> (2) </a:t>
            </a:r>
            <a:r>
              <a:rPr lang="en-US" sz="2000" dirty="0" err="1"/>
              <a:t>Người</a:t>
            </a:r>
            <a:r>
              <a:rPr lang="en-US" sz="2000" dirty="0"/>
              <a:t> </a:t>
            </a:r>
            <a:r>
              <a:rPr lang="en-US" sz="2000" dirty="0" err="1"/>
              <a:t>sản</a:t>
            </a:r>
            <a:r>
              <a:rPr lang="en-US" sz="2000" dirty="0"/>
              <a:t> </a:t>
            </a:r>
            <a:r>
              <a:rPr lang="en-US" sz="2000" dirty="0" err="1"/>
              <a:t>xuất</a:t>
            </a:r>
            <a:r>
              <a:rPr lang="en-US" sz="2000" dirty="0"/>
              <a:t> (</a:t>
            </a:r>
            <a:r>
              <a:rPr lang="en-US" sz="2000" dirty="0" err="1"/>
              <a:t>các</a:t>
            </a:r>
            <a:r>
              <a:rPr lang="en-US" sz="2000" dirty="0"/>
              <a:t> </a:t>
            </a:r>
            <a:r>
              <a:rPr lang="en-US" sz="2000" dirty="0" err="1"/>
              <a:t>doanh</a:t>
            </a:r>
            <a:r>
              <a:rPr lang="en-US" sz="2000" dirty="0"/>
              <a:t> </a:t>
            </a:r>
            <a:r>
              <a:rPr lang="en-US" sz="2000" dirty="0" err="1"/>
              <a:t>nghiệp</a:t>
            </a:r>
            <a:r>
              <a:rPr lang="en-US" sz="2000" dirty="0"/>
              <a:t>, </a:t>
            </a:r>
            <a:r>
              <a:rPr lang="en-US" sz="2000" dirty="0" err="1"/>
              <a:t>các</a:t>
            </a:r>
            <a:r>
              <a:rPr lang="en-US" sz="2000" dirty="0"/>
              <a:t> </a:t>
            </a:r>
            <a:r>
              <a:rPr lang="en-US" sz="2000" dirty="0" err="1"/>
              <a:t>tổ</a:t>
            </a:r>
            <a:r>
              <a:rPr lang="en-US" sz="2000" dirty="0"/>
              <a:t> </a:t>
            </a:r>
            <a:r>
              <a:rPr lang="en-US" sz="2000" dirty="0" err="1"/>
              <a:t>chức</a:t>
            </a:r>
            <a:r>
              <a:rPr lang="en-US" sz="2000" dirty="0"/>
              <a:t> phi </a:t>
            </a:r>
            <a:r>
              <a:rPr lang="en-US" sz="2000" dirty="0" err="1"/>
              <a:t>chính</a:t>
            </a:r>
            <a:r>
              <a:rPr lang="en-US" sz="2000" dirty="0"/>
              <a:t> </a:t>
            </a:r>
            <a:r>
              <a:rPr lang="en-US" sz="2000" dirty="0" err="1"/>
              <a:t>phủ</a:t>
            </a:r>
            <a:r>
              <a:rPr lang="en-US" sz="2000" dirty="0"/>
              <a:t>…) (3) </a:t>
            </a:r>
            <a:r>
              <a:rPr lang="en-US" sz="2000" dirty="0" err="1"/>
              <a:t>Trung</a:t>
            </a:r>
            <a:r>
              <a:rPr lang="en-US" sz="2000" dirty="0"/>
              <a:t> </a:t>
            </a:r>
            <a:r>
              <a:rPr lang="en-US" sz="2000" dirty="0" err="1"/>
              <a:t>gian</a:t>
            </a:r>
            <a:r>
              <a:rPr lang="en-US" sz="2000" dirty="0"/>
              <a:t> </a:t>
            </a:r>
            <a:r>
              <a:rPr lang="en-US" sz="2000" dirty="0" err="1"/>
              <a:t>thương</a:t>
            </a:r>
            <a:r>
              <a:rPr lang="en-US" sz="2000" dirty="0"/>
              <a:t> </a:t>
            </a:r>
            <a:r>
              <a:rPr lang="en-US" sz="2000" dirty="0" err="1"/>
              <a:t>mại</a:t>
            </a:r>
            <a:r>
              <a:rPr lang="en-US" sz="2000" dirty="0"/>
              <a:t> (4) </a:t>
            </a:r>
            <a:r>
              <a:rPr lang="en-US" sz="2000" dirty="0" err="1"/>
              <a:t>Tổ</a:t>
            </a:r>
            <a:r>
              <a:rPr lang="en-US" sz="2000" dirty="0"/>
              <a:t> </a:t>
            </a:r>
            <a:r>
              <a:rPr lang="en-US" sz="2000" dirty="0" err="1"/>
              <a:t>chức</a:t>
            </a:r>
            <a:r>
              <a:rPr lang="en-US" sz="2000" dirty="0"/>
              <a:t> </a:t>
            </a:r>
            <a:r>
              <a:rPr lang="en-US" sz="2000" dirty="0" err="1"/>
              <a:t>chính</a:t>
            </a:r>
            <a:r>
              <a:rPr lang="en-US" sz="2000" dirty="0"/>
              <a:t> </a:t>
            </a:r>
            <a:r>
              <a:rPr lang="en-US" sz="2000" dirty="0" err="1"/>
              <a:t>quyền</a:t>
            </a:r>
            <a:r>
              <a:rPr lang="en-US" sz="2000" dirty="0"/>
              <a:t>, </a:t>
            </a:r>
            <a:r>
              <a:rPr lang="en-US" sz="2000" dirty="0" err="1"/>
              <a:t>hoặc</a:t>
            </a:r>
            <a:r>
              <a:rPr lang="en-US" sz="2000" dirty="0"/>
              <a:t> </a:t>
            </a:r>
            <a:r>
              <a:rPr lang="en-US" sz="2000" dirty="0" err="1"/>
              <a:t>các</a:t>
            </a:r>
            <a:r>
              <a:rPr lang="en-US" sz="2000" dirty="0"/>
              <a:t> </a:t>
            </a:r>
            <a:r>
              <a:rPr lang="en-US" sz="2000" dirty="0" err="1"/>
              <a:t>cơ</a:t>
            </a:r>
            <a:r>
              <a:rPr lang="en-US" sz="2000" dirty="0"/>
              <a:t> </a:t>
            </a:r>
            <a:r>
              <a:rPr lang="en-US" sz="2000" dirty="0" err="1"/>
              <a:t>quan</a:t>
            </a:r>
            <a:r>
              <a:rPr lang="en-US" sz="2000" dirty="0"/>
              <a:t> </a:t>
            </a:r>
            <a:r>
              <a:rPr lang="en-US" sz="2000" dirty="0" err="1"/>
              <a:t>địa</a:t>
            </a:r>
            <a:r>
              <a:rPr lang="en-US" sz="2000" dirty="0"/>
              <a:t> </a:t>
            </a:r>
            <a:r>
              <a:rPr lang="en-US" sz="2000" dirty="0" err="1"/>
              <a:t>phương</a:t>
            </a:r>
            <a:r>
              <a:rPr lang="en-US" sz="2000" dirty="0"/>
              <a:t> </a:t>
            </a:r>
          </a:p>
          <a:p>
            <a:pPr algn="just">
              <a:lnSpc>
                <a:spcPct val="120000"/>
              </a:lnSpc>
              <a:buClr>
                <a:srgbClr val="FF0000"/>
              </a:buClr>
              <a:buFont typeface="Wingdings" pitchFamily="2" charset="2"/>
              <a:buChar char="v"/>
            </a:pPr>
            <a:r>
              <a:rPr lang="en-US" sz="2000" dirty="0" err="1"/>
              <a:t>Thị</a:t>
            </a:r>
            <a:r>
              <a:rPr lang="en-US" sz="2000" dirty="0"/>
              <a:t> </a:t>
            </a:r>
            <a:r>
              <a:rPr lang="en-US" sz="2000" dirty="0" err="1"/>
              <a:t>trường</a:t>
            </a:r>
            <a:r>
              <a:rPr lang="en-US" sz="2000" dirty="0"/>
              <a:t> </a:t>
            </a:r>
            <a:r>
              <a:rPr lang="en-US" sz="2000" dirty="0" err="1"/>
              <a:t>mục</a:t>
            </a:r>
            <a:r>
              <a:rPr lang="en-US" sz="2000" dirty="0"/>
              <a:t> </a:t>
            </a:r>
            <a:r>
              <a:rPr lang="en-US" sz="2000" dirty="0" err="1"/>
              <a:t>tiêu</a:t>
            </a:r>
            <a:r>
              <a:rPr lang="en-US" sz="2000" dirty="0"/>
              <a:t> </a:t>
            </a:r>
            <a:r>
              <a:rPr lang="en-US" sz="2000" dirty="0" err="1"/>
              <a:t>không</a:t>
            </a:r>
            <a:r>
              <a:rPr lang="en-US" sz="2000" dirty="0"/>
              <a:t> </a:t>
            </a:r>
            <a:r>
              <a:rPr lang="en-US" sz="2000" dirty="0" err="1"/>
              <a:t>phải</a:t>
            </a:r>
            <a:r>
              <a:rPr lang="en-US" sz="2000" dirty="0"/>
              <a:t> </a:t>
            </a:r>
            <a:r>
              <a:rPr lang="en-US" sz="2000" dirty="0" err="1"/>
              <a:t>lúc</a:t>
            </a:r>
            <a:r>
              <a:rPr lang="en-US" sz="2000" dirty="0"/>
              <a:t> </a:t>
            </a:r>
            <a:r>
              <a:rPr lang="en-US" sz="2000" dirty="0" err="1"/>
              <a:t>nào</a:t>
            </a:r>
            <a:r>
              <a:rPr lang="en-US" sz="2000" dirty="0"/>
              <a:t> </a:t>
            </a:r>
            <a:r>
              <a:rPr lang="en-US" sz="2000" dirty="0" err="1"/>
              <a:t>cũng</a:t>
            </a:r>
            <a:r>
              <a:rPr lang="en-US" sz="2000" dirty="0"/>
              <a:t> </a:t>
            </a:r>
            <a:r>
              <a:rPr lang="en-US" sz="2000" dirty="0" err="1"/>
              <a:t>luôn</a:t>
            </a:r>
            <a:r>
              <a:rPr lang="en-US" sz="2000" dirty="0"/>
              <a:t> </a:t>
            </a:r>
            <a:r>
              <a:rPr lang="en-US" sz="2000" dirty="0" err="1"/>
              <a:t>rõ</a:t>
            </a:r>
            <a:r>
              <a:rPr lang="en-US" sz="2000" dirty="0"/>
              <a:t> </a:t>
            </a:r>
            <a:r>
              <a:rPr lang="en-US" sz="2000" dirty="0" err="1"/>
              <a:t>ràng</a:t>
            </a:r>
            <a:r>
              <a:rPr lang="en-US" sz="2000" dirty="0"/>
              <a:t>. Do </a:t>
            </a:r>
            <a:r>
              <a:rPr lang="en-US" sz="2000" dirty="0" err="1"/>
              <a:t>đó</a:t>
            </a:r>
            <a:r>
              <a:rPr lang="en-US" sz="2000" dirty="0"/>
              <a:t>, </a:t>
            </a:r>
            <a:r>
              <a:rPr lang="en-US" sz="2000" dirty="0" err="1"/>
              <a:t>cần</a:t>
            </a:r>
            <a:r>
              <a:rPr lang="en-US" sz="2000" dirty="0"/>
              <a:t> </a:t>
            </a:r>
            <a:r>
              <a:rPr lang="en-US" sz="2000" dirty="0" err="1"/>
              <a:t>phải</a:t>
            </a:r>
            <a:r>
              <a:rPr lang="en-US" sz="2000" dirty="0"/>
              <a:t> </a:t>
            </a:r>
            <a:r>
              <a:rPr lang="en-US" sz="2000" dirty="0" err="1"/>
              <a:t>xác</a:t>
            </a:r>
            <a:r>
              <a:rPr lang="en-US" sz="2000" dirty="0"/>
              <a:t> </a:t>
            </a:r>
            <a:r>
              <a:rPr lang="en-US" sz="2000" dirty="0" err="1"/>
              <a:t>định</a:t>
            </a:r>
            <a:r>
              <a:rPr lang="en-US" sz="2000" dirty="0"/>
              <a:t> </a:t>
            </a:r>
            <a:r>
              <a:rPr lang="en-US" sz="2000" dirty="0" err="1"/>
              <a:t>cả</a:t>
            </a:r>
            <a:r>
              <a:rPr lang="en-US" sz="2000" dirty="0"/>
              <a:t> </a:t>
            </a:r>
            <a:r>
              <a:rPr lang="en-US" sz="2000" dirty="0" err="1"/>
              <a:t>số</a:t>
            </a:r>
            <a:r>
              <a:rPr lang="en-US" sz="2000" dirty="0"/>
              <a:t> </a:t>
            </a:r>
            <a:r>
              <a:rPr lang="en-US" sz="2000" dirty="0" err="1"/>
              <a:t>lượng</a:t>
            </a:r>
            <a:r>
              <a:rPr lang="en-US" sz="2000" dirty="0"/>
              <a:t> </a:t>
            </a:r>
            <a:r>
              <a:rPr lang="en-US" sz="2000" dirty="0" err="1"/>
              <a:t>người</a:t>
            </a:r>
            <a:r>
              <a:rPr lang="en-US" sz="2000" dirty="0"/>
              <a:t> </a:t>
            </a:r>
            <a:r>
              <a:rPr lang="en-US" sz="2000" dirty="0" err="1"/>
              <a:t>sử</a:t>
            </a:r>
            <a:r>
              <a:rPr lang="en-US" sz="2000" dirty="0"/>
              <a:t> </a:t>
            </a:r>
            <a:r>
              <a:rPr lang="en-US" sz="2000" dirty="0" err="1"/>
              <a:t>dụng</a:t>
            </a:r>
            <a:r>
              <a:rPr lang="en-US" sz="2000" dirty="0"/>
              <a:t> </a:t>
            </a:r>
            <a:r>
              <a:rPr lang="en-US" sz="2000" dirty="0" err="1"/>
              <a:t>và</a:t>
            </a:r>
            <a:r>
              <a:rPr lang="en-US" sz="2000" dirty="0"/>
              <a:t> </a:t>
            </a:r>
            <a:r>
              <a:rPr lang="en-US" sz="2000" dirty="0" err="1"/>
              <a:t>mức</a:t>
            </a:r>
            <a:r>
              <a:rPr lang="en-US" sz="2000" dirty="0"/>
              <a:t> </a:t>
            </a:r>
            <a:r>
              <a:rPr lang="en-US" sz="2000" dirty="0" err="1"/>
              <a:t>độ</a:t>
            </a:r>
            <a:r>
              <a:rPr lang="en-US" sz="2000" dirty="0"/>
              <a:t> </a:t>
            </a:r>
            <a:r>
              <a:rPr lang="en-US" sz="2000" dirty="0" err="1"/>
              <a:t>sử</a:t>
            </a:r>
            <a:r>
              <a:rPr lang="en-US" sz="2000" dirty="0"/>
              <a:t> </a:t>
            </a:r>
            <a:r>
              <a:rPr lang="en-US" sz="2000" dirty="0" err="1"/>
              <a:t>dụng</a:t>
            </a:r>
            <a:r>
              <a:rPr lang="en-US" sz="2000" dirty="0"/>
              <a:t> </a:t>
            </a:r>
            <a:r>
              <a:rPr lang="en-US" sz="2000" dirty="0" err="1"/>
              <a:t>của</a:t>
            </a:r>
            <a:r>
              <a:rPr lang="en-US" sz="2000" dirty="0"/>
              <a:t> </a:t>
            </a:r>
            <a:r>
              <a:rPr lang="en-US" sz="2000" dirty="0" err="1"/>
              <a:t>họ</a:t>
            </a:r>
            <a:r>
              <a:rPr lang="en-US" sz="2000" dirty="0"/>
              <a:t> </a:t>
            </a:r>
          </a:p>
          <a:p>
            <a:pPr algn="just">
              <a:lnSpc>
                <a:spcPct val="120000"/>
              </a:lnSpc>
              <a:buClr>
                <a:srgbClr val="FF0000"/>
              </a:buClr>
              <a:buFont typeface="Wingdings" pitchFamily="2" charset="2"/>
              <a:buChar char="v"/>
            </a:pPr>
            <a:r>
              <a:rPr lang="en-US" sz="2000" dirty="0" err="1"/>
              <a:t>Một</a:t>
            </a:r>
            <a:r>
              <a:rPr lang="en-US" sz="2000" dirty="0"/>
              <a:t> </a:t>
            </a:r>
            <a:r>
              <a:rPr lang="en-US" sz="2000" dirty="0" err="1"/>
              <a:t>vấn</a:t>
            </a:r>
            <a:r>
              <a:rPr lang="en-US" sz="2000" dirty="0"/>
              <a:t> </a:t>
            </a:r>
            <a:r>
              <a:rPr lang="en-US" sz="2000" dirty="0" err="1"/>
              <a:t>đề</a:t>
            </a:r>
            <a:r>
              <a:rPr lang="en-US" sz="2000" dirty="0"/>
              <a:t> </a:t>
            </a:r>
            <a:r>
              <a:rPr lang="en-US" sz="2000" dirty="0" err="1"/>
              <a:t>phức</a:t>
            </a:r>
            <a:r>
              <a:rPr lang="en-US" sz="2000" dirty="0"/>
              <a:t> </a:t>
            </a:r>
            <a:r>
              <a:rPr lang="en-US" sz="2000" dirty="0" err="1"/>
              <a:t>tạp</a:t>
            </a:r>
            <a:r>
              <a:rPr lang="en-US" sz="2000" dirty="0"/>
              <a:t> </a:t>
            </a:r>
            <a:r>
              <a:rPr lang="en-US" sz="2000" dirty="0" err="1"/>
              <a:t>trong</a:t>
            </a:r>
            <a:r>
              <a:rPr lang="en-US" sz="2000" dirty="0"/>
              <a:t> </a:t>
            </a:r>
            <a:r>
              <a:rPr lang="en-US" sz="2000" dirty="0" err="1"/>
              <a:t>việc</a:t>
            </a:r>
            <a:r>
              <a:rPr lang="en-US" sz="2000" dirty="0"/>
              <a:t> </a:t>
            </a:r>
            <a:r>
              <a:rPr lang="en-US" sz="2000" dirty="0" err="1"/>
              <a:t>ước</a:t>
            </a:r>
            <a:r>
              <a:rPr lang="en-US" sz="2000" dirty="0"/>
              <a:t> </a:t>
            </a:r>
            <a:r>
              <a:rPr lang="en-US" sz="2000" dirty="0" err="1"/>
              <a:t>tính</a:t>
            </a:r>
            <a:r>
              <a:rPr lang="en-US" sz="2000" dirty="0"/>
              <a:t> </a:t>
            </a:r>
            <a:r>
              <a:rPr lang="en-US" sz="2000" dirty="0" err="1"/>
              <a:t>lượng</a:t>
            </a:r>
            <a:r>
              <a:rPr lang="en-US" sz="2000" dirty="0"/>
              <a:t> </a:t>
            </a:r>
            <a:r>
              <a:rPr lang="en-US" sz="2000" dirty="0" err="1"/>
              <a:t>cầu</a:t>
            </a:r>
            <a:r>
              <a:rPr lang="en-US" sz="2000" dirty="0"/>
              <a:t> </a:t>
            </a:r>
            <a:r>
              <a:rPr lang="en-US" sz="2000" dirty="0" err="1"/>
              <a:t>cho</a:t>
            </a:r>
            <a:r>
              <a:rPr lang="en-US" sz="2000" dirty="0"/>
              <a:t> </a:t>
            </a:r>
            <a:r>
              <a:rPr lang="en-US" sz="2000" dirty="0" err="1"/>
              <a:t>một</a:t>
            </a:r>
            <a:r>
              <a:rPr lang="en-US" sz="2000" dirty="0"/>
              <a:t> </a:t>
            </a:r>
            <a:r>
              <a:rPr lang="en-US" sz="2000" dirty="0" err="1"/>
              <a:t>sản</a:t>
            </a:r>
            <a:r>
              <a:rPr lang="en-US" sz="2000" dirty="0"/>
              <a:t> </a:t>
            </a:r>
            <a:r>
              <a:rPr lang="en-US" sz="2000" dirty="0" err="1"/>
              <a:t>phẩm</a:t>
            </a:r>
            <a:r>
              <a:rPr lang="en-US" sz="2000" dirty="0"/>
              <a:t> </a:t>
            </a:r>
            <a:r>
              <a:rPr lang="en-US" sz="2000" dirty="0" err="1"/>
              <a:t>hoặc</a:t>
            </a:r>
            <a:r>
              <a:rPr lang="en-US" sz="2000" dirty="0"/>
              <a:t> </a:t>
            </a:r>
            <a:r>
              <a:rPr lang="en-US" sz="2000" dirty="0" err="1"/>
              <a:t>dịch</a:t>
            </a:r>
            <a:r>
              <a:rPr lang="en-US" sz="2000" dirty="0"/>
              <a:t> </a:t>
            </a:r>
            <a:r>
              <a:rPr lang="en-US" sz="2000" dirty="0" err="1"/>
              <a:t>vụ</a:t>
            </a:r>
            <a:r>
              <a:rPr lang="en-US" sz="2000" dirty="0"/>
              <a:t> </a:t>
            </a:r>
            <a:r>
              <a:rPr lang="en-US" sz="2000" dirty="0" err="1"/>
              <a:t>khác</a:t>
            </a:r>
            <a:r>
              <a:rPr lang="en-US" sz="2000" dirty="0"/>
              <a:t> </a:t>
            </a:r>
            <a:r>
              <a:rPr lang="en-US" sz="2000" dirty="0" err="1"/>
              <a:t>phát</a:t>
            </a:r>
            <a:r>
              <a:rPr lang="en-US" sz="2000" dirty="0"/>
              <a:t> </a:t>
            </a:r>
            <a:r>
              <a:rPr lang="en-US" sz="2000" dirty="0" err="1"/>
              <a:t>sinh</a:t>
            </a:r>
            <a:r>
              <a:rPr lang="en-US" sz="2000" dirty="0"/>
              <a:t> </a:t>
            </a:r>
            <a:r>
              <a:rPr lang="en-US" sz="2000" dirty="0" err="1"/>
              <a:t>khi</a:t>
            </a:r>
            <a:r>
              <a:rPr lang="en-US" sz="2000" dirty="0"/>
              <a:t> </a:t>
            </a:r>
            <a:r>
              <a:rPr lang="en-US" sz="2000" dirty="0" err="1"/>
              <a:t>người</a:t>
            </a:r>
            <a:r>
              <a:rPr lang="en-US" sz="2000" dirty="0"/>
              <a:t> </a:t>
            </a:r>
            <a:r>
              <a:rPr lang="en-US" sz="2000" dirty="0" err="1"/>
              <a:t>mua</a:t>
            </a:r>
            <a:r>
              <a:rPr lang="en-US" sz="2000" dirty="0"/>
              <a:t> </a:t>
            </a:r>
            <a:r>
              <a:rPr lang="en-US" sz="2000" dirty="0" err="1"/>
              <a:t>và</a:t>
            </a:r>
            <a:r>
              <a:rPr lang="en-US" sz="2000" dirty="0"/>
              <a:t> </a:t>
            </a:r>
            <a:r>
              <a:rPr lang="en-US" sz="2000" dirty="0" err="1"/>
              <a:t>người</a:t>
            </a:r>
            <a:r>
              <a:rPr lang="en-US" sz="2000" dirty="0"/>
              <a:t> </a:t>
            </a:r>
            <a:r>
              <a:rPr lang="en-US" sz="2000" dirty="0" err="1"/>
              <a:t>sử</a:t>
            </a:r>
            <a:r>
              <a:rPr lang="en-US" sz="2000" dirty="0"/>
              <a:t> </a:t>
            </a:r>
            <a:r>
              <a:rPr lang="en-US" sz="2000" dirty="0" err="1"/>
              <a:t>dụng</a:t>
            </a:r>
            <a:r>
              <a:rPr lang="en-US" sz="2000" dirty="0"/>
              <a:t> </a:t>
            </a:r>
            <a:r>
              <a:rPr lang="en-US" sz="2000" dirty="0" err="1"/>
              <a:t>khác</a:t>
            </a:r>
            <a:r>
              <a:rPr lang="en-US" sz="2000" dirty="0"/>
              <a:t> </a:t>
            </a:r>
            <a:r>
              <a:rPr lang="en-US" sz="2000" dirty="0" err="1"/>
              <a:t>nhau</a:t>
            </a:r>
            <a:r>
              <a:rPr lang="en-US" sz="2000" dirty="0"/>
              <a:t> </a:t>
            </a:r>
            <a:endParaRPr lang="vi-VN" sz="2000" dirty="0"/>
          </a:p>
        </p:txBody>
      </p:sp>
    </p:spTree>
    <p:extLst>
      <p:ext uri="{BB962C8B-B14F-4D97-AF65-F5344CB8AC3E}">
        <p14:creationId xmlns:p14="http://schemas.microsoft.com/office/powerpoint/2010/main" val="17612900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7. </a:t>
            </a:r>
            <a:r>
              <a:rPr lang="en-US" sz="2800" dirty="0" err="1">
                <a:solidFill>
                  <a:schemeClr val="tx1"/>
                </a:solidFill>
              </a:rPr>
              <a:t>Ước</a:t>
            </a:r>
            <a:r>
              <a:rPr lang="en-US" sz="2800" dirty="0">
                <a:solidFill>
                  <a:schemeClr val="tx1"/>
                </a:solidFill>
              </a:rPr>
              <a:t> </a:t>
            </a:r>
            <a:r>
              <a:rPr lang="en-US" sz="2800" dirty="0" err="1">
                <a:solidFill>
                  <a:schemeClr val="tx1"/>
                </a:solidFill>
              </a:rPr>
              <a:t>tính</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tiềm</a:t>
            </a:r>
            <a:r>
              <a:rPr lang="en-US" sz="2800" dirty="0">
                <a:solidFill>
                  <a:schemeClr val="tx1"/>
                </a:solidFill>
              </a:rPr>
              <a:t> </a:t>
            </a:r>
            <a:r>
              <a:rPr lang="en-US" sz="2800" dirty="0" err="1">
                <a:solidFill>
                  <a:schemeClr val="tx1"/>
                </a:solidFill>
              </a:rPr>
              <a:t>năng</a:t>
            </a:r>
            <a:r>
              <a:rPr lang="en-US" sz="2800" dirty="0">
                <a:solidFill>
                  <a:schemeClr val="tx1"/>
                </a:solidFill>
              </a:rPr>
              <a:t> </a:t>
            </a:r>
            <a:r>
              <a:rPr lang="en-US" sz="2800" dirty="0" err="1">
                <a:solidFill>
                  <a:schemeClr val="tx1"/>
                </a:solidFill>
              </a:rPr>
              <a:t>thị</a:t>
            </a:r>
            <a:r>
              <a:rPr lang="en-US" sz="2800" dirty="0">
                <a:solidFill>
                  <a:schemeClr val="tx1"/>
                </a:solidFill>
              </a:rPr>
              <a:t> </a:t>
            </a:r>
            <a:r>
              <a:rPr lang="en-US" sz="2800" dirty="0" err="1">
                <a:solidFill>
                  <a:schemeClr val="tx1"/>
                </a:solidFill>
              </a:rPr>
              <a:t>trường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82</a:t>
            </a:fld>
            <a:endParaRPr lang="en-US"/>
          </a:p>
        </p:txBody>
      </p:sp>
      <p:sp>
        <p:nvSpPr>
          <p:cNvPr id="4" name="Content Placeholder 3"/>
          <p:cNvSpPr>
            <a:spLocks noGrp="1"/>
          </p:cNvSpPr>
          <p:nvPr>
            <p:ph sz="quarter" idx="1"/>
          </p:nvPr>
        </p:nvSpPr>
        <p:spPr>
          <a:xfrm>
            <a:off x="609600" y="1320018"/>
            <a:ext cx="8382000" cy="4709160"/>
          </a:xfrm>
        </p:spPr>
        <p:txBody>
          <a:bodyPr>
            <a:normAutofit fontScale="92500" lnSpcReduction="10000"/>
          </a:bodyPr>
          <a:lstStyle/>
          <a:p>
            <a:pPr algn="just">
              <a:lnSpc>
                <a:spcPct val="120000"/>
              </a:lnSpc>
              <a:buClr>
                <a:srgbClr val="FF0000"/>
              </a:buClr>
              <a:buFont typeface="Wingdings" pitchFamily="2" charset="2"/>
              <a:buChar char="v"/>
            </a:pPr>
            <a:r>
              <a:rPr lang="en-US" sz="2400" dirty="0" err="1"/>
              <a:t>Để</a:t>
            </a:r>
            <a:r>
              <a:rPr lang="en-US" sz="2400" dirty="0"/>
              <a:t> </a:t>
            </a:r>
            <a:r>
              <a:rPr lang="en-US" sz="2400" dirty="0" err="1"/>
              <a:t>tính</a:t>
            </a:r>
            <a:r>
              <a:rPr lang="en-US" sz="2400" dirty="0"/>
              <a:t> </a:t>
            </a:r>
            <a:r>
              <a:rPr lang="en-US" sz="2400" dirty="0" err="1"/>
              <a:t>chỉ</a:t>
            </a:r>
            <a:r>
              <a:rPr lang="en-US" sz="2400" dirty="0"/>
              <a:t> </a:t>
            </a:r>
            <a:r>
              <a:rPr lang="en-US" sz="2400" dirty="0" err="1"/>
              <a:t>số</a:t>
            </a:r>
            <a:r>
              <a:rPr lang="en-US" sz="2400" dirty="0"/>
              <a:t> </a:t>
            </a:r>
            <a:r>
              <a:rPr lang="en-US" sz="2400" dirty="0" err="1"/>
              <a:t>sức</a:t>
            </a:r>
            <a:r>
              <a:rPr lang="en-US" sz="2400" dirty="0"/>
              <a:t> </a:t>
            </a:r>
            <a:r>
              <a:rPr lang="en-US" sz="2400" dirty="0" err="1"/>
              <a:t>mua</a:t>
            </a:r>
            <a:r>
              <a:rPr lang="en-US" sz="2400" dirty="0"/>
              <a:t> (BPI), </a:t>
            </a:r>
            <a:r>
              <a:rPr lang="en-US" sz="2400" dirty="0" err="1"/>
              <a:t>có</a:t>
            </a:r>
            <a:r>
              <a:rPr lang="en-US" sz="2400" dirty="0"/>
              <a:t> </a:t>
            </a:r>
            <a:r>
              <a:rPr lang="en-US" sz="2400" dirty="0" err="1"/>
              <a:t>thể</a:t>
            </a:r>
            <a:r>
              <a:rPr lang="en-US" sz="2400" dirty="0"/>
              <a:t> </a:t>
            </a:r>
            <a:r>
              <a:rPr lang="en-US" sz="2400" dirty="0" err="1"/>
              <a:t>sử</a:t>
            </a:r>
            <a:r>
              <a:rPr lang="en-US" sz="2400" dirty="0"/>
              <a:t> </a:t>
            </a:r>
            <a:r>
              <a:rPr lang="en-US" sz="2400" dirty="0" err="1"/>
              <a:t>dụng</a:t>
            </a:r>
            <a:r>
              <a:rPr lang="en-US" sz="2400" dirty="0"/>
              <a:t> </a:t>
            </a:r>
            <a:r>
              <a:rPr lang="en-US" sz="2400" dirty="0" err="1"/>
              <a:t>kết</a:t>
            </a:r>
            <a:r>
              <a:rPr lang="en-US" sz="2400" dirty="0"/>
              <a:t> </a:t>
            </a:r>
            <a:r>
              <a:rPr lang="en-US" sz="2400" dirty="0" err="1"/>
              <a:t>hợp</a:t>
            </a:r>
            <a:r>
              <a:rPr lang="en-US" sz="2400" dirty="0"/>
              <a:t> </a:t>
            </a:r>
            <a:r>
              <a:rPr lang="en-US" sz="2400" dirty="0" err="1"/>
              <a:t>có</a:t>
            </a:r>
            <a:r>
              <a:rPr lang="en-US" sz="2400" dirty="0"/>
              <a:t> </a:t>
            </a:r>
            <a:r>
              <a:rPr lang="en-US" sz="2400" dirty="0" err="1"/>
              <a:t>trọng</a:t>
            </a:r>
            <a:r>
              <a:rPr lang="en-US" sz="2400" dirty="0"/>
              <a:t> </a:t>
            </a:r>
            <a:r>
              <a:rPr lang="en-US" sz="2400" dirty="0" err="1"/>
              <a:t>số</a:t>
            </a:r>
            <a:r>
              <a:rPr lang="en-US" sz="2400" dirty="0"/>
              <a:t> </a:t>
            </a:r>
            <a:r>
              <a:rPr lang="en-US" sz="2400" dirty="0" err="1"/>
              <a:t>các</a:t>
            </a:r>
            <a:r>
              <a:rPr lang="en-US" sz="2400" dirty="0"/>
              <a:t> </a:t>
            </a:r>
            <a:r>
              <a:rPr lang="en-US" sz="2400" dirty="0" err="1"/>
              <a:t>chỉ</a:t>
            </a:r>
            <a:r>
              <a:rPr lang="en-US" sz="2400" dirty="0"/>
              <a:t> </a:t>
            </a:r>
            <a:r>
              <a:rPr lang="en-US" sz="2400" dirty="0" err="1"/>
              <a:t>tiêu</a:t>
            </a:r>
            <a:r>
              <a:rPr lang="en-US" sz="2400" dirty="0"/>
              <a:t> </a:t>
            </a:r>
            <a:r>
              <a:rPr lang="en-US" sz="2400" dirty="0" err="1"/>
              <a:t>về</a:t>
            </a:r>
            <a:r>
              <a:rPr lang="en-US" sz="2400" dirty="0"/>
              <a:t> </a:t>
            </a:r>
            <a:r>
              <a:rPr lang="en-US" sz="2400" dirty="0" err="1"/>
              <a:t>dân</a:t>
            </a:r>
            <a:r>
              <a:rPr lang="en-US" sz="2400" dirty="0"/>
              <a:t> </a:t>
            </a:r>
            <a:r>
              <a:rPr lang="en-US" sz="2400" dirty="0" err="1"/>
              <a:t>số</a:t>
            </a:r>
            <a:r>
              <a:rPr lang="en-US" sz="2400" dirty="0"/>
              <a:t>, </a:t>
            </a:r>
            <a:r>
              <a:rPr lang="en-US" sz="2400" dirty="0" err="1"/>
              <a:t>thu</a:t>
            </a:r>
            <a:r>
              <a:rPr lang="en-US" sz="2400" dirty="0"/>
              <a:t> </a:t>
            </a:r>
            <a:r>
              <a:rPr lang="en-US" sz="2400" dirty="0" err="1"/>
              <a:t>nhập</a:t>
            </a:r>
            <a:r>
              <a:rPr lang="en-US" sz="2400" dirty="0"/>
              <a:t>, </a:t>
            </a:r>
            <a:r>
              <a:rPr lang="en-US" sz="2400" dirty="0" err="1"/>
              <a:t>và</a:t>
            </a:r>
            <a:r>
              <a:rPr lang="en-US" sz="2400" dirty="0"/>
              <a:t> </a:t>
            </a:r>
            <a:r>
              <a:rPr lang="en-US" sz="2400" dirty="0" err="1"/>
              <a:t>doanh</a:t>
            </a:r>
            <a:r>
              <a:rPr lang="en-US" sz="2400" dirty="0"/>
              <a:t> </a:t>
            </a:r>
            <a:r>
              <a:rPr lang="en-US" sz="2400" dirty="0" err="1"/>
              <a:t>số</a:t>
            </a:r>
            <a:r>
              <a:rPr lang="en-US" sz="2400" dirty="0"/>
              <a:t> </a:t>
            </a:r>
            <a:r>
              <a:rPr lang="en-US" sz="2400" dirty="0" err="1"/>
              <a:t>bán</a:t>
            </a:r>
            <a:r>
              <a:rPr lang="en-US" sz="2400" dirty="0"/>
              <a:t> </a:t>
            </a:r>
            <a:r>
              <a:rPr lang="en-US" sz="2400" dirty="0" err="1"/>
              <a:t>lẻ</a:t>
            </a:r>
            <a:r>
              <a:rPr lang="en-US" sz="2400" dirty="0"/>
              <a:t> d</a:t>
            </a:r>
            <a:r>
              <a:rPr lang="vi-VN" sz="2400" dirty="0" err="1"/>
              <a:t>ưới</a:t>
            </a:r>
            <a:r>
              <a:rPr lang="vi-VN" sz="2400" dirty="0"/>
              <a:t> </a:t>
            </a:r>
            <a:r>
              <a:rPr lang="vi-VN" sz="2400" dirty="0" err="1"/>
              <a:t>dạng</a:t>
            </a:r>
            <a:r>
              <a:rPr lang="vi-VN" sz="2400" dirty="0"/>
              <a:t> % </a:t>
            </a:r>
            <a:r>
              <a:rPr lang="vi-VN" sz="2400" dirty="0" err="1"/>
              <a:t>của</a:t>
            </a:r>
            <a:r>
              <a:rPr lang="vi-VN" sz="2400" dirty="0"/>
              <a:t> </a:t>
            </a:r>
            <a:r>
              <a:rPr lang="vi-VN" sz="2400" dirty="0" err="1"/>
              <a:t>tiềm</a:t>
            </a:r>
            <a:r>
              <a:rPr lang="vi-VN" sz="2400" dirty="0"/>
              <a:t> năng </a:t>
            </a:r>
            <a:r>
              <a:rPr lang="vi-VN" sz="2400" dirty="0" err="1"/>
              <a:t>quốc</a:t>
            </a:r>
            <a:r>
              <a:rPr lang="vi-VN" sz="2400" dirty="0"/>
              <a:t> gia</a:t>
            </a:r>
            <a:endParaRPr lang="en-US" sz="2400" dirty="0"/>
          </a:p>
          <a:p>
            <a:pPr algn="just">
              <a:lnSpc>
                <a:spcPct val="120000"/>
              </a:lnSpc>
              <a:buClr>
                <a:srgbClr val="FF0000"/>
              </a:buClr>
              <a:buFont typeface="Wingdings" pitchFamily="2" charset="2"/>
              <a:buChar char="v"/>
            </a:pPr>
            <a:r>
              <a:rPr lang="en-US" sz="2400" dirty="0" err="1"/>
              <a:t>Công</a:t>
            </a:r>
            <a:r>
              <a:rPr lang="en-US" sz="2400" dirty="0"/>
              <a:t> </a:t>
            </a:r>
            <a:r>
              <a:rPr lang="en-US" sz="2400" dirty="0" err="1"/>
              <a:t>thức</a:t>
            </a:r>
            <a:r>
              <a:rPr lang="en-US" sz="2400" dirty="0"/>
              <a:t> </a:t>
            </a:r>
            <a:r>
              <a:rPr lang="en-US" sz="2400" dirty="0" err="1"/>
              <a:t>chung</a:t>
            </a:r>
            <a:r>
              <a:rPr lang="en-US" sz="2400" dirty="0"/>
              <a:t> : </a:t>
            </a:r>
            <a:r>
              <a:rPr lang="en-US" sz="2400" b="1" dirty="0"/>
              <a:t> </a:t>
            </a:r>
            <a:r>
              <a:rPr lang="en-US" sz="2400" dirty="0"/>
              <a:t>BPI = (</a:t>
            </a:r>
            <a:r>
              <a:rPr lang="en-US" sz="2400" dirty="0" err="1"/>
              <a:t>3I</a:t>
            </a:r>
            <a:r>
              <a:rPr lang="en-US" sz="2400" dirty="0"/>
              <a:t> + </a:t>
            </a:r>
            <a:r>
              <a:rPr lang="en-US" sz="2400" dirty="0" err="1"/>
              <a:t>3R</a:t>
            </a:r>
            <a:r>
              <a:rPr lang="en-US" sz="2400" dirty="0"/>
              <a:t> + </a:t>
            </a:r>
            <a:r>
              <a:rPr lang="en-US" sz="2400" dirty="0" err="1"/>
              <a:t>2P</a:t>
            </a:r>
            <a:r>
              <a:rPr lang="en-US" sz="2400" dirty="0"/>
              <a:t>)/10</a:t>
            </a:r>
          </a:p>
          <a:p>
            <a:pPr algn="just">
              <a:lnSpc>
                <a:spcPct val="120000"/>
              </a:lnSpc>
              <a:buClr>
                <a:srgbClr val="FF0000"/>
              </a:buClr>
              <a:buFont typeface="Wingdings" pitchFamily="2" charset="2"/>
              <a:buChar char="v"/>
            </a:pPr>
            <a:r>
              <a:rPr lang="en-US" sz="2400" dirty="0" err="1"/>
              <a:t>Trong</a:t>
            </a:r>
            <a:r>
              <a:rPr lang="en-US" sz="2400" dirty="0"/>
              <a:t> </a:t>
            </a:r>
            <a:r>
              <a:rPr lang="en-US" sz="2400" dirty="0" err="1"/>
              <a:t>đó</a:t>
            </a:r>
            <a:r>
              <a:rPr lang="en-US" sz="2400" dirty="0"/>
              <a:t>:</a:t>
            </a:r>
          </a:p>
          <a:p>
            <a:pPr algn="just">
              <a:lnSpc>
                <a:spcPct val="120000"/>
              </a:lnSpc>
              <a:buClr>
                <a:srgbClr val="FF0000"/>
              </a:buClr>
              <a:buFont typeface="Wingdings" panose="05000000000000000000" pitchFamily="2" charset="2"/>
              <a:buChar char="q"/>
            </a:pPr>
            <a:r>
              <a:rPr lang="en-US" sz="2400" dirty="0"/>
              <a:t>BPI </a:t>
            </a:r>
            <a:r>
              <a:rPr lang="en-US" sz="2400" dirty="0" err="1"/>
              <a:t>là</a:t>
            </a:r>
            <a:r>
              <a:rPr lang="en-US" sz="2400" dirty="0"/>
              <a:t> </a:t>
            </a:r>
            <a:r>
              <a:rPr lang="en-US" sz="2400" dirty="0" err="1"/>
              <a:t>tỷ</a:t>
            </a:r>
            <a:r>
              <a:rPr lang="en-US" sz="2400" dirty="0"/>
              <a:t> </a:t>
            </a:r>
            <a:r>
              <a:rPr lang="en-US" sz="2400" dirty="0" err="1"/>
              <a:t>lệ</a:t>
            </a:r>
            <a:r>
              <a:rPr lang="en-US" sz="2400" dirty="0"/>
              <a:t> </a:t>
            </a:r>
            <a:r>
              <a:rPr lang="en-US" sz="2400" dirty="0" err="1"/>
              <a:t>phần</a:t>
            </a:r>
            <a:r>
              <a:rPr lang="en-US" sz="2400" dirty="0"/>
              <a:t> </a:t>
            </a:r>
            <a:r>
              <a:rPr lang="en-US" sz="2400" dirty="0" err="1"/>
              <a:t>trăm</a:t>
            </a:r>
            <a:r>
              <a:rPr lang="en-US" sz="2400" dirty="0"/>
              <a:t> </a:t>
            </a:r>
            <a:r>
              <a:rPr lang="en-US" sz="2400" dirty="0" err="1"/>
              <a:t>tổng</a:t>
            </a:r>
            <a:r>
              <a:rPr lang="en-US" sz="2400" dirty="0"/>
              <a:t> </a:t>
            </a:r>
            <a:r>
              <a:rPr lang="en-US" sz="2400" dirty="0" err="1"/>
              <a:t>sức</a:t>
            </a:r>
            <a:r>
              <a:rPr lang="en-US" sz="2400" dirty="0"/>
              <a:t> </a:t>
            </a:r>
            <a:r>
              <a:rPr lang="en-US" sz="2400" dirty="0" err="1"/>
              <a:t>mua</a:t>
            </a:r>
            <a:r>
              <a:rPr lang="en-US" sz="2400" dirty="0"/>
              <a:t> </a:t>
            </a:r>
            <a:r>
              <a:rPr lang="en-US" sz="2400" dirty="0" err="1"/>
              <a:t>quốc</a:t>
            </a:r>
            <a:r>
              <a:rPr lang="en-US" sz="2400" dirty="0"/>
              <a:t> </a:t>
            </a:r>
            <a:r>
              <a:rPr lang="en-US" sz="2400" dirty="0" err="1"/>
              <a:t>gia</a:t>
            </a:r>
            <a:r>
              <a:rPr lang="en-US" sz="2400" dirty="0"/>
              <a:t> </a:t>
            </a:r>
            <a:r>
              <a:rPr lang="en-US" sz="2400" dirty="0" err="1"/>
              <a:t>trong</a:t>
            </a:r>
            <a:r>
              <a:rPr lang="en-US" sz="2400" dirty="0"/>
              <a:t> </a:t>
            </a:r>
            <a:r>
              <a:rPr lang="en-US" sz="2400" dirty="0" err="1"/>
              <a:t>khu</a:t>
            </a:r>
            <a:r>
              <a:rPr lang="en-US" sz="2400" dirty="0"/>
              <a:t> </a:t>
            </a:r>
            <a:r>
              <a:rPr lang="en-US" sz="2400" dirty="0" err="1"/>
              <a:t>vực</a:t>
            </a:r>
            <a:endParaRPr lang="en-US" sz="2400" dirty="0"/>
          </a:p>
          <a:p>
            <a:pPr algn="just">
              <a:lnSpc>
                <a:spcPct val="120000"/>
              </a:lnSpc>
              <a:buClr>
                <a:srgbClr val="FF0000"/>
              </a:buClr>
              <a:buFont typeface="Wingdings" panose="05000000000000000000" pitchFamily="2" charset="2"/>
              <a:buChar char="q"/>
            </a:pPr>
            <a:r>
              <a:rPr lang="en-US" sz="2400" dirty="0"/>
              <a:t>I </a:t>
            </a:r>
            <a:r>
              <a:rPr lang="en-US" sz="2400" dirty="0" err="1"/>
              <a:t>là</a:t>
            </a:r>
            <a:r>
              <a:rPr lang="en-US" sz="2400" dirty="0"/>
              <a:t> </a:t>
            </a:r>
            <a:r>
              <a:rPr lang="en-US" sz="2400" dirty="0" err="1"/>
              <a:t>tỷ</a:t>
            </a:r>
            <a:r>
              <a:rPr lang="en-US" sz="2400" dirty="0"/>
              <a:t> </a:t>
            </a:r>
            <a:r>
              <a:rPr lang="en-US" sz="2400" dirty="0" err="1"/>
              <a:t>lệ</a:t>
            </a:r>
            <a:r>
              <a:rPr lang="en-US" sz="2400" dirty="0"/>
              <a:t> </a:t>
            </a:r>
            <a:r>
              <a:rPr lang="en-US" sz="2400" dirty="0" err="1"/>
              <a:t>phần</a:t>
            </a:r>
            <a:r>
              <a:rPr lang="en-US" sz="2400" dirty="0"/>
              <a:t> </a:t>
            </a:r>
            <a:r>
              <a:rPr lang="en-US" sz="2400" dirty="0" err="1"/>
              <a:t>trăm</a:t>
            </a:r>
            <a:r>
              <a:rPr lang="en-US" sz="2400" dirty="0"/>
              <a:t> </a:t>
            </a:r>
            <a:r>
              <a:rPr lang="en-US" sz="2400" dirty="0" err="1"/>
              <a:t>thu</a:t>
            </a:r>
            <a:r>
              <a:rPr lang="en-US" sz="2400" dirty="0"/>
              <a:t> </a:t>
            </a:r>
            <a:r>
              <a:rPr lang="en-US" sz="2400" dirty="0" err="1"/>
              <a:t>nhập</a:t>
            </a:r>
            <a:r>
              <a:rPr lang="en-US" sz="2400" dirty="0"/>
              <a:t> </a:t>
            </a:r>
            <a:r>
              <a:rPr lang="en-US" sz="2400" dirty="0" err="1"/>
              <a:t>cá</a:t>
            </a:r>
            <a:r>
              <a:rPr lang="en-US" sz="2400" dirty="0"/>
              <a:t> </a:t>
            </a:r>
            <a:r>
              <a:rPr lang="en-US" sz="2400" dirty="0" err="1"/>
              <a:t>nhân</a:t>
            </a:r>
            <a:r>
              <a:rPr lang="en-US" sz="2400" dirty="0"/>
              <a:t> </a:t>
            </a:r>
            <a:r>
              <a:rPr lang="en-US" sz="2400" dirty="0" err="1"/>
              <a:t>khả</a:t>
            </a:r>
            <a:r>
              <a:rPr lang="en-US" sz="2400" dirty="0"/>
              <a:t> </a:t>
            </a:r>
            <a:r>
              <a:rPr lang="en-US" sz="2400" dirty="0" err="1"/>
              <a:t>dụng</a:t>
            </a:r>
            <a:r>
              <a:rPr lang="en-US" sz="2400" dirty="0"/>
              <a:t> </a:t>
            </a:r>
            <a:r>
              <a:rPr lang="en-US" sz="2400" dirty="0" err="1"/>
              <a:t>của</a:t>
            </a:r>
            <a:r>
              <a:rPr lang="en-US" sz="2400" dirty="0"/>
              <a:t> </a:t>
            </a:r>
            <a:r>
              <a:rPr lang="en-US" sz="2400" dirty="0" err="1"/>
              <a:t>người</a:t>
            </a:r>
            <a:r>
              <a:rPr lang="en-US" sz="2400" dirty="0"/>
              <a:t> </a:t>
            </a:r>
            <a:r>
              <a:rPr lang="en-US" sz="2400" dirty="0" err="1"/>
              <a:t>dân</a:t>
            </a:r>
            <a:endParaRPr lang="en-US" sz="2400" dirty="0"/>
          </a:p>
          <a:p>
            <a:pPr algn="just">
              <a:lnSpc>
                <a:spcPct val="120000"/>
              </a:lnSpc>
              <a:buClr>
                <a:srgbClr val="FF0000"/>
              </a:buClr>
              <a:buFont typeface="Wingdings" panose="05000000000000000000" pitchFamily="2" charset="2"/>
              <a:buChar char="q"/>
            </a:pPr>
            <a:r>
              <a:rPr lang="en-US" sz="2400" dirty="0"/>
              <a:t>R </a:t>
            </a:r>
            <a:r>
              <a:rPr lang="en-US" sz="2400" dirty="0" err="1"/>
              <a:t>là</a:t>
            </a:r>
            <a:r>
              <a:rPr lang="en-US" sz="2400" dirty="0"/>
              <a:t> </a:t>
            </a:r>
            <a:r>
              <a:rPr lang="en-US" sz="2400" dirty="0" err="1"/>
              <a:t>tỷ</a:t>
            </a:r>
            <a:r>
              <a:rPr lang="en-US" sz="2400" dirty="0"/>
              <a:t> </a:t>
            </a:r>
            <a:r>
              <a:rPr lang="en-US" sz="2400" dirty="0" err="1"/>
              <a:t>lệ</a:t>
            </a:r>
            <a:r>
              <a:rPr lang="en-US" sz="2400" dirty="0"/>
              <a:t> </a:t>
            </a:r>
            <a:r>
              <a:rPr lang="en-US" sz="2400" dirty="0" err="1"/>
              <a:t>phần</a:t>
            </a:r>
            <a:r>
              <a:rPr lang="en-US" sz="2400" dirty="0"/>
              <a:t> </a:t>
            </a:r>
            <a:r>
              <a:rPr lang="en-US" sz="2400" dirty="0" err="1"/>
              <a:t>trăm</a:t>
            </a:r>
            <a:r>
              <a:rPr lang="en-US" sz="2400" dirty="0"/>
              <a:t> </a:t>
            </a:r>
            <a:r>
              <a:rPr lang="en-US" sz="2400" dirty="0" err="1"/>
              <a:t>doanh</a:t>
            </a:r>
            <a:r>
              <a:rPr lang="en-US" sz="2400" dirty="0"/>
              <a:t> </a:t>
            </a:r>
            <a:r>
              <a:rPr lang="en-US" sz="2400" dirty="0" err="1"/>
              <a:t>số</a:t>
            </a:r>
            <a:r>
              <a:rPr lang="en-US" sz="2400" dirty="0"/>
              <a:t> </a:t>
            </a:r>
            <a:r>
              <a:rPr lang="en-US" sz="2400" dirty="0" err="1"/>
              <a:t>bán</a:t>
            </a:r>
            <a:r>
              <a:rPr lang="en-US" sz="2400" dirty="0"/>
              <a:t> </a:t>
            </a:r>
            <a:r>
              <a:rPr lang="en-US" sz="2400" dirty="0" err="1"/>
              <a:t>lẻ</a:t>
            </a:r>
            <a:r>
              <a:rPr lang="en-US" sz="2400" dirty="0"/>
              <a:t> </a:t>
            </a:r>
            <a:r>
              <a:rPr lang="en-US" sz="2400" dirty="0" err="1"/>
              <a:t>của</a:t>
            </a:r>
            <a:r>
              <a:rPr lang="en-US" sz="2400" dirty="0"/>
              <a:t> </a:t>
            </a:r>
            <a:r>
              <a:rPr lang="en-US" sz="2400" dirty="0" err="1"/>
              <a:t>thị</a:t>
            </a:r>
            <a:r>
              <a:rPr lang="en-US" sz="2400" dirty="0"/>
              <a:t> </a:t>
            </a:r>
            <a:r>
              <a:rPr lang="en-US" sz="2400" dirty="0" err="1"/>
              <a:t>trường</a:t>
            </a:r>
            <a:r>
              <a:rPr lang="en-US" sz="2400" dirty="0"/>
              <a:t>, </a:t>
            </a:r>
          </a:p>
          <a:p>
            <a:pPr algn="just">
              <a:lnSpc>
                <a:spcPct val="120000"/>
              </a:lnSpc>
              <a:buClr>
                <a:srgbClr val="FF0000"/>
              </a:buClr>
              <a:buFont typeface="Wingdings" panose="05000000000000000000" pitchFamily="2" charset="2"/>
              <a:buChar char="q"/>
            </a:pPr>
            <a:r>
              <a:rPr lang="en-US" sz="2400" dirty="0"/>
              <a:t>P </a:t>
            </a:r>
            <a:r>
              <a:rPr lang="en-US" sz="2400" dirty="0" err="1"/>
              <a:t>là</a:t>
            </a:r>
            <a:r>
              <a:rPr lang="en-US" sz="2400" dirty="0"/>
              <a:t> </a:t>
            </a:r>
            <a:r>
              <a:rPr lang="en-US" sz="2400" dirty="0" err="1"/>
              <a:t>tỷ</a:t>
            </a:r>
            <a:r>
              <a:rPr lang="en-US" sz="2400" dirty="0"/>
              <a:t> </a:t>
            </a:r>
            <a:r>
              <a:rPr lang="en-US" sz="2400" dirty="0" err="1"/>
              <a:t>lệ</a:t>
            </a:r>
            <a:r>
              <a:rPr lang="en-US" sz="2400" dirty="0"/>
              <a:t> </a:t>
            </a:r>
            <a:r>
              <a:rPr lang="en-US" sz="2400" dirty="0" err="1"/>
              <a:t>phần</a:t>
            </a:r>
            <a:r>
              <a:rPr lang="en-US" sz="2400" dirty="0"/>
              <a:t> </a:t>
            </a:r>
            <a:r>
              <a:rPr lang="en-US" sz="2400" dirty="0" err="1"/>
              <a:t>trăm</a:t>
            </a:r>
            <a:r>
              <a:rPr lang="en-US" sz="2400" dirty="0"/>
              <a:t> </a:t>
            </a:r>
            <a:r>
              <a:rPr lang="en-US" sz="2400" dirty="0" err="1"/>
              <a:t>dân</a:t>
            </a:r>
            <a:r>
              <a:rPr lang="en-US" sz="2400" dirty="0"/>
              <a:t> </a:t>
            </a:r>
            <a:r>
              <a:rPr lang="en-US" sz="2400" dirty="0" err="1"/>
              <a:t>số</a:t>
            </a:r>
            <a:r>
              <a:rPr lang="en-US" sz="2400" dirty="0"/>
              <a:t> </a:t>
            </a:r>
            <a:r>
              <a:rPr lang="en-US" sz="2400" dirty="0" err="1"/>
              <a:t>trên</a:t>
            </a:r>
            <a:r>
              <a:rPr lang="en-US" sz="2400" dirty="0"/>
              <a:t> </a:t>
            </a:r>
            <a:r>
              <a:rPr lang="en-US" sz="2400" dirty="0" err="1"/>
              <a:t>khu</a:t>
            </a:r>
            <a:r>
              <a:rPr lang="en-US" sz="2400" dirty="0"/>
              <a:t> </a:t>
            </a:r>
            <a:r>
              <a:rPr lang="en-US" sz="2400" dirty="0" err="1"/>
              <a:t>vực</a:t>
            </a:r>
            <a:r>
              <a:rPr lang="en-US" sz="2400" dirty="0"/>
              <a:t> </a:t>
            </a:r>
            <a:r>
              <a:rPr lang="en-US" sz="2400" dirty="0" err="1"/>
              <a:t>thị</a:t>
            </a:r>
            <a:r>
              <a:rPr lang="en-US" sz="2400" dirty="0"/>
              <a:t> </a:t>
            </a:r>
            <a:r>
              <a:rPr lang="en-US" sz="2400" dirty="0" err="1"/>
              <a:t>trường</a:t>
            </a:r>
            <a:r>
              <a:rPr lang="en-US" sz="2400" dirty="0"/>
              <a:t>. </a:t>
            </a:r>
            <a:endParaRPr lang="vi-VN" sz="2400" dirty="0"/>
          </a:p>
          <a:p>
            <a:pPr marL="0" indent="0">
              <a:buNone/>
            </a:pPr>
            <a:endParaRPr lang="vi-VN" dirty="0"/>
          </a:p>
        </p:txBody>
      </p:sp>
    </p:spTree>
    <p:extLst>
      <p:ext uri="{BB962C8B-B14F-4D97-AF65-F5344CB8AC3E}">
        <p14:creationId xmlns:p14="http://schemas.microsoft.com/office/powerpoint/2010/main" val="29564356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8. </a:t>
            </a:r>
            <a:r>
              <a:rPr lang="en-US" sz="2800" dirty="0" err="1">
                <a:solidFill>
                  <a:schemeClr val="tx1"/>
                </a:solidFill>
              </a:rPr>
              <a:t>Ước</a:t>
            </a:r>
            <a:r>
              <a:rPr lang="en-US" sz="2800" dirty="0">
                <a:solidFill>
                  <a:schemeClr val="tx1"/>
                </a:solidFill>
              </a:rPr>
              <a:t> </a:t>
            </a:r>
            <a:r>
              <a:rPr lang="en-US" sz="2800" dirty="0" err="1">
                <a:solidFill>
                  <a:schemeClr val="tx1"/>
                </a:solidFill>
              </a:rPr>
              <a:t>tính</a:t>
            </a:r>
            <a:r>
              <a:rPr lang="en-US" sz="2800" dirty="0">
                <a:solidFill>
                  <a:schemeClr val="tx1"/>
                </a:solidFill>
              </a:rPr>
              <a:t> </a:t>
            </a:r>
            <a:r>
              <a:rPr lang="en-US" sz="2800" dirty="0" err="1">
                <a:solidFill>
                  <a:schemeClr val="tx1"/>
                </a:solidFill>
              </a:rPr>
              <a:t>nhu</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nghiệp</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83</a:t>
            </a:fld>
            <a:endParaRPr lang="en-US"/>
          </a:p>
        </p:txBody>
      </p:sp>
      <p:sp>
        <p:nvSpPr>
          <p:cNvPr id="4" name="Content Placeholder 3"/>
          <p:cNvSpPr>
            <a:spLocks noGrp="1"/>
          </p:cNvSpPr>
          <p:nvPr>
            <p:ph sz="quarter" idx="1"/>
          </p:nvPr>
        </p:nvSpPr>
        <p:spPr>
          <a:xfrm>
            <a:off x="634745" y="1219200"/>
            <a:ext cx="8223504" cy="4953000"/>
          </a:xfrm>
        </p:spPr>
        <p:txBody>
          <a:bodyPr>
            <a:normAutofit fontScale="85000" lnSpcReduction="20000"/>
          </a:bodyPr>
          <a:lstStyle/>
          <a:p>
            <a:pPr algn="just">
              <a:lnSpc>
                <a:spcPct val="120000"/>
              </a:lnSpc>
              <a:buClr>
                <a:srgbClr val="FF0000"/>
              </a:buClr>
              <a:buFont typeface="Wingdings" pitchFamily="2" charset="2"/>
              <a:buChar char="v"/>
            </a:pPr>
            <a:r>
              <a:rPr lang="en-US" sz="2400" b="1" dirty="0" err="1"/>
              <a:t>Phương</a:t>
            </a:r>
            <a:r>
              <a:rPr lang="en-US" sz="2400" b="1" dirty="0"/>
              <a:t> </a:t>
            </a:r>
            <a:r>
              <a:rPr lang="en-US" sz="2400" b="1" dirty="0" err="1"/>
              <a:t>pháp</a:t>
            </a:r>
            <a:r>
              <a:rPr lang="en-US" sz="2400" b="1" dirty="0"/>
              <a:t> </a:t>
            </a:r>
            <a:r>
              <a:rPr lang="en-US" sz="2400" b="1" dirty="0" err="1"/>
              <a:t>phân</a:t>
            </a:r>
            <a:r>
              <a:rPr lang="en-US" sz="2400" b="1" dirty="0"/>
              <a:t> </a:t>
            </a:r>
            <a:r>
              <a:rPr lang="en-US" sz="2400" b="1" dirty="0" err="1"/>
              <a:t>loại</a:t>
            </a:r>
            <a:r>
              <a:rPr lang="en-US" sz="2400" b="1" dirty="0"/>
              <a:t> </a:t>
            </a:r>
            <a:r>
              <a:rPr lang="en-US" sz="2400" b="1" dirty="0" err="1"/>
              <a:t>ngành</a:t>
            </a:r>
            <a:r>
              <a:rPr lang="en-US" sz="2400" b="1" dirty="0"/>
              <a:t> </a:t>
            </a:r>
            <a:r>
              <a:rPr lang="en-US" sz="2400" b="1" dirty="0" err="1"/>
              <a:t>công</a:t>
            </a:r>
            <a:r>
              <a:rPr lang="en-US" sz="2400" b="1" dirty="0"/>
              <a:t> </a:t>
            </a:r>
            <a:r>
              <a:rPr lang="en-US" sz="2400" b="1" dirty="0" err="1"/>
              <a:t>nghiệp</a:t>
            </a:r>
            <a:r>
              <a:rPr lang="en-US" sz="2400" b="1" dirty="0"/>
              <a:t> </a:t>
            </a:r>
            <a:r>
              <a:rPr lang="en-US" sz="2400" b="1" dirty="0" err="1"/>
              <a:t>tiêu</a:t>
            </a:r>
            <a:r>
              <a:rPr lang="en-US" sz="2400" b="1" dirty="0"/>
              <a:t> </a:t>
            </a:r>
            <a:r>
              <a:rPr lang="en-US" sz="2400" b="1" dirty="0" err="1"/>
              <a:t>chuẩn</a:t>
            </a:r>
            <a:endParaRPr lang="en-US" sz="2400" b="1" dirty="0"/>
          </a:p>
          <a:p>
            <a:pPr algn="just">
              <a:lnSpc>
                <a:spcPct val="120000"/>
              </a:lnSpc>
              <a:buClr>
                <a:srgbClr val="FF0000"/>
              </a:buClr>
              <a:buFont typeface="Wingdings" panose="05000000000000000000" pitchFamily="2" charset="2"/>
              <a:buChar char="q"/>
            </a:pPr>
            <a:r>
              <a:rPr lang="en-US" sz="2000" dirty="0" err="1"/>
              <a:t>Phương</a:t>
            </a:r>
            <a:r>
              <a:rPr lang="en-US" sz="2000" dirty="0"/>
              <a:t> </a:t>
            </a:r>
            <a:r>
              <a:rPr lang="en-US" sz="2000" dirty="0" err="1"/>
              <a:t>pháp</a:t>
            </a:r>
            <a:r>
              <a:rPr lang="en-US" sz="2000" dirty="0"/>
              <a:t>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rộng</a:t>
            </a:r>
            <a:r>
              <a:rPr lang="en-US" sz="2000" dirty="0"/>
              <a:t> </a:t>
            </a:r>
            <a:r>
              <a:rPr lang="en-US" sz="2000" dirty="0" err="1"/>
              <a:t>rãi</a:t>
            </a:r>
            <a:r>
              <a:rPr lang="en-US" sz="2000" dirty="0"/>
              <a:t> </a:t>
            </a:r>
            <a:r>
              <a:rPr lang="en-US" sz="2000" dirty="0" err="1"/>
              <a:t>nhất</a:t>
            </a:r>
            <a:r>
              <a:rPr lang="en-US" sz="2000" dirty="0"/>
              <a:t> </a:t>
            </a:r>
            <a:r>
              <a:rPr lang="en-US" sz="2000" dirty="0" err="1"/>
              <a:t>để</a:t>
            </a:r>
            <a:r>
              <a:rPr lang="en-US" sz="2000" dirty="0"/>
              <a:t> </a:t>
            </a:r>
            <a:r>
              <a:rPr lang="en-US" sz="2000" dirty="0" err="1"/>
              <a:t>ước</a:t>
            </a:r>
            <a:r>
              <a:rPr lang="en-US" sz="2000" dirty="0"/>
              <a:t> </a:t>
            </a:r>
            <a:r>
              <a:rPr lang="en-US" sz="2000" dirty="0" err="1"/>
              <a:t>tính</a:t>
            </a:r>
            <a:r>
              <a:rPr lang="en-US" sz="2000" dirty="0"/>
              <a:t> </a:t>
            </a:r>
            <a:r>
              <a:rPr lang="en-US" sz="2000" dirty="0" err="1"/>
              <a:t>cầu</a:t>
            </a:r>
            <a:r>
              <a:rPr lang="en-US" sz="2000" dirty="0"/>
              <a:t> </a:t>
            </a:r>
            <a:r>
              <a:rPr lang="en-US" sz="2000" dirty="0" err="1"/>
              <a:t>công</a:t>
            </a:r>
            <a:r>
              <a:rPr lang="en-US" sz="2000" dirty="0"/>
              <a:t> </a:t>
            </a:r>
            <a:r>
              <a:rPr lang="en-US" sz="2000" dirty="0" err="1"/>
              <a:t>nghiệp</a:t>
            </a:r>
            <a:r>
              <a:rPr lang="en-US" sz="2000" dirty="0"/>
              <a:t> </a:t>
            </a:r>
            <a:r>
              <a:rPr lang="en-US" sz="2000" dirty="0" err="1"/>
              <a:t>là</a:t>
            </a:r>
            <a:r>
              <a:rPr lang="en-US" sz="2000" dirty="0"/>
              <a:t> </a:t>
            </a:r>
            <a:r>
              <a:rPr lang="en-US" sz="2000" dirty="0" err="1"/>
              <a:t>dựa</a:t>
            </a:r>
            <a:r>
              <a:rPr lang="en-US" sz="2000" dirty="0"/>
              <a:t> </a:t>
            </a:r>
            <a:r>
              <a:rPr lang="en-US" sz="2000" dirty="0" err="1"/>
              <a:t>trên</a:t>
            </a:r>
            <a:r>
              <a:rPr lang="en-US" sz="2000" dirty="0"/>
              <a:t> </a:t>
            </a:r>
            <a:r>
              <a:rPr lang="en-US" sz="2000" dirty="0" err="1"/>
              <a:t>các</a:t>
            </a:r>
            <a:r>
              <a:rPr lang="en-US" sz="2000" dirty="0"/>
              <a:t> </a:t>
            </a:r>
            <a:r>
              <a:rPr lang="en-US" sz="2000" dirty="0" err="1"/>
              <a:t>thông</a:t>
            </a:r>
            <a:r>
              <a:rPr lang="en-US" sz="2000" dirty="0"/>
              <a:t> tin </a:t>
            </a:r>
            <a:r>
              <a:rPr lang="en-US" sz="2000" dirty="0" err="1"/>
              <a:t>trong</a:t>
            </a:r>
            <a:r>
              <a:rPr lang="en-US" sz="2000" dirty="0"/>
              <a:t> </a:t>
            </a:r>
            <a:r>
              <a:rPr lang="en-US" sz="2000" dirty="0" err="1"/>
              <a:t>sổ</a:t>
            </a:r>
            <a:r>
              <a:rPr lang="en-US" sz="2000" dirty="0"/>
              <a:t> </a:t>
            </a:r>
            <a:r>
              <a:rPr lang="en-US" sz="2000" dirty="0" err="1"/>
              <a:t>tay</a:t>
            </a:r>
            <a:r>
              <a:rPr lang="en-US" sz="2000" dirty="0"/>
              <a:t> </a:t>
            </a:r>
            <a:r>
              <a:rPr lang="en-US" sz="2000" dirty="0" err="1"/>
              <a:t>ngành</a:t>
            </a:r>
            <a:r>
              <a:rPr lang="en-US" sz="2000" dirty="0"/>
              <a:t> </a:t>
            </a:r>
            <a:r>
              <a:rPr lang="en-US" sz="2000" dirty="0" err="1"/>
              <a:t>công</a:t>
            </a:r>
            <a:r>
              <a:rPr lang="en-US" sz="2000" dirty="0"/>
              <a:t> </a:t>
            </a:r>
            <a:r>
              <a:rPr lang="en-US" sz="2000" dirty="0" err="1"/>
              <a:t>nghiệp</a:t>
            </a:r>
            <a:r>
              <a:rPr lang="en-US" sz="2000" dirty="0"/>
              <a:t> </a:t>
            </a:r>
            <a:r>
              <a:rPr lang="en-US" sz="2000" dirty="0" err="1"/>
              <a:t>tiêu</a:t>
            </a:r>
            <a:r>
              <a:rPr lang="en-US" sz="2000" dirty="0"/>
              <a:t> </a:t>
            </a:r>
            <a:r>
              <a:rPr lang="en-US" sz="2000" dirty="0" err="1"/>
              <a:t>chuẩn</a:t>
            </a:r>
            <a:r>
              <a:rPr lang="en-US" sz="2000" dirty="0"/>
              <a:t>. </a:t>
            </a:r>
          </a:p>
          <a:p>
            <a:pPr algn="just">
              <a:lnSpc>
                <a:spcPct val="120000"/>
              </a:lnSpc>
              <a:buClr>
                <a:srgbClr val="FF0000"/>
              </a:buClr>
              <a:buFont typeface="Wingdings" panose="05000000000000000000" pitchFamily="2" charset="2"/>
              <a:buChar char="q"/>
            </a:pPr>
            <a:r>
              <a:rPr lang="en-US" sz="2000" dirty="0"/>
              <a:t>Ở </a:t>
            </a:r>
            <a:r>
              <a:rPr lang="en-US" sz="2000" dirty="0" err="1"/>
              <a:t>Mỹ</a:t>
            </a:r>
            <a:r>
              <a:rPr lang="en-US" sz="2000" dirty="0"/>
              <a:t>, </a:t>
            </a:r>
            <a:r>
              <a:rPr lang="en-US" sz="2000" dirty="0" err="1"/>
              <a:t>các</a:t>
            </a:r>
            <a:r>
              <a:rPr lang="en-US" sz="2000" dirty="0"/>
              <a:t> </a:t>
            </a:r>
            <a:r>
              <a:rPr lang="en-US" sz="2000" dirty="0" err="1"/>
              <a:t>nhóm</a:t>
            </a:r>
            <a:r>
              <a:rPr lang="en-US" sz="2000" dirty="0"/>
              <a:t> </a:t>
            </a:r>
            <a:r>
              <a:rPr lang="en-US" sz="2000" dirty="0" err="1"/>
              <a:t>công</a:t>
            </a:r>
            <a:r>
              <a:rPr lang="en-US" sz="2000" dirty="0"/>
              <a:t> </a:t>
            </a:r>
            <a:r>
              <a:rPr lang="en-US" sz="2000" dirty="0" err="1"/>
              <a:t>nghiệp</a:t>
            </a:r>
            <a:r>
              <a:rPr lang="en-US" sz="2000" dirty="0"/>
              <a:t> </a:t>
            </a:r>
            <a:r>
              <a:rPr lang="en-US" sz="2000" dirty="0" err="1"/>
              <a:t>lớn</a:t>
            </a:r>
            <a:r>
              <a:rPr lang="en-US" sz="2000" dirty="0"/>
              <a:t> </a:t>
            </a:r>
            <a:r>
              <a:rPr lang="en-US" sz="2000" dirty="0" err="1"/>
              <a:t>được</a:t>
            </a:r>
            <a:r>
              <a:rPr lang="en-US" sz="2000" dirty="0"/>
              <a:t> </a:t>
            </a:r>
            <a:r>
              <a:rPr lang="en-US" sz="2000" dirty="0" err="1"/>
              <a:t>xác</a:t>
            </a:r>
            <a:r>
              <a:rPr lang="en-US" sz="2000" dirty="0"/>
              <a:t> </a:t>
            </a:r>
            <a:r>
              <a:rPr lang="en-US" sz="2000" dirty="0" err="1"/>
              <a:t>định</a:t>
            </a:r>
            <a:r>
              <a:rPr lang="en-US" sz="2000" dirty="0"/>
              <a:t> </a:t>
            </a:r>
            <a:r>
              <a:rPr lang="en-US" sz="2000" dirty="0" err="1"/>
              <a:t>bởi</a:t>
            </a:r>
            <a:r>
              <a:rPr lang="en-US" sz="2000" dirty="0"/>
              <a:t> </a:t>
            </a:r>
            <a:r>
              <a:rPr lang="en-US" sz="2000" dirty="0" err="1"/>
              <a:t>bản</a:t>
            </a:r>
            <a:r>
              <a:rPr lang="en-US" sz="2000" dirty="0"/>
              <a:t> </a:t>
            </a:r>
            <a:r>
              <a:rPr lang="en-US" sz="2000" dirty="0" err="1"/>
              <a:t>số</a:t>
            </a:r>
            <a:r>
              <a:rPr lang="en-US" sz="2000" dirty="0"/>
              <a:t> </a:t>
            </a:r>
            <a:r>
              <a:rPr lang="en-US" sz="2000" dirty="0" err="1"/>
              <a:t>có</a:t>
            </a:r>
            <a:r>
              <a:rPr lang="en-US" sz="2000" dirty="0"/>
              <a:t> </a:t>
            </a:r>
            <a:r>
              <a:rPr lang="en-US" sz="2000" dirty="0" err="1"/>
              <a:t>hai</a:t>
            </a:r>
            <a:r>
              <a:rPr lang="en-US" sz="2000" dirty="0"/>
              <a:t> </a:t>
            </a:r>
            <a:r>
              <a:rPr lang="en-US" sz="2000" dirty="0" err="1"/>
              <a:t>chữ</a:t>
            </a:r>
            <a:r>
              <a:rPr lang="en-US" sz="2000" dirty="0"/>
              <a:t> </a:t>
            </a:r>
            <a:r>
              <a:rPr lang="en-US" sz="2000" dirty="0" err="1"/>
              <a:t>số</a:t>
            </a:r>
            <a:r>
              <a:rPr lang="en-US" sz="2000" dirty="0"/>
              <a:t>.</a:t>
            </a:r>
          </a:p>
          <a:p>
            <a:pPr algn="just">
              <a:lnSpc>
                <a:spcPct val="120000"/>
              </a:lnSpc>
              <a:buClr>
                <a:srgbClr val="FF0000"/>
              </a:buClr>
              <a:buFont typeface="Wingdings" panose="05000000000000000000" pitchFamily="2" charset="2"/>
              <a:buChar char="q"/>
            </a:pPr>
            <a:r>
              <a:rPr lang="en-US" sz="2000" dirty="0" err="1"/>
              <a:t>Có</a:t>
            </a:r>
            <a:r>
              <a:rPr lang="en-US" sz="2000" dirty="0"/>
              <a:t> </a:t>
            </a:r>
            <a:r>
              <a:rPr lang="en-US" sz="2000" dirty="0" err="1"/>
              <a:t>thể</a:t>
            </a:r>
            <a:r>
              <a:rPr lang="en-US" sz="2000" dirty="0"/>
              <a:t> </a:t>
            </a:r>
            <a:r>
              <a:rPr lang="en-US" sz="2000" dirty="0" err="1"/>
              <a:t>xác</a:t>
            </a:r>
            <a:r>
              <a:rPr lang="en-US" sz="2000" dirty="0"/>
              <a:t> </a:t>
            </a:r>
            <a:r>
              <a:rPr lang="en-US" sz="2000" dirty="0" err="1"/>
              <a:t>định</a:t>
            </a:r>
            <a:r>
              <a:rPr lang="en-US" sz="2000" dirty="0"/>
              <a:t> </a:t>
            </a:r>
            <a:r>
              <a:rPr lang="en-US" sz="2000" dirty="0" err="1"/>
              <a:t>phân</a:t>
            </a:r>
            <a:r>
              <a:rPr lang="en-US" sz="2000" dirty="0"/>
              <a:t> </a:t>
            </a:r>
            <a:r>
              <a:rPr lang="en-US" sz="2000" dirty="0" err="1"/>
              <a:t>nhóm</a:t>
            </a:r>
            <a:r>
              <a:rPr lang="en-US" sz="2000" dirty="0"/>
              <a:t> </a:t>
            </a:r>
            <a:r>
              <a:rPr lang="en-US" sz="2000" dirty="0" err="1"/>
              <a:t>ngành</a:t>
            </a:r>
            <a:r>
              <a:rPr lang="en-US" sz="2000" dirty="0"/>
              <a:t> </a:t>
            </a:r>
            <a:r>
              <a:rPr lang="en-US" sz="2000" dirty="0" err="1"/>
              <a:t>công</a:t>
            </a:r>
            <a:r>
              <a:rPr lang="en-US" sz="2000" dirty="0"/>
              <a:t> </a:t>
            </a:r>
            <a:r>
              <a:rPr lang="en-US" sz="2000" dirty="0" err="1"/>
              <a:t>nghiệp</a:t>
            </a:r>
            <a:r>
              <a:rPr lang="en-US" sz="2000" dirty="0"/>
              <a:t> </a:t>
            </a:r>
            <a:r>
              <a:rPr lang="en-US" sz="2000" dirty="0" err="1"/>
              <a:t>và</a:t>
            </a:r>
            <a:r>
              <a:rPr lang="en-US" sz="2000" dirty="0"/>
              <a:t> </a:t>
            </a:r>
            <a:r>
              <a:rPr lang="en-US" sz="2000" dirty="0" err="1"/>
              <a:t>sản</a:t>
            </a:r>
            <a:r>
              <a:rPr lang="en-US" sz="2000" dirty="0"/>
              <a:t> </a:t>
            </a:r>
            <a:r>
              <a:rPr lang="en-US" sz="2000" dirty="0" err="1"/>
              <a:t>phẩm</a:t>
            </a:r>
            <a:r>
              <a:rPr lang="en-US" sz="2000" dirty="0"/>
              <a:t> </a:t>
            </a:r>
            <a:r>
              <a:rPr lang="en-US" sz="2000" dirty="0" err="1"/>
              <a:t>theo</a:t>
            </a:r>
            <a:r>
              <a:rPr lang="en-US" sz="2000" dirty="0"/>
              <a:t> </a:t>
            </a:r>
            <a:r>
              <a:rPr lang="en-US" sz="2000" dirty="0" err="1"/>
              <a:t>bảy</a:t>
            </a:r>
            <a:r>
              <a:rPr lang="en-US" sz="2000" dirty="0"/>
              <a:t> </a:t>
            </a:r>
            <a:r>
              <a:rPr lang="en-US" sz="2000" dirty="0" err="1"/>
              <a:t>chữ</a:t>
            </a:r>
            <a:r>
              <a:rPr lang="en-US" sz="2000" dirty="0"/>
              <a:t> </a:t>
            </a:r>
            <a:r>
              <a:rPr lang="en-US" sz="2000" dirty="0" err="1"/>
              <a:t>số</a:t>
            </a:r>
            <a:r>
              <a:rPr lang="en-US" sz="2000" dirty="0"/>
              <a:t> </a:t>
            </a:r>
            <a:r>
              <a:rPr lang="en-US" sz="2000" dirty="0" err="1"/>
              <a:t>trong</a:t>
            </a:r>
            <a:r>
              <a:rPr lang="en-US" sz="2000" dirty="0"/>
              <a:t> </a:t>
            </a:r>
            <a:r>
              <a:rPr lang="en-US" sz="2000" dirty="0" err="1"/>
              <a:t>mã</a:t>
            </a:r>
            <a:r>
              <a:rPr lang="en-US" sz="2000" dirty="0"/>
              <a:t> SIC. </a:t>
            </a:r>
          </a:p>
          <a:p>
            <a:pPr algn="just">
              <a:lnSpc>
                <a:spcPct val="120000"/>
              </a:lnSpc>
              <a:buClr>
                <a:srgbClr val="FF0000"/>
              </a:buClr>
              <a:buFont typeface="Wingdings" panose="05000000000000000000" pitchFamily="2" charset="2"/>
              <a:buChar char="q"/>
            </a:pPr>
            <a:r>
              <a:rPr lang="en-US" sz="2000" dirty="0" err="1"/>
              <a:t>Để</a:t>
            </a:r>
            <a:r>
              <a:rPr lang="en-US" sz="2000" dirty="0"/>
              <a:t> </a:t>
            </a:r>
            <a:r>
              <a:rPr lang="en-US" sz="2000" dirty="0" err="1"/>
              <a:t>có</a:t>
            </a:r>
            <a:r>
              <a:rPr lang="en-US" sz="2000" dirty="0"/>
              <a:t> </a:t>
            </a:r>
            <a:r>
              <a:rPr lang="en-US" sz="2000" dirty="0" err="1"/>
              <a:t>được</a:t>
            </a:r>
            <a:r>
              <a:rPr lang="en-US" sz="2000" dirty="0"/>
              <a:t> </a:t>
            </a:r>
            <a:r>
              <a:rPr lang="en-US" sz="2000" dirty="0" err="1"/>
              <a:t>danh</a:t>
            </a:r>
            <a:r>
              <a:rPr lang="en-US" sz="2000" dirty="0"/>
              <a:t> </a:t>
            </a:r>
            <a:r>
              <a:rPr lang="en-US" sz="2000" dirty="0" err="1"/>
              <a:t>sách</a:t>
            </a:r>
            <a:r>
              <a:rPr lang="en-US" sz="2000" dirty="0"/>
              <a:t> </a:t>
            </a:r>
            <a:r>
              <a:rPr lang="en-US" sz="2000" dirty="0" err="1"/>
              <a:t>các</a:t>
            </a:r>
            <a:r>
              <a:rPr lang="en-US" sz="2000" dirty="0"/>
              <a:t> </a:t>
            </a:r>
            <a:r>
              <a:rPr lang="en-US" sz="2000" dirty="0" err="1"/>
              <a:t>khách</a:t>
            </a:r>
            <a:r>
              <a:rPr lang="en-US" sz="2000" dirty="0"/>
              <a:t> </a:t>
            </a:r>
            <a:r>
              <a:rPr lang="en-US" sz="2000" dirty="0" err="1"/>
              <a:t>hàng</a:t>
            </a:r>
            <a:r>
              <a:rPr lang="en-US" sz="2000" dirty="0"/>
              <a:t> </a:t>
            </a:r>
            <a:r>
              <a:rPr lang="en-US" sz="2000" dirty="0" err="1"/>
              <a:t>tiềm</a:t>
            </a:r>
            <a:r>
              <a:rPr lang="en-US" sz="2000" dirty="0"/>
              <a:t> </a:t>
            </a:r>
            <a:r>
              <a:rPr lang="en-US" sz="2000" dirty="0" err="1"/>
              <a:t>năng</a:t>
            </a:r>
            <a:r>
              <a:rPr lang="en-US" sz="2000" dirty="0"/>
              <a:t> </a:t>
            </a:r>
            <a:r>
              <a:rPr lang="en-US" sz="2000" dirty="0" err="1"/>
              <a:t>thông</a:t>
            </a:r>
            <a:r>
              <a:rPr lang="en-US" sz="2000" dirty="0"/>
              <a:t> qua </a:t>
            </a:r>
            <a:r>
              <a:rPr lang="en-US" sz="2000" dirty="0" err="1"/>
              <a:t>mã</a:t>
            </a:r>
            <a:r>
              <a:rPr lang="en-US" sz="2000" dirty="0"/>
              <a:t> SIC, </a:t>
            </a:r>
            <a:r>
              <a:rPr lang="en-US" sz="2000" dirty="0" err="1"/>
              <a:t>người</a:t>
            </a:r>
            <a:r>
              <a:rPr lang="en-US" sz="2000" dirty="0"/>
              <a:t> </a:t>
            </a:r>
            <a:r>
              <a:rPr lang="en-US" sz="2000" dirty="0" err="1"/>
              <a:t>quản</a:t>
            </a:r>
            <a:r>
              <a:rPr lang="en-US" sz="2000" dirty="0"/>
              <a:t> </a:t>
            </a:r>
            <a:r>
              <a:rPr lang="en-US" sz="2000" dirty="0" err="1"/>
              <a:t>lý</a:t>
            </a:r>
            <a:r>
              <a:rPr lang="en-US" sz="2000" dirty="0"/>
              <a:t> </a:t>
            </a:r>
            <a:r>
              <a:rPr lang="en-US" sz="2000" dirty="0" err="1"/>
              <a:t>bán</a:t>
            </a:r>
            <a:r>
              <a:rPr lang="en-US" sz="2000" dirty="0"/>
              <a:t> </a:t>
            </a:r>
            <a:r>
              <a:rPr lang="en-US" sz="2000" dirty="0" err="1"/>
              <a:t>hàng</a:t>
            </a:r>
            <a:r>
              <a:rPr lang="en-US" sz="2000" dirty="0"/>
              <a:t> </a:t>
            </a:r>
            <a:r>
              <a:rPr lang="en-US" sz="2000" dirty="0" err="1"/>
              <a:t>có</a:t>
            </a:r>
            <a:r>
              <a:rPr lang="en-US" sz="2000" dirty="0"/>
              <a:t> </a:t>
            </a:r>
            <a:r>
              <a:rPr lang="en-US" sz="2000" dirty="0" err="1"/>
              <a:t>thể</a:t>
            </a:r>
            <a:r>
              <a:rPr lang="en-US" sz="2000" dirty="0"/>
              <a:t> </a:t>
            </a:r>
            <a:r>
              <a:rPr lang="en-US" sz="2000" dirty="0" err="1"/>
              <a:t>tìm</a:t>
            </a:r>
            <a:r>
              <a:rPr lang="en-US" sz="2000" dirty="0"/>
              <a:t> </a:t>
            </a:r>
            <a:r>
              <a:rPr lang="en-US" sz="2000" dirty="0" err="1"/>
              <a:t>kiếm</a:t>
            </a:r>
            <a:r>
              <a:rPr lang="en-US" sz="2000" dirty="0"/>
              <a:t> </a:t>
            </a:r>
            <a:r>
              <a:rPr lang="en-US" sz="2000" dirty="0" err="1"/>
              <a:t>thêm</a:t>
            </a:r>
            <a:r>
              <a:rPr lang="en-US" sz="2000" dirty="0"/>
              <a:t> ở </a:t>
            </a:r>
            <a:r>
              <a:rPr lang="en-US" sz="2000" dirty="0" err="1"/>
              <a:t>các</a:t>
            </a:r>
            <a:r>
              <a:rPr lang="en-US" sz="2000" dirty="0"/>
              <a:t> </a:t>
            </a:r>
            <a:r>
              <a:rPr lang="en-US" sz="2000" dirty="0" err="1"/>
              <a:t>sách</a:t>
            </a:r>
            <a:r>
              <a:rPr lang="en-US" sz="2000" dirty="0"/>
              <a:t> </a:t>
            </a:r>
            <a:r>
              <a:rPr lang="en-US" sz="2000" dirty="0" err="1"/>
              <a:t>chỉ</a:t>
            </a:r>
            <a:r>
              <a:rPr lang="en-US" sz="2000" dirty="0"/>
              <a:t> </a:t>
            </a:r>
            <a:r>
              <a:rPr lang="en-US" sz="2000" dirty="0" err="1"/>
              <a:t>dẫn</a:t>
            </a:r>
            <a:r>
              <a:rPr lang="en-US" sz="2000" dirty="0"/>
              <a:t> </a:t>
            </a:r>
            <a:r>
              <a:rPr lang="en-US" sz="2000" dirty="0" err="1"/>
              <a:t>công</a:t>
            </a:r>
            <a:r>
              <a:rPr lang="en-US" sz="2000" dirty="0"/>
              <a:t> </a:t>
            </a:r>
            <a:r>
              <a:rPr lang="en-US" sz="2000" dirty="0" err="1"/>
              <a:t>nghiệp</a:t>
            </a:r>
            <a:r>
              <a:rPr lang="en-US" sz="2000" dirty="0"/>
              <a:t> </a:t>
            </a:r>
            <a:r>
              <a:rPr lang="en-US" sz="2000" dirty="0" err="1"/>
              <a:t>của</a:t>
            </a:r>
            <a:r>
              <a:rPr lang="en-US" sz="2000" dirty="0"/>
              <a:t> 1 </a:t>
            </a:r>
            <a:r>
              <a:rPr lang="en-US" sz="2000" dirty="0" err="1"/>
              <a:t>quốc</a:t>
            </a:r>
            <a:r>
              <a:rPr lang="en-US" sz="2000" dirty="0"/>
              <a:t> </a:t>
            </a:r>
            <a:r>
              <a:rPr lang="en-US" sz="2000" dirty="0" err="1"/>
              <a:t>gia</a:t>
            </a:r>
            <a:r>
              <a:rPr lang="en-US" sz="2000" dirty="0"/>
              <a:t>…  </a:t>
            </a:r>
          </a:p>
          <a:p>
            <a:pPr algn="just">
              <a:lnSpc>
                <a:spcPct val="120000"/>
              </a:lnSpc>
              <a:buClr>
                <a:srgbClr val="FF0000"/>
              </a:buClr>
              <a:buFont typeface="Wingdings" pitchFamily="2" charset="2"/>
              <a:buChar char="v"/>
            </a:pPr>
            <a:r>
              <a:rPr lang="en-US" sz="2400" b="1" dirty="0" err="1"/>
              <a:t>Phương</a:t>
            </a:r>
            <a:r>
              <a:rPr lang="en-US" sz="2400" b="1" dirty="0"/>
              <a:t> </a:t>
            </a:r>
            <a:r>
              <a:rPr lang="en-US" sz="2400" b="1" dirty="0" err="1"/>
              <a:t>pháp</a:t>
            </a:r>
            <a:r>
              <a:rPr lang="en-US" sz="2400" b="1" dirty="0"/>
              <a:t>  </a:t>
            </a:r>
            <a:r>
              <a:rPr lang="en-US" sz="2400" b="1" dirty="0" err="1"/>
              <a:t>khảo</a:t>
            </a:r>
            <a:r>
              <a:rPr lang="en-US" sz="2400" b="1" dirty="0"/>
              <a:t> </a:t>
            </a:r>
            <a:r>
              <a:rPr lang="en-US" sz="2400" b="1" dirty="0" err="1"/>
              <a:t>sát</a:t>
            </a:r>
            <a:r>
              <a:rPr lang="en-US" sz="2400" b="1" dirty="0"/>
              <a:t> </a:t>
            </a:r>
            <a:r>
              <a:rPr lang="en-US" sz="2400" b="1" dirty="0" err="1"/>
              <a:t>về</a:t>
            </a:r>
            <a:r>
              <a:rPr lang="en-US" sz="2400" b="1" dirty="0"/>
              <a:t> ý </a:t>
            </a:r>
            <a:r>
              <a:rPr lang="en-US" sz="2400" b="1" dirty="0" err="1"/>
              <a:t>định</a:t>
            </a:r>
            <a:r>
              <a:rPr lang="en-US" sz="2400" b="1" dirty="0"/>
              <a:t> </a:t>
            </a:r>
            <a:r>
              <a:rPr lang="en-US" sz="2400" b="1" dirty="0" err="1"/>
              <a:t>của</a:t>
            </a:r>
            <a:r>
              <a:rPr lang="en-US" sz="2400" b="1" dirty="0"/>
              <a:t> </a:t>
            </a:r>
            <a:r>
              <a:rPr lang="en-US" sz="2400" b="1" dirty="0" err="1"/>
              <a:t>người</a:t>
            </a:r>
            <a:r>
              <a:rPr lang="en-US" sz="2400" b="1" dirty="0"/>
              <a:t> </a:t>
            </a:r>
            <a:r>
              <a:rPr lang="en-US" sz="2400" b="1" dirty="0" err="1"/>
              <a:t>mua</a:t>
            </a:r>
            <a:endParaRPr lang="en-US" sz="2400" b="1" dirty="0"/>
          </a:p>
          <a:p>
            <a:pPr algn="just">
              <a:lnSpc>
                <a:spcPct val="120000"/>
              </a:lnSpc>
              <a:buClr>
                <a:srgbClr val="FF0000"/>
              </a:buClr>
              <a:buFont typeface="Wingdings" panose="05000000000000000000" pitchFamily="2" charset="2"/>
              <a:buChar char="q"/>
            </a:pPr>
            <a:r>
              <a:rPr lang="en-US" sz="2000" dirty="0" err="1"/>
              <a:t>Phương</a:t>
            </a:r>
            <a:r>
              <a:rPr lang="en-US" sz="2000" dirty="0"/>
              <a:t> </a:t>
            </a:r>
            <a:r>
              <a:rPr lang="en-US" sz="2000" dirty="0" err="1"/>
              <a:t>pháp</a:t>
            </a:r>
            <a:r>
              <a:rPr lang="en-US" sz="2000" dirty="0"/>
              <a:t> </a:t>
            </a:r>
            <a:r>
              <a:rPr lang="en-US" sz="2000" dirty="0" err="1"/>
              <a:t>trực</a:t>
            </a:r>
            <a:r>
              <a:rPr lang="en-US" sz="2000" dirty="0"/>
              <a:t> </a:t>
            </a:r>
            <a:r>
              <a:rPr lang="en-US" sz="2000" dirty="0" err="1"/>
              <a:t>tiếp</a:t>
            </a:r>
            <a:r>
              <a:rPr lang="en-US" sz="2000" dirty="0"/>
              <a:t> </a:t>
            </a:r>
            <a:r>
              <a:rPr lang="en-US" sz="2000" dirty="0" err="1"/>
              <a:t>để</a:t>
            </a:r>
            <a:r>
              <a:rPr lang="en-US" sz="2000" dirty="0"/>
              <a:t> </a:t>
            </a:r>
            <a:r>
              <a:rPr lang="en-US" sz="2000" dirty="0" err="1"/>
              <a:t>ước</a:t>
            </a:r>
            <a:r>
              <a:rPr lang="en-US" sz="2000" dirty="0"/>
              <a:t> </a:t>
            </a:r>
            <a:r>
              <a:rPr lang="en-US" sz="2000" dirty="0" err="1"/>
              <a:t>tính</a:t>
            </a:r>
            <a:r>
              <a:rPr lang="en-US" sz="2000" dirty="0"/>
              <a:t> </a:t>
            </a:r>
            <a:r>
              <a:rPr lang="en-US" sz="2000" dirty="0" err="1"/>
              <a:t>tiềm</a:t>
            </a:r>
            <a:r>
              <a:rPr lang="en-US" sz="2000" dirty="0"/>
              <a:t> </a:t>
            </a:r>
            <a:r>
              <a:rPr lang="en-US" sz="2000" dirty="0" err="1"/>
              <a:t>năng</a:t>
            </a:r>
            <a:r>
              <a:rPr lang="en-US" sz="2000" dirty="0"/>
              <a:t> </a:t>
            </a:r>
            <a:r>
              <a:rPr lang="en-US" sz="2000" dirty="0" err="1"/>
              <a:t>thị</a:t>
            </a:r>
            <a:r>
              <a:rPr lang="en-US" sz="2000" dirty="0"/>
              <a:t> </a:t>
            </a:r>
            <a:r>
              <a:rPr lang="en-US" sz="2000" dirty="0" err="1"/>
              <a:t>trường</a:t>
            </a:r>
            <a:r>
              <a:rPr lang="en-US" sz="2000" dirty="0"/>
              <a:t> </a:t>
            </a:r>
            <a:r>
              <a:rPr lang="en-US" sz="2000" dirty="0" err="1"/>
              <a:t>ngành</a:t>
            </a:r>
            <a:r>
              <a:rPr lang="en-US" sz="2000" dirty="0"/>
              <a:t> </a:t>
            </a:r>
            <a:r>
              <a:rPr lang="en-US" sz="2000" dirty="0" err="1"/>
              <a:t>công</a:t>
            </a:r>
            <a:r>
              <a:rPr lang="en-US" sz="2000" dirty="0"/>
              <a:t> </a:t>
            </a:r>
            <a:r>
              <a:rPr lang="en-US" sz="2000" dirty="0" err="1"/>
              <a:t>nghiệp</a:t>
            </a:r>
            <a:r>
              <a:rPr lang="en-US" sz="2000" dirty="0"/>
              <a:t> </a:t>
            </a:r>
            <a:r>
              <a:rPr lang="en-US" sz="2000" dirty="0" err="1"/>
              <a:t>là</a:t>
            </a:r>
            <a:r>
              <a:rPr lang="en-US" sz="2000" dirty="0"/>
              <a:t> </a:t>
            </a:r>
            <a:r>
              <a:rPr lang="en-US" sz="2000" dirty="0" err="1"/>
              <a:t>khảo</a:t>
            </a:r>
            <a:r>
              <a:rPr lang="en-US" sz="2000" dirty="0"/>
              <a:t> </a:t>
            </a:r>
            <a:r>
              <a:rPr lang="en-US" sz="2000" dirty="0" err="1"/>
              <a:t>sát</a:t>
            </a:r>
            <a:r>
              <a:rPr lang="en-US" sz="2000" dirty="0"/>
              <a:t> ý </a:t>
            </a:r>
            <a:r>
              <a:rPr lang="en-US" sz="2000" dirty="0" err="1"/>
              <a:t>định</a:t>
            </a:r>
            <a:r>
              <a:rPr lang="en-US" sz="2000" dirty="0"/>
              <a:t> </a:t>
            </a:r>
            <a:r>
              <a:rPr lang="en-US" sz="2000" dirty="0" err="1"/>
              <a:t>mua</a:t>
            </a:r>
            <a:r>
              <a:rPr lang="en-US" sz="2000" dirty="0"/>
              <a:t> </a:t>
            </a:r>
            <a:r>
              <a:rPr lang="en-US" sz="2000" dirty="0" err="1"/>
              <a:t>hàng</a:t>
            </a:r>
            <a:r>
              <a:rPr lang="en-US" sz="2000" dirty="0"/>
              <a:t> </a:t>
            </a:r>
            <a:r>
              <a:rPr lang="en-US" sz="2000" dirty="0" err="1"/>
              <a:t>hóa</a:t>
            </a:r>
            <a:r>
              <a:rPr lang="en-US" sz="2000" dirty="0"/>
              <a:t> </a:t>
            </a:r>
            <a:r>
              <a:rPr lang="en-US" sz="2000" dirty="0" err="1"/>
              <a:t>có</a:t>
            </a:r>
            <a:r>
              <a:rPr lang="en-US" sz="2000" dirty="0"/>
              <a:t> </a:t>
            </a:r>
            <a:r>
              <a:rPr lang="en-US" sz="2000" dirty="0" err="1"/>
              <a:t>những</a:t>
            </a:r>
            <a:r>
              <a:rPr lang="en-US" sz="2000" dirty="0"/>
              <a:t> </a:t>
            </a:r>
            <a:r>
              <a:rPr lang="en-US" sz="2000" dirty="0" err="1"/>
              <a:t>mã</a:t>
            </a:r>
            <a:r>
              <a:rPr lang="en-US" sz="2000" dirty="0"/>
              <a:t> SIC </a:t>
            </a:r>
            <a:r>
              <a:rPr lang="en-US" sz="2000" dirty="0" err="1"/>
              <a:t>thích</a:t>
            </a:r>
            <a:r>
              <a:rPr lang="en-US" sz="2000" dirty="0"/>
              <a:t> </a:t>
            </a:r>
            <a:r>
              <a:rPr lang="en-US" sz="2000" dirty="0" err="1"/>
              <a:t>hợp</a:t>
            </a:r>
            <a:endParaRPr lang="en-US" sz="2000" dirty="0"/>
          </a:p>
          <a:p>
            <a:pPr algn="just">
              <a:lnSpc>
                <a:spcPct val="120000"/>
              </a:lnSpc>
              <a:buClr>
                <a:srgbClr val="FF0000"/>
              </a:buClr>
              <a:buFont typeface="Wingdings" panose="05000000000000000000" pitchFamily="2" charset="2"/>
              <a:buChar char="q"/>
            </a:pPr>
            <a:r>
              <a:rPr lang="en-US" sz="2000" dirty="0" err="1"/>
              <a:t>Công</a:t>
            </a:r>
            <a:r>
              <a:rPr lang="en-US" sz="2000" dirty="0"/>
              <a:t> </a:t>
            </a:r>
            <a:r>
              <a:rPr lang="en-US" sz="2000" dirty="0" err="1"/>
              <a:t>ty</a:t>
            </a:r>
            <a:r>
              <a:rPr lang="en-US" sz="2000" dirty="0"/>
              <a:t> </a:t>
            </a:r>
            <a:r>
              <a:rPr lang="en-US" sz="2000" dirty="0" err="1"/>
              <a:t>có</a:t>
            </a:r>
            <a:r>
              <a:rPr lang="en-US" sz="2000" dirty="0"/>
              <a:t> </a:t>
            </a:r>
            <a:r>
              <a:rPr lang="en-US" sz="2000" dirty="0" err="1"/>
              <a:t>thể</a:t>
            </a:r>
            <a:r>
              <a:rPr lang="en-US" sz="2000" dirty="0"/>
              <a:t> </a:t>
            </a:r>
            <a:r>
              <a:rPr lang="en-US" sz="2000" dirty="0" err="1"/>
              <a:t>điều</a:t>
            </a:r>
            <a:r>
              <a:rPr lang="en-US" sz="2000" dirty="0"/>
              <a:t> </a:t>
            </a:r>
            <a:r>
              <a:rPr lang="en-US" sz="2000" dirty="0" err="1"/>
              <a:t>tra</a:t>
            </a:r>
            <a:r>
              <a:rPr lang="en-US" sz="2000" dirty="0"/>
              <a:t> </a:t>
            </a:r>
            <a:r>
              <a:rPr lang="en-US" sz="2000" dirty="0" err="1"/>
              <a:t>bằng</a:t>
            </a:r>
            <a:r>
              <a:rPr lang="en-US" sz="2000" dirty="0"/>
              <a:t> </a:t>
            </a:r>
            <a:r>
              <a:rPr lang="en-US" sz="2000" dirty="0" err="1"/>
              <a:t>bảng</a:t>
            </a:r>
            <a:r>
              <a:rPr lang="en-US" sz="2000" dirty="0"/>
              <a:t> </a:t>
            </a:r>
            <a:r>
              <a:rPr lang="en-US" sz="2000" dirty="0" err="1"/>
              <a:t>hỏi</a:t>
            </a:r>
            <a:r>
              <a:rPr lang="en-US" sz="2000" dirty="0"/>
              <a:t> </a:t>
            </a:r>
            <a:r>
              <a:rPr lang="en-US" sz="2000" dirty="0" err="1"/>
              <a:t>các</a:t>
            </a:r>
            <a:r>
              <a:rPr lang="en-US" sz="2000" dirty="0"/>
              <a:t> </a:t>
            </a:r>
            <a:r>
              <a:rPr lang="en-US" sz="2000" dirty="0" err="1"/>
              <a:t>khách</a:t>
            </a:r>
            <a:r>
              <a:rPr lang="en-US" sz="2000" dirty="0"/>
              <a:t> </a:t>
            </a:r>
            <a:r>
              <a:rPr lang="en-US" sz="2000" dirty="0" err="1"/>
              <a:t>hàng</a:t>
            </a:r>
            <a:r>
              <a:rPr lang="en-US" sz="2000" dirty="0"/>
              <a:t> </a:t>
            </a:r>
            <a:r>
              <a:rPr lang="en-US" sz="2000" dirty="0" err="1"/>
              <a:t>tiềm</a:t>
            </a:r>
            <a:r>
              <a:rPr lang="en-US" sz="2000" dirty="0"/>
              <a:t> </a:t>
            </a:r>
            <a:r>
              <a:rPr lang="en-US" sz="2000" dirty="0" err="1"/>
              <a:t>năng</a:t>
            </a:r>
            <a:r>
              <a:rPr lang="en-US" sz="2000" dirty="0"/>
              <a:t> </a:t>
            </a:r>
            <a:r>
              <a:rPr lang="en-US" sz="2000" dirty="0" err="1"/>
              <a:t>theo</a:t>
            </a:r>
            <a:r>
              <a:rPr lang="en-US" sz="2000" dirty="0"/>
              <a:t> </a:t>
            </a:r>
            <a:r>
              <a:rPr lang="en-US" sz="2000" dirty="0" err="1"/>
              <a:t>mã</a:t>
            </a:r>
            <a:r>
              <a:rPr lang="en-US" sz="2000" dirty="0"/>
              <a:t> </a:t>
            </a:r>
            <a:r>
              <a:rPr lang="en-US" sz="2000" dirty="0" err="1"/>
              <a:t>số</a:t>
            </a:r>
            <a:r>
              <a:rPr lang="en-US" sz="2000" dirty="0"/>
              <a:t> </a:t>
            </a:r>
            <a:r>
              <a:rPr lang="en-US" sz="2000" dirty="0" err="1"/>
              <a:t>lựa</a:t>
            </a:r>
            <a:r>
              <a:rPr lang="en-US" sz="2000" dirty="0"/>
              <a:t> </a:t>
            </a:r>
            <a:r>
              <a:rPr lang="en-US" sz="2000" dirty="0" err="1"/>
              <a:t>chọn</a:t>
            </a:r>
            <a:r>
              <a:rPr lang="en-US" sz="2000" dirty="0"/>
              <a:t> </a:t>
            </a:r>
            <a:r>
              <a:rPr lang="en-US" sz="2000" dirty="0" err="1"/>
              <a:t>để</a:t>
            </a:r>
            <a:r>
              <a:rPr lang="en-US" sz="2000" dirty="0"/>
              <a:t> </a:t>
            </a:r>
            <a:r>
              <a:rPr lang="en-US" sz="2000" dirty="0" err="1"/>
              <a:t>tìm</a:t>
            </a:r>
            <a:r>
              <a:rPr lang="en-US" sz="2000" dirty="0"/>
              <a:t> </a:t>
            </a:r>
            <a:r>
              <a:rPr lang="en-US" sz="2000" dirty="0" err="1"/>
              <a:t>ra</a:t>
            </a:r>
            <a:r>
              <a:rPr lang="en-US" sz="2000" dirty="0"/>
              <a:t> </a:t>
            </a:r>
            <a:r>
              <a:rPr lang="en-US" sz="2000" dirty="0" err="1"/>
              <a:t>những</a:t>
            </a:r>
            <a:r>
              <a:rPr lang="en-US" sz="2000" dirty="0"/>
              <a:t> </a:t>
            </a:r>
            <a:r>
              <a:rPr lang="en-US" sz="2000" dirty="0" err="1"/>
              <a:t>sản</a:t>
            </a:r>
            <a:r>
              <a:rPr lang="en-US" sz="2000" dirty="0"/>
              <a:t> </a:t>
            </a:r>
            <a:r>
              <a:rPr lang="en-US" sz="2000" dirty="0" err="1"/>
              <a:t>phẩm</a:t>
            </a:r>
            <a:r>
              <a:rPr lang="en-US" sz="2000" dirty="0"/>
              <a:t> </a:t>
            </a:r>
            <a:r>
              <a:rPr lang="en-US" sz="2000" dirty="0" err="1"/>
              <a:t>họ</a:t>
            </a:r>
            <a:r>
              <a:rPr lang="en-US" sz="2000" dirty="0"/>
              <a:t> </a:t>
            </a:r>
            <a:r>
              <a:rPr lang="en-US" sz="2000" dirty="0" err="1"/>
              <a:t>có</a:t>
            </a:r>
            <a:r>
              <a:rPr lang="en-US" sz="2000" dirty="0"/>
              <a:t> ý </a:t>
            </a:r>
            <a:r>
              <a:rPr lang="en-US" sz="2000" dirty="0" err="1"/>
              <a:t>định</a:t>
            </a:r>
            <a:r>
              <a:rPr lang="en-US" sz="2000" dirty="0"/>
              <a:t> </a:t>
            </a:r>
            <a:r>
              <a:rPr lang="en-US" sz="2000" dirty="0" err="1"/>
              <a:t>mua</a:t>
            </a:r>
            <a:r>
              <a:rPr lang="en-US" sz="2000" dirty="0"/>
              <a:t> </a:t>
            </a:r>
            <a:r>
              <a:rPr lang="en-US" sz="2000" dirty="0" err="1"/>
              <a:t>trong</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a:t>
            </a:r>
            <a:r>
              <a:rPr lang="en-US" sz="2000" dirty="0" err="1"/>
              <a:t>dự</a:t>
            </a:r>
            <a:r>
              <a:rPr lang="en-US" sz="2000" dirty="0"/>
              <a:t> </a:t>
            </a:r>
            <a:r>
              <a:rPr lang="en-US" sz="2000" dirty="0" err="1"/>
              <a:t>báo</a:t>
            </a:r>
            <a:r>
              <a:rPr lang="en-US" sz="2000" b="1" dirty="0"/>
              <a:t> </a:t>
            </a:r>
            <a:endParaRPr lang="vi-VN" sz="2000" b="1" dirty="0"/>
          </a:p>
        </p:txBody>
      </p:sp>
    </p:spTree>
    <p:extLst>
      <p:ext uri="{BB962C8B-B14F-4D97-AF65-F5344CB8AC3E}">
        <p14:creationId xmlns:p14="http://schemas.microsoft.com/office/powerpoint/2010/main" val="40384509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err="1">
                <a:solidFill>
                  <a:schemeClr val="tx1"/>
                </a:solidFill>
              </a:rPr>
              <a:t>9.Dự</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tích</a:t>
            </a:r>
            <a:r>
              <a:rPr lang="en-US" sz="2800" dirty="0">
                <a:solidFill>
                  <a:schemeClr val="tx1"/>
                </a:solidFill>
              </a:rPr>
              <a:t> </a:t>
            </a:r>
            <a:r>
              <a:rPr lang="en-US" sz="2800" dirty="0" err="1">
                <a:solidFill>
                  <a:schemeClr val="tx1"/>
                </a:solidFill>
              </a:rPr>
              <a:t>lũy</a:t>
            </a:r>
            <a:r>
              <a:rPr lang="en-US" sz="2800" dirty="0"/>
              <a:t> </a:t>
            </a:r>
            <a:endParaRPr lang="vi-VN" sz="2800" dirty="0"/>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84</a:t>
            </a:fld>
            <a:endParaRPr lang="en-US"/>
          </a:p>
        </p:txBody>
      </p:sp>
      <p:sp>
        <p:nvSpPr>
          <p:cNvPr id="4" name="Content Placeholder 3"/>
          <p:cNvSpPr>
            <a:spLocks noGrp="1"/>
          </p:cNvSpPr>
          <p:nvPr>
            <p:ph sz="quarter" idx="1"/>
          </p:nvPr>
        </p:nvSpPr>
        <p:spPr>
          <a:xfrm>
            <a:off x="375432" y="1305951"/>
            <a:ext cx="8503920" cy="4953000"/>
          </a:xfrm>
        </p:spPr>
        <p:txBody>
          <a:bodyPr>
            <a:normAutofit fontScale="92500"/>
          </a:bodyPr>
          <a:lstStyle/>
          <a:p>
            <a:pPr algn="just">
              <a:lnSpc>
                <a:spcPct val="130000"/>
              </a:lnSpc>
              <a:buClr>
                <a:srgbClr val="FF0000"/>
              </a:buClr>
              <a:buFont typeface="Wingdings" pitchFamily="2" charset="2"/>
              <a:buChar char="v"/>
            </a:pPr>
            <a:r>
              <a:rPr lang="en-US" sz="2400" dirty="0" err="1"/>
              <a:t>Đơn</a:t>
            </a:r>
            <a:r>
              <a:rPr lang="en-US" sz="2400" dirty="0"/>
              <a:t> </a:t>
            </a:r>
            <a:r>
              <a:rPr lang="en-US" sz="2400" dirty="0" err="1"/>
              <a:t>giản</a:t>
            </a:r>
            <a:r>
              <a:rPr lang="en-US" sz="2400" dirty="0"/>
              <a:t> </a:t>
            </a:r>
            <a:r>
              <a:rPr lang="en-US" sz="2400" dirty="0" err="1"/>
              <a:t>là</a:t>
            </a:r>
            <a:r>
              <a:rPr lang="en-US" sz="2400" dirty="0"/>
              <a:t> </a:t>
            </a:r>
            <a:r>
              <a:rPr lang="en-US" sz="2400" dirty="0" err="1"/>
              <a:t>hỏi</a:t>
            </a:r>
            <a:r>
              <a:rPr lang="en-US" sz="2400" dirty="0"/>
              <a:t> </a:t>
            </a:r>
            <a:r>
              <a:rPr lang="en-US" sz="2400" dirty="0" err="1"/>
              <a:t>mỗi</a:t>
            </a:r>
            <a:r>
              <a:rPr lang="en-US" sz="2400" dirty="0"/>
              <a:t> </a:t>
            </a:r>
            <a:r>
              <a:rPr lang="en-US" sz="2400" dirty="0" err="1"/>
              <a:t>nhân</a:t>
            </a:r>
            <a:r>
              <a:rPr lang="en-US" sz="2400" dirty="0"/>
              <a:t> </a:t>
            </a:r>
            <a:r>
              <a:rPr lang="en-US" sz="2400" dirty="0" err="1"/>
              <a:t>viên</a:t>
            </a:r>
            <a:r>
              <a:rPr lang="en-US" sz="2400" dirty="0"/>
              <a:t> </a:t>
            </a:r>
            <a:r>
              <a:rPr lang="en-US" sz="2400" dirty="0" err="1"/>
              <a:t>bán</a:t>
            </a:r>
            <a:r>
              <a:rPr lang="en-US" sz="2400" dirty="0"/>
              <a:t> </a:t>
            </a:r>
            <a:r>
              <a:rPr lang="en-US" sz="2400" dirty="0" err="1"/>
              <a:t>hàng</a:t>
            </a:r>
            <a:r>
              <a:rPr lang="en-US" sz="2400" dirty="0"/>
              <a:t> </a:t>
            </a:r>
            <a:r>
              <a:rPr lang="en-US" sz="2400" dirty="0" err="1"/>
              <a:t>về</a:t>
            </a:r>
            <a:r>
              <a:rPr lang="en-US" sz="2400" dirty="0"/>
              <a:t> </a:t>
            </a:r>
            <a:r>
              <a:rPr lang="en-US" sz="2400" dirty="0" err="1"/>
              <a:t>dự</a:t>
            </a:r>
            <a:r>
              <a:rPr lang="en-US" sz="2400" dirty="0"/>
              <a:t> </a:t>
            </a:r>
            <a:r>
              <a:rPr lang="en-US" sz="2400" dirty="0" err="1"/>
              <a:t>báo</a:t>
            </a:r>
            <a:r>
              <a:rPr lang="en-US" sz="2400" dirty="0"/>
              <a:t> </a:t>
            </a:r>
            <a:r>
              <a:rPr lang="en-US" sz="2400" dirty="0" err="1"/>
              <a:t>lượng</a:t>
            </a:r>
            <a:r>
              <a:rPr lang="en-US" sz="2400" dirty="0"/>
              <a:t> </a:t>
            </a:r>
            <a:r>
              <a:rPr lang="en-US" sz="2400" dirty="0" err="1"/>
              <a:t>bán</a:t>
            </a:r>
            <a:r>
              <a:rPr lang="en-US" sz="2400" dirty="0"/>
              <a:t> </a:t>
            </a:r>
            <a:r>
              <a:rPr lang="en-US" sz="2400" dirty="0" err="1"/>
              <a:t>của</a:t>
            </a:r>
            <a:r>
              <a:rPr lang="en-US" sz="2400" dirty="0"/>
              <a:t> </a:t>
            </a:r>
            <a:r>
              <a:rPr lang="en-US" sz="2400" dirty="0" err="1"/>
              <a:t>họ</a:t>
            </a:r>
            <a:r>
              <a:rPr lang="en-US" sz="2400" dirty="0"/>
              <a:t> </a:t>
            </a:r>
            <a:r>
              <a:rPr lang="en-US" sz="2400" dirty="0" err="1"/>
              <a:t>trong</a:t>
            </a:r>
            <a:r>
              <a:rPr lang="en-US" sz="2400" dirty="0"/>
              <a:t> </a:t>
            </a:r>
            <a:r>
              <a:rPr lang="en-US" sz="2400" dirty="0" err="1"/>
              <a:t>thời</a:t>
            </a:r>
            <a:r>
              <a:rPr lang="en-US" sz="2400" dirty="0"/>
              <a:t> </a:t>
            </a:r>
            <a:r>
              <a:rPr lang="en-US" sz="2400" dirty="0" err="1"/>
              <a:t>gian</a:t>
            </a:r>
            <a:r>
              <a:rPr lang="en-US" sz="2400" dirty="0"/>
              <a:t> </a:t>
            </a:r>
            <a:r>
              <a:rPr lang="en-US" sz="2400" dirty="0" err="1"/>
              <a:t>tới</a:t>
            </a:r>
            <a:r>
              <a:rPr lang="en-US" sz="2400" dirty="0"/>
              <a:t>, </a:t>
            </a:r>
            <a:r>
              <a:rPr lang="en-US" sz="2400" dirty="0" err="1"/>
              <a:t>khảo</a:t>
            </a:r>
            <a:r>
              <a:rPr lang="en-US" sz="2400" dirty="0"/>
              <a:t> </a:t>
            </a:r>
            <a:r>
              <a:rPr lang="en-US" sz="2400" dirty="0" err="1"/>
              <a:t>sát</a:t>
            </a:r>
            <a:r>
              <a:rPr lang="en-US" sz="2400" dirty="0"/>
              <a:t> </a:t>
            </a:r>
            <a:r>
              <a:rPr lang="en-US" sz="2400" dirty="0" err="1"/>
              <a:t>khách</a:t>
            </a:r>
            <a:r>
              <a:rPr lang="en-US" sz="2400" dirty="0"/>
              <a:t> </a:t>
            </a:r>
            <a:r>
              <a:rPr lang="en-US" sz="2400" dirty="0" err="1"/>
              <a:t>hàng</a:t>
            </a:r>
            <a:r>
              <a:rPr lang="en-US" sz="2400" dirty="0"/>
              <a:t> </a:t>
            </a:r>
            <a:r>
              <a:rPr lang="en-US" sz="2400" dirty="0" err="1"/>
              <a:t>về</a:t>
            </a:r>
            <a:r>
              <a:rPr lang="en-US" sz="2400" dirty="0"/>
              <a:t> </a:t>
            </a:r>
            <a:r>
              <a:rPr lang="en-US" sz="2400" dirty="0" err="1"/>
              <a:t>những</a:t>
            </a:r>
            <a:r>
              <a:rPr lang="en-US" sz="2400" dirty="0"/>
              <a:t> </a:t>
            </a:r>
            <a:r>
              <a:rPr lang="en-US" sz="2400" dirty="0" err="1"/>
              <a:t>SP</a:t>
            </a:r>
            <a:r>
              <a:rPr lang="en-US" sz="2400" dirty="0"/>
              <a:t> </a:t>
            </a:r>
            <a:r>
              <a:rPr lang="en-US" sz="2400" dirty="0" err="1"/>
              <a:t>dự</a:t>
            </a:r>
            <a:r>
              <a:rPr lang="en-US" sz="2400" dirty="0"/>
              <a:t> </a:t>
            </a:r>
            <a:r>
              <a:rPr lang="en-US" sz="2400" dirty="0" err="1"/>
              <a:t>định</a:t>
            </a:r>
            <a:r>
              <a:rPr lang="en-US" sz="2400" dirty="0"/>
              <a:t> </a:t>
            </a:r>
            <a:r>
              <a:rPr lang="en-US" sz="2400" dirty="0" err="1"/>
              <a:t>mua</a:t>
            </a:r>
            <a:r>
              <a:rPr lang="en-US" sz="2400" dirty="0"/>
              <a:t> </a:t>
            </a:r>
          </a:p>
          <a:p>
            <a:pPr algn="just">
              <a:lnSpc>
                <a:spcPct val="130000"/>
              </a:lnSpc>
              <a:buClr>
                <a:srgbClr val="FF0000"/>
              </a:buClr>
              <a:buFont typeface="Wingdings" pitchFamily="2" charset="2"/>
              <a:buChar char="v"/>
            </a:pPr>
            <a:r>
              <a:rPr lang="en-US" sz="2400" dirty="0" err="1"/>
              <a:t>Bảng</a:t>
            </a:r>
            <a:r>
              <a:rPr lang="en-US" sz="2400" dirty="0"/>
              <a:t> </a:t>
            </a:r>
            <a:r>
              <a:rPr lang="en-US" sz="2400" dirty="0" err="1"/>
              <a:t>hỏi</a:t>
            </a:r>
            <a:r>
              <a:rPr lang="en-US" sz="2400" dirty="0"/>
              <a:t> </a:t>
            </a:r>
            <a:r>
              <a:rPr lang="en-US" sz="2400" dirty="0" err="1"/>
              <a:t>về</a:t>
            </a:r>
            <a:r>
              <a:rPr lang="en-US" sz="2400" dirty="0"/>
              <a:t> ý </a:t>
            </a:r>
            <a:r>
              <a:rPr lang="en-US" sz="2400" dirty="0" err="1"/>
              <a:t>định</a:t>
            </a:r>
            <a:r>
              <a:rPr lang="en-US" sz="2400" dirty="0"/>
              <a:t> </a:t>
            </a:r>
            <a:r>
              <a:rPr lang="en-US" sz="2400" dirty="0" err="1"/>
              <a:t>mua</a:t>
            </a:r>
            <a:r>
              <a:rPr lang="en-US" sz="2400" dirty="0"/>
              <a:t> </a:t>
            </a:r>
            <a:r>
              <a:rPr lang="en-US" sz="2400" dirty="0" err="1"/>
              <a:t>được</a:t>
            </a:r>
            <a:r>
              <a:rPr lang="en-US" sz="2400" dirty="0"/>
              <a:t> </a:t>
            </a:r>
            <a:r>
              <a:rPr lang="en-US" sz="2400" dirty="0" err="1"/>
              <a:t>gửi</a:t>
            </a:r>
            <a:r>
              <a:rPr lang="en-US" sz="2400" dirty="0"/>
              <a:t> </a:t>
            </a:r>
            <a:r>
              <a:rPr lang="en-US" sz="2400" dirty="0" err="1"/>
              <a:t>đến</a:t>
            </a:r>
            <a:r>
              <a:rPr lang="en-US" sz="2400" dirty="0"/>
              <a:t> </a:t>
            </a:r>
            <a:r>
              <a:rPr lang="en-US" sz="2400" dirty="0" err="1"/>
              <a:t>khách</a:t>
            </a:r>
            <a:r>
              <a:rPr lang="en-US" sz="2400" dirty="0"/>
              <a:t> </a:t>
            </a:r>
            <a:r>
              <a:rPr lang="en-US" sz="2400" dirty="0" err="1"/>
              <a:t>hàng</a:t>
            </a:r>
            <a:r>
              <a:rPr lang="en-US" sz="2400" dirty="0"/>
              <a:t> </a:t>
            </a:r>
            <a:r>
              <a:rPr lang="en-US" sz="2400" dirty="0" err="1"/>
              <a:t>tiềm</a:t>
            </a:r>
            <a:r>
              <a:rPr lang="en-US" sz="2400" dirty="0"/>
              <a:t> </a:t>
            </a:r>
            <a:r>
              <a:rPr lang="en-US" sz="2400" dirty="0" err="1"/>
              <a:t>năng</a:t>
            </a:r>
            <a:r>
              <a:rPr lang="en-US" sz="2400" dirty="0"/>
              <a:t> qua </a:t>
            </a:r>
            <a:r>
              <a:rPr lang="en-US" sz="2400" dirty="0" err="1"/>
              <a:t>đường</a:t>
            </a:r>
            <a:r>
              <a:rPr lang="en-US" sz="2400" dirty="0"/>
              <a:t> </a:t>
            </a:r>
            <a:r>
              <a:rPr lang="en-US" sz="2400" dirty="0" err="1"/>
              <a:t>bưu</a:t>
            </a:r>
            <a:r>
              <a:rPr lang="en-US" sz="2400" dirty="0"/>
              <a:t> </a:t>
            </a:r>
            <a:r>
              <a:rPr lang="en-US" sz="2400" dirty="0" err="1"/>
              <a:t>điện</a:t>
            </a:r>
            <a:r>
              <a:rPr lang="en-US" sz="2400" dirty="0"/>
              <a:t> </a:t>
            </a:r>
            <a:r>
              <a:rPr lang="en-US" sz="2400" dirty="0" err="1"/>
              <a:t>hoặc</a:t>
            </a:r>
            <a:r>
              <a:rPr lang="en-US" sz="2400" dirty="0"/>
              <a:t> </a:t>
            </a:r>
            <a:r>
              <a:rPr lang="en-US" sz="2400" dirty="0" err="1"/>
              <a:t>thực</a:t>
            </a:r>
            <a:r>
              <a:rPr lang="en-US" sz="2400" dirty="0"/>
              <a:t> </a:t>
            </a:r>
            <a:r>
              <a:rPr lang="en-US" sz="2400" dirty="0" err="1"/>
              <a:t>hiện</a:t>
            </a:r>
            <a:r>
              <a:rPr lang="en-US" sz="2400" dirty="0"/>
              <a:t> </a:t>
            </a:r>
            <a:r>
              <a:rPr lang="en-US" sz="2400" dirty="0" err="1"/>
              <a:t>phỏng</a:t>
            </a:r>
            <a:r>
              <a:rPr lang="en-US" sz="2400" dirty="0"/>
              <a:t> </a:t>
            </a:r>
            <a:r>
              <a:rPr lang="en-US" sz="2400" dirty="0" err="1"/>
              <a:t>vấn</a:t>
            </a:r>
            <a:r>
              <a:rPr lang="en-US" sz="2400" dirty="0"/>
              <a:t> qua </a:t>
            </a:r>
            <a:r>
              <a:rPr lang="en-US" sz="2400" dirty="0" err="1"/>
              <a:t>điện</a:t>
            </a:r>
            <a:r>
              <a:rPr lang="en-US" sz="2400" dirty="0"/>
              <a:t> </a:t>
            </a:r>
            <a:r>
              <a:rPr lang="en-US" sz="2400" dirty="0" err="1"/>
              <a:t>thoại</a:t>
            </a:r>
            <a:endParaRPr lang="en-US" sz="2400" dirty="0"/>
          </a:p>
          <a:p>
            <a:pPr algn="just">
              <a:lnSpc>
                <a:spcPct val="130000"/>
              </a:lnSpc>
              <a:buClr>
                <a:srgbClr val="FF0000"/>
              </a:buClr>
              <a:buFont typeface="Wingdings" pitchFamily="2" charset="2"/>
              <a:buChar char="v"/>
            </a:pPr>
            <a:r>
              <a:rPr lang="en-US" sz="2400" dirty="0" err="1"/>
              <a:t>Hầu</a:t>
            </a:r>
            <a:r>
              <a:rPr lang="en-US" sz="2400" dirty="0"/>
              <a:t> </a:t>
            </a:r>
            <a:r>
              <a:rPr lang="en-US" sz="2400" dirty="0" err="1"/>
              <a:t>hết</a:t>
            </a:r>
            <a:r>
              <a:rPr lang="en-US" sz="2400" dirty="0"/>
              <a:t> </a:t>
            </a:r>
            <a:r>
              <a:rPr lang="en-US" sz="2400" dirty="0" err="1"/>
              <a:t>các</a:t>
            </a:r>
            <a:r>
              <a:rPr lang="en-US" sz="2400" dirty="0"/>
              <a:t> </a:t>
            </a:r>
            <a:r>
              <a:rPr lang="en-US" sz="2400" dirty="0" err="1"/>
              <a:t>khách</a:t>
            </a:r>
            <a:r>
              <a:rPr lang="en-US" sz="2400" dirty="0"/>
              <a:t> </a:t>
            </a:r>
            <a:r>
              <a:rPr lang="en-US" sz="2400" dirty="0" err="1"/>
              <a:t>hàng</a:t>
            </a:r>
            <a:r>
              <a:rPr lang="en-US" sz="2400" dirty="0"/>
              <a:t>, </a:t>
            </a:r>
            <a:r>
              <a:rPr lang="en-US" sz="2400" dirty="0" err="1"/>
              <a:t>đặc</a:t>
            </a:r>
            <a:r>
              <a:rPr lang="en-US" sz="2400" dirty="0"/>
              <a:t> </a:t>
            </a:r>
            <a:r>
              <a:rPr lang="en-US" sz="2400" dirty="0" err="1"/>
              <a:t>biệt</a:t>
            </a:r>
            <a:r>
              <a:rPr lang="en-US" sz="2400" dirty="0"/>
              <a:t> </a:t>
            </a:r>
            <a:r>
              <a:rPr lang="en-US" sz="2400" dirty="0" err="1"/>
              <a:t>là</a:t>
            </a:r>
            <a:r>
              <a:rPr lang="en-US" sz="2400" dirty="0"/>
              <a:t> </a:t>
            </a:r>
            <a:r>
              <a:rPr lang="en-US" sz="2400" dirty="0" err="1"/>
              <a:t>những</a:t>
            </a:r>
            <a:r>
              <a:rPr lang="en-US" sz="2400" dirty="0"/>
              <a:t> </a:t>
            </a:r>
            <a:r>
              <a:rPr lang="en-US" sz="2400" dirty="0" err="1"/>
              <a:t>người</a:t>
            </a:r>
            <a:r>
              <a:rPr lang="en-US" sz="2400" dirty="0"/>
              <a:t> </a:t>
            </a:r>
            <a:r>
              <a:rPr lang="en-US" sz="2400" dirty="0" err="1"/>
              <a:t>mua</a:t>
            </a:r>
            <a:r>
              <a:rPr lang="en-US" sz="2400" dirty="0"/>
              <a:t> </a:t>
            </a:r>
            <a:r>
              <a:rPr lang="en-US" sz="2400" dirty="0" err="1"/>
              <a:t>công</a:t>
            </a:r>
            <a:r>
              <a:rPr lang="en-US" sz="2400" dirty="0"/>
              <a:t> </a:t>
            </a:r>
            <a:r>
              <a:rPr lang="en-US" sz="2400" dirty="0" err="1"/>
              <a:t>nghiệp</a:t>
            </a:r>
            <a:r>
              <a:rPr lang="en-US" sz="2400" dirty="0"/>
              <a:t> </a:t>
            </a:r>
            <a:r>
              <a:rPr lang="en-US" sz="2400" dirty="0" err="1"/>
              <a:t>đều</a:t>
            </a:r>
            <a:r>
              <a:rPr lang="en-US" sz="2400" dirty="0"/>
              <a:t> </a:t>
            </a:r>
            <a:r>
              <a:rPr lang="en-US" sz="2400" dirty="0" err="1"/>
              <a:t>có</a:t>
            </a:r>
            <a:r>
              <a:rPr lang="en-US" sz="2400" dirty="0"/>
              <a:t> </a:t>
            </a:r>
            <a:r>
              <a:rPr lang="en-US" sz="2400" dirty="0" err="1"/>
              <a:t>xu</a:t>
            </a:r>
            <a:r>
              <a:rPr lang="en-US" sz="2400" dirty="0"/>
              <a:t> </a:t>
            </a:r>
            <a:r>
              <a:rPr lang="en-US" sz="2400" dirty="0" err="1"/>
              <a:t>hướng</a:t>
            </a:r>
            <a:r>
              <a:rPr lang="en-US" sz="2400" dirty="0"/>
              <a:t> </a:t>
            </a:r>
            <a:r>
              <a:rPr lang="en-US" sz="2400" dirty="0" err="1"/>
              <a:t>hợp</a:t>
            </a:r>
            <a:r>
              <a:rPr lang="en-US" sz="2400" dirty="0"/>
              <a:t> </a:t>
            </a:r>
            <a:r>
              <a:rPr lang="en-US" sz="2400" dirty="0" err="1"/>
              <a:t>tác</a:t>
            </a:r>
            <a:r>
              <a:rPr lang="en-US" sz="2400" dirty="0"/>
              <a:t> </a:t>
            </a:r>
            <a:r>
              <a:rPr lang="en-US" sz="2400" dirty="0" err="1"/>
              <a:t>và</a:t>
            </a:r>
            <a:r>
              <a:rPr lang="en-US" sz="2400" dirty="0"/>
              <a:t> </a:t>
            </a:r>
            <a:r>
              <a:rPr lang="en-US" sz="2400" dirty="0" err="1"/>
              <a:t>tỷ</a:t>
            </a:r>
            <a:r>
              <a:rPr lang="en-US" sz="2400" dirty="0"/>
              <a:t> </a:t>
            </a:r>
            <a:r>
              <a:rPr lang="en-US" sz="2400" dirty="0" err="1"/>
              <a:t>lệ</a:t>
            </a:r>
            <a:r>
              <a:rPr lang="en-US" sz="2400" dirty="0"/>
              <a:t> </a:t>
            </a:r>
            <a:r>
              <a:rPr lang="en-US" sz="2400" dirty="0" err="1"/>
              <a:t>phản</a:t>
            </a:r>
            <a:r>
              <a:rPr lang="en-US" sz="2400" dirty="0"/>
              <a:t> </a:t>
            </a:r>
            <a:r>
              <a:rPr lang="en-US" sz="2400" dirty="0" err="1"/>
              <a:t>hồi</a:t>
            </a:r>
            <a:r>
              <a:rPr lang="en-US" sz="2400" dirty="0"/>
              <a:t> </a:t>
            </a:r>
            <a:r>
              <a:rPr lang="en-US" sz="2400" dirty="0" err="1"/>
              <a:t>từ</a:t>
            </a:r>
            <a:r>
              <a:rPr lang="en-US" sz="2400" dirty="0"/>
              <a:t> </a:t>
            </a:r>
            <a:r>
              <a:rPr lang="en-US" sz="2400" dirty="0" err="1"/>
              <a:t>các</a:t>
            </a:r>
            <a:r>
              <a:rPr lang="en-US" sz="2400" dirty="0"/>
              <a:t> </a:t>
            </a:r>
            <a:r>
              <a:rPr lang="en-US" sz="2400" dirty="0" err="1"/>
              <a:t>khách</a:t>
            </a:r>
            <a:r>
              <a:rPr lang="en-US" sz="2400" dirty="0"/>
              <a:t> </a:t>
            </a:r>
            <a:r>
              <a:rPr lang="en-US" sz="2400" dirty="0" err="1"/>
              <a:t>hàng</a:t>
            </a:r>
            <a:r>
              <a:rPr lang="en-US" sz="2400" dirty="0"/>
              <a:t> </a:t>
            </a:r>
            <a:r>
              <a:rPr lang="en-US" sz="2400" dirty="0" err="1"/>
              <a:t>này</a:t>
            </a:r>
            <a:r>
              <a:rPr lang="en-US" sz="2400" dirty="0"/>
              <a:t> </a:t>
            </a:r>
            <a:r>
              <a:rPr lang="en-US" sz="2400" dirty="0" err="1"/>
              <a:t>là</a:t>
            </a:r>
            <a:r>
              <a:rPr lang="en-US" sz="2400" dirty="0"/>
              <a:t> 50% </a:t>
            </a:r>
            <a:r>
              <a:rPr lang="en-US" sz="2400" dirty="0" err="1"/>
              <a:t>hoặc</a:t>
            </a:r>
            <a:r>
              <a:rPr lang="en-US" sz="2400" dirty="0"/>
              <a:t> </a:t>
            </a:r>
            <a:r>
              <a:rPr lang="en-US" sz="2400" dirty="0" err="1"/>
              <a:t>cao</a:t>
            </a:r>
            <a:r>
              <a:rPr lang="en-US" sz="2400" dirty="0"/>
              <a:t> </a:t>
            </a:r>
            <a:r>
              <a:rPr lang="en-US" sz="2400" dirty="0" err="1"/>
              <a:t>hơn</a:t>
            </a:r>
            <a:endParaRPr lang="en-US" sz="2400" dirty="0"/>
          </a:p>
          <a:p>
            <a:pPr algn="just">
              <a:lnSpc>
                <a:spcPct val="130000"/>
              </a:lnSpc>
              <a:buClr>
                <a:srgbClr val="FF0000"/>
              </a:buClr>
              <a:buFont typeface="Wingdings" pitchFamily="2" charset="2"/>
              <a:buChar char="v"/>
            </a:pPr>
            <a:r>
              <a:rPr lang="en-US" sz="2400" dirty="0" err="1"/>
              <a:t>Kỹ</a:t>
            </a:r>
            <a:r>
              <a:rPr lang="en-US" sz="2400" dirty="0"/>
              <a:t> </a:t>
            </a:r>
            <a:r>
              <a:rPr lang="en-US" sz="2400" dirty="0" err="1"/>
              <a:t>thuật</a:t>
            </a:r>
            <a:r>
              <a:rPr lang="en-US" sz="2400" dirty="0"/>
              <a:t> </a:t>
            </a:r>
            <a:r>
              <a:rPr lang="en-US" sz="2400" dirty="0" err="1"/>
              <a:t>lấy</a:t>
            </a:r>
            <a:r>
              <a:rPr lang="en-US" sz="2400" dirty="0"/>
              <a:t> </a:t>
            </a:r>
            <a:r>
              <a:rPr lang="en-US" sz="2400" dirty="0" err="1"/>
              <a:t>mẫu</a:t>
            </a:r>
            <a:r>
              <a:rPr lang="en-US" sz="2400" dirty="0"/>
              <a:t> </a:t>
            </a:r>
            <a:r>
              <a:rPr lang="en-US" sz="2400" dirty="0" err="1"/>
              <a:t>thường</a:t>
            </a:r>
            <a:r>
              <a:rPr lang="en-US" sz="2400" dirty="0"/>
              <a:t> </a:t>
            </a:r>
            <a:r>
              <a:rPr lang="en-US" sz="2400" dirty="0" err="1"/>
              <a:t>là</a:t>
            </a:r>
            <a:r>
              <a:rPr lang="en-US" sz="2400" dirty="0"/>
              <a:t> phi </a:t>
            </a:r>
            <a:r>
              <a:rPr lang="en-US" sz="2400" dirty="0" err="1"/>
              <a:t>xác</a:t>
            </a:r>
            <a:r>
              <a:rPr lang="en-US" sz="2400" dirty="0"/>
              <a:t> </a:t>
            </a:r>
            <a:r>
              <a:rPr lang="en-US" sz="2400" dirty="0" err="1"/>
              <a:t>suất</a:t>
            </a:r>
            <a:endParaRPr lang="vi-VN" sz="2400" dirty="0"/>
          </a:p>
        </p:txBody>
      </p:sp>
    </p:spTree>
    <p:extLst>
      <p:ext uri="{BB962C8B-B14F-4D97-AF65-F5344CB8AC3E}">
        <p14:creationId xmlns:p14="http://schemas.microsoft.com/office/powerpoint/2010/main" val="904504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10. </a:t>
            </a:r>
            <a:r>
              <a:rPr lang="en-US" sz="2800" dirty="0" err="1">
                <a:solidFill>
                  <a:schemeClr val="tx1"/>
                </a:solidFill>
              </a:rPr>
              <a:t>Kỹ</a:t>
            </a:r>
            <a:r>
              <a:rPr lang="en-US" sz="2800" dirty="0">
                <a:solidFill>
                  <a:schemeClr val="tx1"/>
                </a:solidFill>
              </a:rPr>
              <a:t> </a:t>
            </a:r>
            <a:r>
              <a:rPr lang="en-US" sz="2800" dirty="0" err="1">
                <a:solidFill>
                  <a:schemeClr val="tx1"/>
                </a:solidFill>
              </a:rPr>
              <a:t>thuật</a:t>
            </a:r>
            <a:r>
              <a:rPr lang="en-US" sz="2800" dirty="0">
                <a:solidFill>
                  <a:schemeClr val="tx1"/>
                </a:solidFill>
              </a:rPr>
              <a:t> </a:t>
            </a:r>
            <a:r>
              <a:rPr lang="en-US" sz="2800" dirty="0" err="1">
                <a:solidFill>
                  <a:schemeClr val="tx1"/>
                </a:solidFill>
              </a:rPr>
              <a:t>dự</a:t>
            </a:r>
            <a:r>
              <a:rPr lang="en-US" sz="2800" dirty="0">
                <a:solidFill>
                  <a:schemeClr val="tx1"/>
                </a:solidFill>
              </a:rPr>
              <a:t> </a:t>
            </a:r>
            <a:r>
              <a:rPr lang="en-US" sz="2800" dirty="0" err="1">
                <a:solidFill>
                  <a:schemeClr val="tx1"/>
                </a:solidFill>
              </a:rPr>
              <a:t>báo</a:t>
            </a:r>
            <a:r>
              <a:rPr lang="en-US" sz="2800" dirty="0">
                <a:solidFill>
                  <a:schemeClr val="tx1"/>
                </a:solidFill>
              </a:rPr>
              <a:t> phi </a:t>
            </a:r>
            <a:r>
              <a:rPr lang="en-US" sz="2800" dirty="0" err="1">
                <a:solidFill>
                  <a:schemeClr val="tx1"/>
                </a:solidFill>
              </a:rPr>
              <a:t>định</a:t>
            </a:r>
            <a:r>
              <a:rPr lang="en-US" sz="2800" dirty="0">
                <a:solidFill>
                  <a:schemeClr val="tx1"/>
                </a:solidFill>
              </a:rPr>
              <a:t> </a:t>
            </a:r>
            <a:r>
              <a:rPr lang="en-US" sz="2800" dirty="0" err="1">
                <a:solidFill>
                  <a:schemeClr val="tx1"/>
                </a:solidFill>
              </a:rPr>
              <a:t>lượng</a:t>
            </a:r>
            <a:r>
              <a:rPr lang="en-US" sz="2800" dirty="0">
                <a:solidFill>
                  <a:schemeClr val="tx1"/>
                </a:solidFill>
              </a:rPr>
              <a:t> </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85</a:t>
            </a:fld>
            <a:endParaRPr lang="en-US"/>
          </a:p>
        </p:txBody>
      </p:sp>
      <p:sp>
        <p:nvSpPr>
          <p:cNvPr id="4" name="Content Placeholder 3"/>
          <p:cNvSpPr>
            <a:spLocks noGrp="1"/>
          </p:cNvSpPr>
          <p:nvPr>
            <p:ph sz="quarter" idx="1"/>
          </p:nvPr>
        </p:nvSpPr>
        <p:spPr>
          <a:xfrm>
            <a:off x="600456" y="1406552"/>
            <a:ext cx="8223504" cy="4953000"/>
          </a:xfrm>
        </p:spPr>
        <p:txBody>
          <a:bodyPr/>
          <a:lstStyle/>
          <a:p>
            <a:pPr algn="just">
              <a:lnSpc>
                <a:spcPct val="120000"/>
              </a:lnSpc>
              <a:buClr>
                <a:srgbClr val="FF0000"/>
              </a:buClr>
              <a:buFont typeface="Wingdings" pitchFamily="2" charset="2"/>
              <a:buChar char="v"/>
            </a:pPr>
            <a:r>
              <a:rPr lang="en-US" dirty="0"/>
              <a:t> </a:t>
            </a:r>
            <a:r>
              <a:rPr lang="en-US" sz="2400" dirty="0" err="1"/>
              <a:t>Kỹ</a:t>
            </a:r>
            <a:r>
              <a:rPr lang="en-US" sz="2400" dirty="0"/>
              <a:t> </a:t>
            </a:r>
            <a:r>
              <a:rPr lang="en-US" sz="2400" dirty="0" err="1"/>
              <a:t>thuật</a:t>
            </a:r>
            <a:r>
              <a:rPr lang="en-US" sz="2400" dirty="0"/>
              <a:t> </a:t>
            </a:r>
            <a:r>
              <a:rPr lang="en-US" sz="2400" dirty="0" err="1"/>
              <a:t>dự</a:t>
            </a:r>
            <a:r>
              <a:rPr lang="en-US" sz="2400" dirty="0"/>
              <a:t> </a:t>
            </a:r>
            <a:r>
              <a:rPr lang="en-US" sz="2400" dirty="0" err="1"/>
              <a:t>báo</a:t>
            </a:r>
            <a:r>
              <a:rPr lang="en-US" sz="2400" dirty="0"/>
              <a:t> </a:t>
            </a:r>
            <a:r>
              <a:rPr lang="en-US" sz="2400" dirty="0" err="1"/>
              <a:t>tương</a:t>
            </a:r>
            <a:r>
              <a:rPr lang="en-US" sz="2400" dirty="0"/>
              <a:t> </a:t>
            </a:r>
            <a:r>
              <a:rPr lang="en-US" sz="2400" dirty="0" err="1"/>
              <a:t>đối</a:t>
            </a:r>
            <a:r>
              <a:rPr lang="en-US" sz="2400" dirty="0"/>
              <a:t> phi </a:t>
            </a:r>
            <a:r>
              <a:rPr lang="en-US" sz="2400" dirty="0" err="1"/>
              <a:t>định</a:t>
            </a:r>
            <a:r>
              <a:rPr lang="en-US" sz="2400" dirty="0"/>
              <a:t> </a:t>
            </a:r>
            <a:r>
              <a:rPr lang="en-US" sz="2400" dirty="0" err="1"/>
              <a:t>lượng</a:t>
            </a:r>
            <a:r>
              <a:rPr lang="en-US" sz="2400" dirty="0"/>
              <a:t> </a:t>
            </a:r>
            <a:r>
              <a:rPr lang="en-US" sz="2400" dirty="0" err="1"/>
              <a:t>dựa</a:t>
            </a:r>
            <a:r>
              <a:rPr lang="en-US" sz="2400" dirty="0"/>
              <a:t> </a:t>
            </a:r>
            <a:r>
              <a:rPr lang="en-US" sz="2400" dirty="0" err="1"/>
              <a:t>trên</a:t>
            </a:r>
            <a:r>
              <a:rPr lang="en-US" sz="2400" dirty="0"/>
              <a:t> </a:t>
            </a:r>
            <a:r>
              <a:rPr lang="en-US" sz="2400" dirty="0" err="1"/>
              <a:t>kinh</a:t>
            </a:r>
            <a:r>
              <a:rPr lang="en-US" sz="2400" dirty="0"/>
              <a:t> </a:t>
            </a:r>
            <a:r>
              <a:rPr lang="en-US" sz="2400" dirty="0" err="1"/>
              <a:t>nghiệm</a:t>
            </a:r>
            <a:r>
              <a:rPr lang="en-US" sz="2400" dirty="0"/>
              <a:t> </a:t>
            </a:r>
            <a:r>
              <a:rPr lang="en-US" sz="2400" dirty="0" err="1"/>
              <a:t>điều</a:t>
            </a:r>
            <a:r>
              <a:rPr lang="en-US" sz="2400" dirty="0"/>
              <a:t> </a:t>
            </a:r>
            <a:r>
              <a:rPr lang="en-US" sz="2400" dirty="0" err="1"/>
              <a:t>hành</a:t>
            </a:r>
            <a:r>
              <a:rPr lang="en-US" sz="2400" dirty="0"/>
              <a:t>, </a:t>
            </a:r>
            <a:r>
              <a:rPr lang="en-US" sz="2400" dirty="0" err="1"/>
              <a:t>đánh</a:t>
            </a:r>
            <a:r>
              <a:rPr lang="en-US" sz="2400" dirty="0"/>
              <a:t> </a:t>
            </a:r>
            <a:r>
              <a:rPr lang="en-US" sz="2400" dirty="0" err="1"/>
              <a:t>giá</a:t>
            </a:r>
            <a:r>
              <a:rPr lang="en-US" sz="2400" dirty="0"/>
              <a:t> </a:t>
            </a:r>
            <a:r>
              <a:rPr lang="en-US" sz="2400" dirty="0" err="1"/>
              <a:t>và</a:t>
            </a:r>
            <a:r>
              <a:rPr lang="en-US" sz="2400" dirty="0"/>
              <a:t> </a:t>
            </a:r>
            <a:r>
              <a:rPr lang="en-US" sz="2400" dirty="0" err="1"/>
              <a:t>cảm</a:t>
            </a:r>
            <a:r>
              <a:rPr lang="en-US" sz="2400" dirty="0"/>
              <a:t> </a:t>
            </a:r>
            <a:r>
              <a:rPr lang="en-US" sz="2400" dirty="0" err="1"/>
              <a:t>giác</a:t>
            </a:r>
            <a:r>
              <a:rPr lang="en-US" sz="2400" dirty="0"/>
              <a:t> </a:t>
            </a:r>
            <a:r>
              <a:rPr lang="en-US" sz="2400" dirty="0" err="1"/>
              <a:t>trực</a:t>
            </a:r>
            <a:r>
              <a:rPr lang="en-US" sz="2400" dirty="0"/>
              <a:t> </a:t>
            </a:r>
            <a:r>
              <a:rPr lang="en-US" sz="2400" dirty="0" err="1"/>
              <a:t>quan</a:t>
            </a:r>
            <a:r>
              <a:rPr lang="en-US" sz="2400" dirty="0"/>
              <a:t> </a:t>
            </a:r>
            <a:r>
              <a:rPr lang="en-US" sz="2400" dirty="0" err="1"/>
              <a:t>về</a:t>
            </a:r>
            <a:r>
              <a:rPr lang="en-US" sz="2400" dirty="0"/>
              <a:t> </a:t>
            </a:r>
            <a:r>
              <a:rPr lang="en-US" sz="2400" dirty="0" err="1"/>
              <a:t>thị</a:t>
            </a:r>
            <a:r>
              <a:rPr lang="en-US" sz="2400" dirty="0"/>
              <a:t> </a:t>
            </a:r>
            <a:r>
              <a:rPr lang="en-US" sz="2400" dirty="0" err="1"/>
              <a:t>trường</a:t>
            </a:r>
            <a:r>
              <a:rPr lang="en-US" sz="2400" dirty="0"/>
              <a:t>, </a:t>
            </a:r>
            <a:r>
              <a:rPr lang="en-US" sz="2400" dirty="0" err="1"/>
              <a:t>và</a:t>
            </a:r>
            <a:r>
              <a:rPr lang="en-US" sz="2400" dirty="0"/>
              <a:t> </a:t>
            </a:r>
            <a:r>
              <a:rPr lang="en-US" sz="2400" dirty="0" err="1"/>
              <a:t>các</a:t>
            </a:r>
            <a:r>
              <a:rPr lang="en-US" sz="2400" dirty="0"/>
              <a:t> </a:t>
            </a:r>
            <a:r>
              <a:rPr lang="en-US" sz="2400" dirty="0" err="1"/>
              <a:t>cuộc</a:t>
            </a:r>
            <a:r>
              <a:rPr lang="en-US" sz="2400" dirty="0"/>
              <a:t> </a:t>
            </a:r>
            <a:r>
              <a:rPr lang="en-US" sz="2400" dirty="0" err="1"/>
              <a:t>điều</a:t>
            </a:r>
            <a:r>
              <a:rPr lang="en-US" sz="2400" dirty="0"/>
              <a:t> </a:t>
            </a:r>
            <a:r>
              <a:rPr lang="en-US" sz="2400" dirty="0" err="1"/>
              <a:t>tra</a:t>
            </a:r>
            <a:r>
              <a:rPr lang="en-US" sz="2400" dirty="0"/>
              <a:t> </a:t>
            </a:r>
            <a:r>
              <a:rPr lang="en-US" sz="2400" dirty="0" err="1"/>
              <a:t>thị</a:t>
            </a:r>
            <a:r>
              <a:rPr lang="en-US" sz="2400" dirty="0"/>
              <a:t> </a:t>
            </a:r>
            <a:r>
              <a:rPr lang="en-US" sz="2400" dirty="0" err="1"/>
              <a:t>trường</a:t>
            </a:r>
            <a:r>
              <a:rPr lang="en-US" sz="2400" dirty="0"/>
              <a:t>. </a:t>
            </a:r>
          </a:p>
          <a:p>
            <a:pPr algn="just">
              <a:lnSpc>
                <a:spcPct val="120000"/>
              </a:lnSpc>
              <a:buClr>
                <a:srgbClr val="FF0000"/>
              </a:buClr>
              <a:buFont typeface="Wingdings" pitchFamily="2" charset="2"/>
              <a:buChar char="v"/>
            </a:pPr>
            <a:r>
              <a:rPr lang="en-US" sz="2400" dirty="0"/>
              <a:t> </a:t>
            </a:r>
            <a:r>
              <a:rPr lang="en-US" sz="2400" dirty="0" err="1"/>
              <a:t>Kết</a:t>
            </a:r>
            <a:r>
              <a:rPr lang="en-US" sz="2400" dirty="0"/>
              <a:t> </a:t>
            </a:r>
            <a:r>
              <a:rPr lang="en-US" sz="2400" dirty="0" err="1"/>
              <a:t>quả</a:t>
            </a:r>
            <a:r>
              <a:rPr lang="en-US" sz="2400" dirty="0"/>
              <a:t> </a:t>
            </a:r>
            <a:r>
              <a:rPr lang="en-US" sz="2400" dirty="0" err="1"/>
              <a:t>thu</a:t>
            </a:r>
            <a:r>
              <a:rPr lang="en-US" sz="2400" dirty="0"/>
              <a:t> </a:t>
            </a:r>
            <a:r>
              <a:rPr lang="en-US" sz="2400" dirty="0" err="1"/>
              <a:t>được</a:t>
            </a:r>
            <a:r>
              <a:rPr lang="en-US" sz="2400" dirty="0"/>
              <a:t> </a:t>
            </a:r>
            <a:r>
              <a:rPr lang="en-US" sz="2400" dirty="0" err="1"/>
              <a:t>có</a:t>
            </a:r>
            <a:r>
              <a:rPr lang="en-US" sz="2400" dirty="0"/>
              <a:t> </a:t>
            </a:r>
            <a:r>
              <a:rPr lang="en-US" sz="2400" dirty="0" err="1"/>
              <a:t>thể</a:t>
            </a:r>
            <a:r>
              <a:rPr lang="en-US" sz="2400" dirty="0"/>
              <a:t> </a:t>
            </a:r>
            <a:r>
              <a:rPr lang="en-US" sz="2400" dirty="0" err="1"/>
              <a:t>dao</a:t>
            </a:r>
            <a:r>
              <a:rPr lang="en-US" sz="2400" dirty="0"/>
              <a:t> </a:t>
            </a:r>
            <a:r>
              <a:rPr lang="en-US" sz="2400" dirty="0" err="1"/>
              <a:t>động</a:t>
            </a:r>
            <a:r>
              <a:rPr lang="en-US" sz="2400" dirty="0"/>
              <a:t> </a:t>
            </a:r>
            <a:r>
              <a:rPr lang="en-US" sz="2400" dirty="0" err="1"/>
              <a:t>từ</a:t>
            </a:r>
            <a:r>
              <a:rPr lang="en-US" sz="2400" dirty="0"/>
              <a:t> </a:t>
            </a:r>
            <a:r>
              <a:rPr lang="en-US" sz="2400" dirty="0" err="1"/>
              <a:t>rất</a:t>
            </a:r>
            <a:r>
              <a:rPr lang="en-US" sz="2400" dirty="0"/>
              <a:t> </a:t>
            </a:r>
            <a:r>
              <a:rPr lang="en-US" sz="2400" dirty="0" err="1"/>
              <a:t>tốt</a:t>
            </a:r>
            <a:r>
              <a:rPr lang="en-US" sz="2400" dirty="0"/>
              <a:t> </a:t>
            </a:r>
            <a:r>
              <a:rPr lang="en-US" sz="2400" dirty="0" err="1"/>
              <a:t>đến</a:t>
            </a:r>
            <a:r>
              <a:rPr lang="en-US" sz="2400" dirty="0"/>
              <a:t> </a:t>
            </a:r>
            <a:r>
              <a:rPr lang="en-US" sz="2400" dirty="0" err="1"/>
              <a:t>rất</a:t>
            </a:r>
            <a:r>
              <a:rPr lang="en-US" sz="2400" dirty="0"/>
              <a:t> </a:t>
            </a:r>
            <a:r>
              <a:rPr lang="en-US" sz="2400" dirty="0" err="1"/>
              <a:t>kém</a:t>
            </a:r>
            <a:r>
              <a:rPr lang="en-US" sz="2400" dirty="0"/>
              <a:t>. </a:t>
            </a:r>
          </a:p>
          <a:p>
            <a:pPr algn="just">
              <a:lnSpc>
                <a:spcPct val="120000"/>
              </a:lnSpc>
              <a:buClr>
                <a:srgbClr val="FF0000"/>
              </a:buClr>
              <a:buFont typeface="Wingdings" pitchFamily="2" charset="2"/>
              <a:buChar char="v"/>
            </a:pPr>
            <a:r>
              <a:rPr lang="en-US" sz="2400" dirty="0"/>
              <a:t> </a:t>
            </a:r>
            <a:r>
              <a:rPr lang="en-US" sz="2400" dirty="0" err="1"/>
              <a:t>Có</a:t>
            </a:r>
            <a:r>
              <a:rPr lang="en-US" sz="2400" dirty="0"/>
              <a:t> </a:t>
            </a:r>
            <a:r>
              <a:rPr lang="en-US" sz="2400" dirty="0" err="1"/>
              <a:t>hai</a:t>
            </a:r>
            <a:r>
              <a:rPr lang="en-US" sz="2400" dirty="0"/>
              <a:t> </a:t>
            </a:r>
            <a:r>
              <a:rPr lang="en-US" sz="2400" dirty="0" err="1"/>
              <a:t>phương</a:t>
            </a:r>
            <a:r>
              <a:rPr lang="en-US" sz="2400" dirty="0"/>
              <a:t> </a:t>
            </a:r>
            <a:r>
              <a:rPr lang="en-US" sz="2400" dirty="0" err="1"/>
              <a:t>pháp</a:t>
            </a:r>
            <a:r>
              <a:rPr lang="en-US" sz="2400" dirty="0"/>
              <a:t> phi </a:t>
            </a:r>
            <a:r>
              <a:rPr lang="en-US" sz="2400" dirty="0" err="1"/>
              <a:t>định</a:t>
            </a:r>
            <a:r>
              <a:rPr lang="en-US" sz="2400" dirty="0"/>
              <a:t> </a:t>
            </a:r>
            <a:r>
              <a:rPr lang="en-US" sz="2400" dirty="0" err="1"/>
              <a:t>lượng</a:t>
            </a:r>
            <a:r>
              <a:rPr lang="en-US" sz="2400" dirty="0"/>
              <a:t> </a:t>
            </a:r>
            <a:r>
              <a:rPr lang="en-US" sz="2400" dirty="0" err="1"/>
              <a:t>chính</a:t>
            </a:r>
            <a:r>
              <a:rPr lang="en-US" sz="2400" dirty="0"/>
              <a:t>: </a:t>
            </a:r>
            <a:r>
              <a:rPr lang="en-US" sz="2400" dirty="0" err="1"/>
              <a:t>phương</a:t>
            </a:r>
            <a:r>
              <a:rPr lang="en-US" sz="2400" dirty="0"/>
              <a:t> </a:t>
            </a:r>
            <a:r>
              <a:rPr lang="en-US" sz="2400" dirty="0" err="1"/>
              <a:t>pháp</a:t>
            </a:r>
            <a:r>
              <a:rPr lang="en-US" sz="2400" dirty="0"/>
              <a:t> </a:t>
            </a:r>
            <a:r>
              <a:rPr lang="en-US" sz="2400" dirty="0" err="1"/>
              <a:t>đánh</a:t>
            </a:r>
            <a:r>
              <a:rPr lang="en-US" sz="2400" dirty="0"/>
              <a:t> </a:t>
            </a:r>
            <a:r>
              <a:rPr lang="en-US" sz="2400" dirty="0" err="1"/>
              <a:t>giá</a:t>
            </a:r>
            <a:r>
              <a:rPr lang="en-US" sz="2400" dirty="0"/>
              <a:t> </a:t>
            </a:r>
            <a:r>
              <a:rPr lang="en-US" sz="2400" dirty="0" err="1"/>
              <a:t>và</a:t>
            </a:r>
            <a:r>
              <a:rPr lang="en-US" sz="2400" dirty="0"/>
              <a:t> </a:t>
            </a:r>
            <a:r>
              <a:rPr lang="en-US" sz="2400" dirty="0" err="1"/>
              <a:t>phương</a:t>
            </a:r>
            <a:r>
              <a:rPr lang="en-US" sz="2400" dirty="0"/>
              <a:t> </a:t>
            </a:r>
            <a:r>
              <a:rPr lang="en-US" sz="2400" dirty="0" err="1"/>
              <a:t>pháp</a:t>
            </a:r>
            <a:r>
              <a:rPr lang="en-US" sz="2400" dirty="0"/>
              <a:t> </a:t>
            </a:r>
            <a:r>
              <a:rPr lang="en-US" sz="2400" dirty="0" err="1"/>
              <a:t>đếm</a:t>
            </a:r>
            <a:r>
              <a:rPr lang="en-US" sz="2400" dirty="0"/>
              <a:t>.</a:t>
            </a:r>
            <a:endParaRPr lang="vi-VN" sz="2400" dirty="0"/>
          </a:p>
          <a:p>
            <a:pPr marL="0" indent="0">
              <a:buNone/>
            </a:pPr>
            <a:endParaRPr lang="vi-VN" dirty="0"/>
          </a:p>
        </p:txBody>
      </p:sp>
    </p:spTree>
    <p:extLst>
      <p:ext uri="{BB962C8B-B14F-4D97-AF65-F5344CB8AC3E}">
        <p14:creationId xmlns:p14="http://schemas.microsoft.com/office/powerpoint/2010/main" val="7843077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72" y="112976"/>
            <a:ext cx="8223504" cy="1126684"/>
          </a:xfrm>
        </p:spPr>
        <p:txBody>
          <a:bodyPr>
            <a:normAutofit/>
          </a:bodyPr>
          <a:lstStyle/>
          <a:p>
            <a:pPr algn="ctr"/>
            <a:r>
              <a:rPr lang="en-US" sz="2800" dirty="0">
                <a:solidFill>
                  <a:schemeClr val="tx1"/>
                </a:solidFill>
              </a:rPr>
              <a:t>11. </a:t>
            </a:r>
            <a:r>
              <a:rPr lang="en-US" sz="2800" dirty="0" err="1">
                <a:solidFill>
                  <a:schemeClr val="tx1"/>
                </a:solidFill>
              </a:rPr>
              <a:t>Đánh</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điều</a:t>
            </a:r>
            <a:r>
              <a:rPr lang="en-US" sz="2800" dirty="0">
                <a:solidFill>
                  <a:schemeClr val="tx1"/>
                </a:solidFill>
              </a:rPr>
              <a:t> </a:t>
            </a:r>
            <a:r>
              <a:rPr lang="en-US" sz="2800" dirty="0" err="1">
                <a:solidFill>
                  <a:schemeClr val="tx1"/>
                </a:solidFill>
              </a:rPr>
              <a:t>hành</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86</a:t>
            </a:fld>
            <a:endParaRPr lang="en-US"/>
          </a:p>
        </p:txBody>
      </p:sp>
      <p:sp>
        <p:nvSpPr>
          <p:cNvPr id="4" name="Content Placeholder 3"/>
          <p:cNvSpPr>
            <a:spLocks noGrp="1"/>
          </p:cNvSpPr>
          <p:nvPr>
            <p:ph sz="quarter" idx="1"/>
          </p:nvPr>
        </p:nvSpPr>
        <p:spPr>
          <a:xfrm>
            <a:off x="498524" y="1074420"/>
            <a:ext cx="8382000" cy="4709160"/>
          </a:xfrm>
        </p:spPr>
        <p:txBody>
          <a:bodyPr>
            <a:noAutofit/>
          </a:bodyPr>
          <a:lstStyle/>
          <a:p>
            <a:pPr algn="just">
              <a:lnSpc>
                <a:spcPct val="140000"/>
              </a:lnSpc>
              <a:buClr>
                <a:srgbClr val="FF0000"/>
              </a:buClr>
              <a:buFont typeface="Wingdings" pitchFamily="2" charset="2"/>
              <a:buChar char="v"/>
            </a:pPr>
            <a:r>
              <a:rPr lang="en-US" sz="1800" dirty="0" err="1"/>
              <a:t>Phương</a:t>
            </a:r>
            <a:r>
              <a:rPr lang="en-US" sz="1800" dirty="0"/>
              <a:t> </a:t>
            </a:r>
            <a:r>
              <a:rPr lang="en-US" sz="1800" dirty="0" err="1"/>
              <a:t>pháp</a:t>
            </a:r>
            <a:r>
              <a:rPr lang="en-US" sz="1800" dirty="0"/>
              <a:t> </a:t>
            </a:r>
            <a:r>
              <a:rPr lang="en-US" sz="1800" dirty="0" err="1"/>
              <a:t>này</a:t>
            </a:r>
            <a:r>
              <a:rPr lang="en-US" sz="1800" dirty="0"/>
              <a:t> </a:t>
            </a:r>
            <a:r>
              <a:rPr lang="en-US" sz="1800" dirty="0" err="1"/>
              <a:t>tập</a:t>
            </a:r>
            <a:r>
              <a:rPr lang="en-US" sz="1800" dirty="0"/>
              <a:t> </a:t>
            </a:r>
            <a:r>
              <a:rPr lang="en-US" sz="1800" dirty="0" err="1"/>
              <a:t>hợp</a:t>
            </a:r>
            <a:r>
              <a:rPr lang="en-US" sz="1800" dirty="0"/>
              <a:t> </a:t>
            </a:r>
            <a:r>
              <a:rPr lang="en-US" sz="1800" dirty="0" err="1"/>
              <a:t>các</a:t>
            </a:r>
            <a:r>
              <a:rPr lang="en-US" sz="1800" dirty="0"/>
              <a:t> </a:t>
            </a:r>
            <a:r>
              <a:rPr lang="en-US" sz="1800" dirty="0" err="1"/>
              <a:t>quan</a:t>
            </a:r>
            <a:r>
              <a:rPr lang="en-US" sz="1800" dirty="0"/>
              <a:t> </a:t>
            </a:r>
            <a:r>
              <a:rPr lang="en-US" sz="1800" dirty="0" err="1"/>
              <a:t>điểm</a:t>
            </a:r>
            <a:r>
              <a:rPr lang="en-US" sz="1800" dirty="0"/>
              <a:t> </a:t>
            </a:r>
            <a:r>
              <a:rPr lang="en-US" sz="1800" dirty="0" err="1"/>
              <a:t>của</a:t>
            </a:r>
            <a:r>
              <a:rPr lang="en-US" sz="1800" dirty="0"/>
              <a:t> </a:t>
            </a:r>
            <a:r>
              <a:rPr lang="en-US" sz="1800" dirty="0" err="1"/>
              <a:t>những</a:t>
            </a:r>
            <a:r>
              <a:rPr lang="en-US" sz="1800" dirty="0"/>
              <a:t> </a:t>
            </a:r>
            <a:r>
              <a:rPr lang="en-US" sz="1800" dirty="0" err="1"/>
              <a:t>người</a:t>
            </a:r>
            <a:r>
              <a:rPr lang="en-US" sz="1800" dirty="0"/>
              <a:t> </a:t>
            </a:r>
            <a:r>
              <a:rPr lang="en-US" sz="1800" dirty="0" err="1"/>
              <a:t>điều</a:t>
            </a:r>
            <a:r>
              <a:rPr lang="en-US" sz="1800" dirty="0"/>
              <a:t> </a:t>
            </a:r>
            <a:r>
              <a:rPr lang="en-US" sz="1800" dirty="0" err="1"/>
              <a:t>hành</a:t>
            </a:r>
            <a:r>
              <a:rPr lang="en-US" sz="1800" dirty="0"/>
              <a:t> </a:t>
            </a:r>
            <a:r>
              <a:rPr lang="en-US" sz="1800" dirty="0" err="1"/>
              <a:t>cấp</a:t>
            </a:r>
            <a:r>
              <a:rPr lang="en-US" sz="1800" dirty="0"/>
              <a:t> </a:t>
            </a:r>
            <a:r>
              <a:rPr lang="en-US" sz="1800" dirty="0" err="1"/>
              <a:t>cao</a:t>
            </a:r>
            <a:r>
              <a:rPr lang="en-US" sz="1800" dirty="0"/>
              <a:t> </a:t>
            </a:r>
            <a:r>
              <a:rPr lang="en-US" sz="1800" dirty="0" err="1"/>
              <a:t>của</a:t>
            </a:r>
            <a:r>
              <a:rPr lang="en-US" sz="1800" dirty="0"/>
              <a:t> </a:t>
            </a:r>
            <a:r>
              <a:rPr lang="en-US" sz="1800" dirty="0" err="1"/>
              <a:t>công</a:t>
            </a:r>
            <a:r>
              <a:rPr lang="en-US" sz="1800" dirty="0"/>
              <a:t> </a:t>
            </a:r>
            <a:r>
              <a:rPr lang="en-US" sz="1800" dirty="0" err="1"/>
              <a:t>ty</a:t>
            </a:r>
            <a:r>
              <a:rPr lang="en-US" sz="1800" dirty="0"/>
              <a:t> </a:t>
            </a:r>
            <a:r>
              <a:rPr lang="en-US" sz="1800" dirty="0" err="1"/>
              <a:t>để</a:t>
            </a:r>
            <a:r>
              <a:rPr lang="en-US" sz="1800" dirty="0"/>
              <a:t> </a:t>
            </a:r>
            <a:r>
              <a:rPr lang="en-US" sz="1800" dirty="0" err="1"/>
              <a:t>đưa</a:t>
            </a:r>
            <a:r>
              <a:rPr lang="en-US" sz="1800" dirty="0"/>
              <a:t> </a:t>
            </a:r>
            <a:r>
              <a:rPr lang="en-US" sz="1800" dirty="0" err="1"/>
              <a:t>ra</a:t>
            </a:r>
            <a:r>
              <a:rPr lang="en-US" sz="1800" dirty="0"/>
              <a:t> </a:t>
            </a:r>
            <a:r>
              <a:rPr lang="en-US" sz="1800" dirty="0" err="1"/>
              <a:t>các</a:t>
            </a:r>
            <a:r>
              <a:rPr lang="en-US" sz="1800" dirty="0"/>
              <a:t> </a:t>
            </a:r>
            <a:r>
              <a:rPr lang="en-US" sz="1800" dirty="0" err="1"/>
              <a:t>dự</a:t>
            </a:r>
            <a:r>
              <a:rPr lang="en-US" sz="1800" dirty="0"/>
              <a:t> </a:t>
            </a:r>
            <a:r>
              <a:rPr lang="en-US" sz="1800" dirty="0" err="1"/>
              <a:t>báo</a:t>
            </a:r>
            <a:r>
              <a:rPr lang="en-US" sz="1800" dirty="0"/>
              <a:t> </a:t>
            </a:r>
            <a:r>
              <a:rPr lang="en-US" sz="1800" dirty="0" err="1"/>
              <a:t>lượng</a:t>
            </a:r>
            <a:r>
              <a:rPr lang="en-US" sz="1800" dirty="0"/>
              <a:t> </a:t>
            </a:r>
            <a:r>
              <a:rPr lang="en-US" sz="1800" dirty="0" err="1"/>
              <a:t>bán</a:t>
            </a:r>
            <a:r>
              <a:rPr lang="en-US" sz="1800" dirty="0"/>
              <a:t> </a:t>
            </a:r>
            <a:r>
              <a:rPr lang="en-US" sz="1800" dirty="0" err="1"/>
              <a:t>hàng</a:t>
            </a:r>
            <a:endParaRPr lang="en-US" sz="1800" dirty="0"/>
          </a:p>
          <a:p>
            <a:pPr algn="just">
              <a:lnSpc>
                <a:spcPct val="140000"/>
              </a:lnSpc>
              <a:buClr>
                <a:srgbClr val="FF0000"/>
              </a:buClr>
              <a:buFont typeface="Wingdings" pitchFamily="2" charset="2"/>
              <a:buChar char="v"/>
            </a:pPr>
            <a:r>
              <a:rPr lang="en-US" sz="1800" dirty="0" err="1"/>
              <a:t>Lợi</a:t>
            </a:r>
            <a:r>
              <a:rPr lang="en-US" sz="1800" dirty="0"/>
              <a:t> </a:t>
            </a:r>
            <a:r>
              <a:rPr lang="en-US" sz="1800" dirty="0" err="1"/>
              <a:t>thế</a:t>
            </a:r>
            <a:r>
              <a:rPr lang="en-US" sz="1800" dirty="0"/>
              <a:t> </a:t>
            </a:r>
            <a:r>
              <a:rPr lang="en-US" sz="1800" dirty="0" err="1"/>
              <a:t>của</a:t>
            </a:r>
            <a:r>
              <a:rPr lang="en-US" sz="1800" dirty="0"/>
              <a:t> </a:t>
            </a:r>
            <a:r>
              <a:rPr lang="en-US" sz="1800" dirty="0" err="1"/>
              <a:t>phương</a:t>
            </a:r>
            <a:r>
              <a:rPr lang="en-US" sz="1800" dirty="0"/>
              <a:t> </a:t>
            </a:r>
            <a:r>
              <a:rPr lang="en-US" sz="1800" dirty="0" err="1"/>
              <a:t>pháp</a:t>
            </a:r>
            <a:r>
              <a:rPr lang="en-US" sz="1800" dirty="0"/>
              <a:t> </a:t>
            </a:r>
            <a:r>
              <a:rPr lang="en-US" sz="1800" dirty="0" err="1"/>
              <a:t>là</a:t>
            </a:r>
            <a:r>
              <a:rPr lang="en-US" sz="1800" dirty="0"/>
              <a:t> </a:t>
            </a:r>
            <a:r>
              <a:rPr lang="en-US" sz="1800" dirty="0" err="1"/>
              <a:t>có</a:t>
            </a:r>
            <a:r>
              <a:rPr lang="en-US" sz="1800" dirty="0"/>
              <a:t> </a:t>
            </a:r>
            <a:r>
              <a:rPr lang="en-US" sz="1800" dirty="0" err="1"/>
              <a:t>thể</a:t>
            </a:r>
            <a:r>
              <a:rPr lang="en-US" sz="1800" dirty="0"/>
              <a:t>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với</a:t>
            </a:r>
            <a:r>
              <a:rPr lang="en-US" sz="1800" dirty="0"/>
              <a:t> chi </a:t>
            </a:r>
            <a:r>
              <a:rPr lang="en-US" sz="1800" dirty="0" err="1"/>
              <a:t>phí</a:t>
            </a:r>
            <a:r>
              <a:rPr lang="en-US" sz="1800" dirty="0"/>
              <a:t> </a:t>
            </a:r>
            <a:r>
              <a:rPr lang="en-US" sz="1800" dirty="0" err="1"/>
              <a:t>ít</a:t>
            </a:r>
            <a:r>
              <a:rPr lang="en-US" sz="1800" dirty="0"/>
              <a:t> </a:t>
            </a:r>
            <a:r>
              <a:rPr lang="en-US" sz="1800" dirty="0" err="1"/>
              <a:t>hơn</a:t>
            </a:r>
            <a:r>
              <a:rPr lang="en-US" sz="1800" dirty="0"/>
              <a:t> so </a:t>
            </a:r>
            <a:r>
              <a:rPr lang="en-US" sz="1800" dirty="0" err="1"/>
              <a:t>với</a:t>
            </a:r>
            <a:r>
              <a:rPr lang="en-US" sz="1800" dirty="0"/>
              <a:t> </a:t>
            </a:r>
            <a:r>
              <a:rPr lang="en-US" sz="1800" dirty="0" err="1"/>
              <a:t>các</a:t>
            </a:r>
            <a:r>
              <a:rPr lang="en-US" sz="1800" dirty="0"/>
              <a:t> </a:t>
            </a:r>
            <a:r>
              <a:rPr lang="en-US" sz="1800" dirty="0" err="1"/>
              <a:t>kỹ</a:t>
            </a:r>
            <a:r>
              <a:rPr lang="en-US" sz="1800" dirty="0"/>
              <a:t> </a:t>
            </a:r>
            <a:r>
              <a:rPr lang="en-US" sz="1800" dirty="0" err="1"/>
              <a:t>thuật</a:t>
            </a:r>
            <a:r>
              <a:rPr lang="en-US" sz="1800" dirty="0"/>
              <a:t> </a:t>
            </a:r>
            <a:r>
              <a:rPr lang="en-US" sz="1800" dirty="0" err="1"/>
              <a:t>dự</a:t>
            </a:r>
            <a:r>
              <a:rPr lang="en-US" sz="1800" dirty="0"/>
              <a:t> </a:t>
            </a:r>
            <a:r>
              <a:rPr lang="en-US" sz="1800" dirty="0" err="1"/>
              <a:t>báo</a:t>
            </a:r>
            <a:r>
              <a:rPr lang="en-US" sz="1800" dirty="0"/>
              <a:t> </a:t>
            </a:r>
            <a:r>
              <a:rPr lang="en-US" sz="1800" dirty="0" err="1"/>
              <a:t>khác</a:t>
            </a:r>
            <a:endParaRPr lang="en-US" sz="1800" dirty="0"/>
          </a:p>
          <a:p>
            <a:pPr algn="just">
              <a:lnSpc>
                <a:spcPct val="140000"/>
              </a:lnSpc>
              <a:buClr>
                <a:srgbClr val="FF0000"/>
              </a:buClr>
              <a:buFont typeface="Wingdings" pitchFamily="2" charset="2"/>
              <a:buChar char="v"/>
            </a:pPr>
            <a:r>
              <a:rPr lang="en-US" sz="1800" dirty="0" err="1"/>
              <a:t>Nhược</a:t>
            </a:r>
            <a:r>
              <a:rPr lang="en-US" sz="1800" dirty="0"/>
              <a:t> </a:t>
            </a:r>
            <a:r>
              <a:rPr lang="en-US" sz="1800" dirty="0" err="1"/>
              <a:t>điểm</a:t>
            </a:r>
            <a:r>
              <a:rPr lang="en-US" sz="1800" dirty="0"/>
              <a:t>: </a:t>
            </a:r>
          </a:p>
          <a:p>
            <a:pPr algn="just">
              <a:lnSpc>
                <a:spcPct val="140000"/>
              </a:lnSpc>
              <a:buClr>
                <a:srgbClr val="FF0000"/>
              </a:buClr>
              <a:buFont typeface="Wingdings" panose="05000000000000000000" pitchFamily="2" charset="2"/>
              <a:buChar char="q"/>
            </a:pPr>
            <a:r>
              <a:rPr lang="en-US" sz="1800" dirty="0" err="1"/>
              <a:t>Rất</a:t>
            </a:r>
            <a:r>
              <a:rPr lang="en-US" sz="1800" dirty="0"/>
              <a:t> </a:t>
            </a:r>
            <a:r>
              <a:rPr lang="en-US" sz="1800" dirty="0" err="1"/>
              <a:t>chủ</a:t>
            </a:r>
            <a:r>
              <a:rPr lang="en-US" sz="1800" dirty="0"/>
              <a:t> </a:t>
            </a:r>
            <a:r>
              <a:rPr lang="en-US" sz="1800" dirty="0" err="1"/>
              <a:t>quan</a:t>
            </a:r>
            <a:r>
              <a:rPr lang="en-US" sz="1800" dirty="0"/>
              <a:t> </a:t>
            </a:r>
            <a:r>
              <a:rPr lang="en-US" sz="1800" dirty="0" err="1"/>
              <a:t>và</a:t>
            </a:r>
            <a:r>
              <a:rPr lang="en-US" sz="1800" dirty="0"/>
              <a:t> </a:t>
            </a:r>
            <a:r>
              <a:rPr lang="en-US" sz="1800" dirty="0" err="1"/>
              <a:t>dựa</a:t>
            </a:r>
            <a:r>
              <a:rPr lang="en-US" sz="1800" dirty="0"/>
              <a:t> </a:t>
            </a:r>
            <a:r>
              <a:rPr lang="en-US" sz="1800" dirty="0" err="1"/>
              <a:t>trên</a:t>
            </a:r>
            <a:r>
              <a:rPr lang="en-US" sz="1800" dirty="0"/>
              <a:t> </a:t>
            </a:r>
            <a:r>
              <a:rPr lang="en-US" sz="1800" dirty="0" err="1"/>
              <a:t>những</a:t>
            </a:r>
            <a:r>
              <a:rPr lang="en-US" sz="1800" dirty="0"/>
              <a:t> ý </a:t>
            </a:r>
            <a:r>
              <a:rPr lang="en-US" sz="1800" dirty="0" err="1"/>
              <a:t>kiến</a:t>
            </a:r>
            <a:r>
              <a:rPr lang="en-US" sz="1800" dirty="0"/>
              <a:t> ​​</a:t>
            </a:r>
            <a:r>
              <a:rPr lang="en-US" sz="1800" dirty="0" err="1"/>
              <a:t>cá</a:t>
            </a:r>
            <a:r>
              <a:rPr lang="en-US" sz="1800" dirty="0"/>
              <a:t> </a:t>
            </a:r>
            <a:r>
              <a:rPr lang="en-US" sz="1800" dirty="0" err="1"/>
              <a:t>nhân</a:t>
            </a:r>
            <a:r>
              <a:rPr lang="en-US" sz="1800" dirty="0"/>
              <a:t> </a:t>
            </a:r>
            <a:r>
              <a:rPr lang="en-US" sz="1800" dirty="0" err="1"/>
              <a:t>thường</a:t>
            </a:r>
            <a:r>
              <a:rPr lang="en-US" sz="1800" dirty="0"/>
              <a:t> </a:t>
            </a:r>
            <a:r>
              <a:rPr lang="en-US" sz="1800" dirty="0" err="1"/>
              <a:t>không</a:t>
            </a:r>
            <a:r>
              <a:rPr lang="en-US" sz="1800" dirty="0"/>
              <a:t> </a:t>
            </a:r>
            <a:r>
              <a:rPr lang="en-US" sz="1800" dirty="0" err="1"/>
              <a:t>được</a:t>
            </a:r>
            <a:r>
              <a:rPr lang="en-US" sz="1800" dirty="0"/>
              <a:t> </a:t>
            </a:r>
            <a:r>
              <a:rPr lang="en-US" sz="1800" dirty="0" err="1"/>
              <a:t>củng</a:t>
            </a:r>
            <a:r>
              <a:rPr lang="en-US" sz="1800" dirty="0"/>
              <a:t> </a:t>
            </a:r>
            <a:r>
              <a:rPr lang="en-US" sz="1800" dirty="0" err="1"/>
              <a:t>cố</a:t>
            </a:r>
            <a:r>
              <a:rPr lang="en-US" sz="1800" dirty="0"/>
              <a:t> </a:t>
            </a:r>
            <a:r>
              <a:rPr lang="en-US" sz="1800" dirty="0" err="1"/>
              <a:t>bằng</a:t>
            </a:r>
            <a:r>
              <a:rPr lang="en-US" sz="1800" dirty="0"/>
              <a:t> </a:t>
            </a:r>
            <a:r>
              <a:rPr lang="en-US" sz="1800" dirty="0" err="1"/>
              <a:t>các</a:t>
            </a:r>
            <a:r>
              <a:rPr lang="en-US" sz="1800" dirty="0"/>
              <a:t> </a:t>
            </a:r>
            <a:r>
              <a:rPr lang="en-US" sz="1800" dirty="0" err="1"/>
              <a:t>dữ</a:t>
            </a:r>
            <a:r>
              <a:rPr lang="en-US" sz="1800" dirty="0"/>
              <a:t> </a:t>
            </a:r>
            <a:r>
              <a:rPr lang="en-US" sz="1800" dirty="0" err="1"/>
              <a:t>kiện</a:t>
            </a:r>
            <a:r>
              <a:rPr lang="en-US" sz="1800" dirty="0"/>
              <a:t>, </a:t>
            </a:r>
          </a:p>
          <a:p>
            <a:pPr algn="just">
              <a:lnSpc>
                <a:spcPct val="140000"/>
              </a:lnSpc>
              <a:buClr>
                <a:srgbClr val="FF0000"/>
              </a:buClr>
              <a:buFont typeface="Wingdings" panose="05000000000000000000" pitchFamily="2" charset="2"/>
              <a:buChar char="q"/>
            </a:pPr>
            <a:r>
              <a:rPr lang="en-US" sz="1800" dirty="0" err="1"/>
              <a:t>Làm</a:t>
            </a:r>
            <a:r>
              <a:rPr lang="en-US" sz="1800" dirty="0"/>
              <a:t> </a:t>
            </a:r>
            <a:r>
              <a:rPr lang="en-US" sz="1800" dirty="0" err="1"/>
              <a:t>tăng</a:t>
            </a:r>
            <a:r>
              <a:rPr lang="en-US" sz="1800" dirty="0"/>
              <a:t> </a:t>
            </a:r>
            <a:r>
              <a:rPr lang="en-US" sz="1800" dirty="0" err="1"/>
              <a:t>thêm</a:t>
            </a:r>
            <a:r>
              <a:rPr lang="en-US" sz="1800" dirty="0"/>
              <a:t> </a:t>
            </a:r>
            <a:r>
              <a:rPr lang="en-US" sz="1800" dirty="0" err="1"/>
              <a:t>khối</a:t>
            </a:r>
            <a:r>
              <a:rPr lang="en-US" sz="1800" dirty="0"/>
              <a:t> </a:t>
            </a:r>
            <a:r>
              <a:rPr lang="en-US" sz="1800" dirty="0" err="1"/>
              <a:t>lượng</a:t>
            </a:r>
            <a:r>
              <a:rPr lang="en-US" sz="1800" dirty="0"/>
              <a:t> </a:t>
            </a:r>
            <a:r>
              <a:rPr lang="en-US" sz="1800" dirty="0" err="1"/>
              <a:t>công</a:t>
            </a:r>
            <a:r>
              <a:rPr lang="en-US" sz="1800" dirty="0"/>
              <a:t> </a:t>
            </a:r>
            <a:r>
              <a:rPr lang="en-US" sz="1800" dirty="0" err="1"/>
              <a:t>việc</a:t>
            </a:r>
            <a:r>
              <a:rPr lang="en-US" sz="1800" dirty="0"/>
              <a:t> </a:t>
            </a:r>
            <a:r>
              <a:rPr lang="en-US" sz="1800" dirty="0" err="1"/>
              <a:t>của</a:t>
            </a:r>
            <a:r>
              <a:rPr lang="en-US" sz="1800" dirty="0"/>
              <a:t> </a:t>
            </a:r>
            <a:r>
              <a:rPr lang="en-US" sz="1800" dirty="0" err="1"/>
              <a:t>những</a:t>
            </a:r>
            <a:r>
              <a:rPr lang="en-US" sz="1800" dirty="0"/>
              <a:t> </a:t>
            </a:r>
            <a:r>
              <a:rPr lang="en-US" sz="1800" dirty="0" err="1"/>
              <a:t>nhà</a:t>
            </a:r>
            <a:r>
              <a:rPr lang="en-US" sz="1800" dirty="0"/>
              <a:t> </a:t>
            </a:r>
            <a:r>
              <a:rPr lang="en-US" sz="1800" dirty="0" err="1"/>
              <a:t>điều</a:t>
            </a:r>
            <a:r>
              <a:rPr lang="en-US" sz="1800" dirty="0"/>
              <a:t> </a:t>
            </a:r>
            <a:r>
              <a:rPr lang="en-US" sz="1800" dirty="0" err="1"/>
              <a:t>hành</a:t>
            </a:r>
            <a:r>
              <a:rPr lang="en-US" sz="1800" dirty="0"/>
              <a:t> </a:t>
            </a:r>
            <a:r>
              <a:rPr lang="en-US" sz="1800" dirty="0" err="1"/>
              <a:t>cấp</a:t>
            </a:r>
            <a:r>
              <a:rPr lang="en-US" sz="1800" dirty="0"/>
              <a:t> </a:t>
            </a:r>
            <a:r>
              <a:rPr lang="en-US" sz="1800" dirty="0" err="1"/>
              <a:t>cao</a:t>
            </a:r>
            <a:r>
              <a:rPr lang="en-US" sz="1800" dirty="0"/>
              <a:t> </a:t>
            </a:r>
            <a:r>
              <a:rPr lang="en-US" sz="1800" dirty="0" err="1"/>
              <a:t>khi</a:t>
            </a:r>
            <a:r>
              <a:rPr lang="en-US" sz="1800" dirty="0"/>
              <a:t> </a:t>
            </a:r>
            <a:r>
              <a:rPr lang="en-US" sz="1800" dirty="0" err="1"/>
              <a:t>phải</a:t>
            </a:r>
            <a:r>
              <a:rPr lang="en-US" sz="1800" dirty="0"/>
              <a:t> </a:t>
            </a:r>
            <a:r>
              <a:rPr lang="en-US" sz="1800" dirty="0" err="1"/>
              <a:t>xem</a:t>
            </a:r>
            <a:r>
              <a:rPr lang="en-US" sz="1800" dirty="0"/>
              <a:t> </a:t>
            </a:r>
            <a:r>
              <a:rPr lang="en-US" sz="1800" dirty="0" err="1"/>
              <a:t>xét</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từ</a:t>
            </a:r>
            <a:r>
              <a:rPr lang="en-US" sz="1800" dirty="0"/>
              <a:t> </a:t>
            </a:r>
            <a:r>
              <a:rPr lang="en-US" sz="1800" dirty="0" err="1"/>
              <a:t>các</a:t>
            </a:r>
            <a:r>
              <a:rPr lang="en-US" sz="1800" dirty="0"/>
              <a:t> </a:t>
            </a:r>
            <a:r>
              <a:rPr lang="en-US" sz="1800" dirty="0" err="1"/>
              <a:t>vấn</a:t>
            </a:r>
            <a:r>
              <a:rPr lang="en-US" sz="1800" dirty="0"/>
              <a:t> </a:t>
            </a:r>
            <a:r>
              <a:rPr lang="en-US" sz="1800" dirty="0" err="1"/>
              <a:t>đề</a:t>
            </a:r>
            <a:r>
              <a:rPr lang="en-US" sz="1800" dirty="0"/>
              <a:t> </a:t>
            </a:r>
            <a:r>
              <a:rPr lang="en-US" sz="1800" dirty="0" err="1"/>
              <a:t>của</a:t>
            </a:r>
            <a:r>
              <a:rPr lang="en-US" sz="1800" dirty="0"/>
              <a:t> </a:t>
            </a:r>
            <a:r>
              <a:rPr lang="en-US" sz="1800" dirty="0" err="1"/>
              <a:t>các</a:t>
            </a:r>
            <a:r>
              <a:rPr lang="en-US" sz="1800" dirty="0"/>
              <a:t> </a:t>
            </a:r>
            <a:r>
              <a:rPr lang="en-US" sz="1800" dirty="0" err="1"/>
              <a:t>bộ</a:t>
            </a:r>
            <a:r>
              <a:rPr lang="en-US" sz="1800" dirty="0"/>
              <a:t> </a:t>
            </a:r>
            <a:r>
              <a:rPr lang="en-US" sz="1800" dirty="0" err="1"/>
              <a:t>phận</a:t>
            </a:r>
            <a:r>
              <a:rPr lang="en-US" sz="1800" dirty="0"/>
              <a:t> </a:t>
            </a:r>
            <a:r>
              <a:rPr lang="en-US" sz="1800" dirty="0" err="1"/>
              <a:t>chức</a:t>
            </a:r>
            <a:r>
              <a:rPr lang="en-US" sz="1800" dirty="0"/>
              <a:t> </a:t>
            </a:r>
            <a:r>
              <a:rPr lang="en-US" sz="1800" dirty="0" err="1"/>
              <a:t>năng</a:t>
            </a:r>
            <a:r>
              <a:rPr lang="en-US" sz="1800" dirty="0"/>
              <a:t> </a:t>
            </a:r>
            <a:r>
              <a:rPr lang="en-US" sz="1800" dirty="0" err="1"/>
              <a:t>trong</a:t>
            </a:r>
            <a:r>
              <a:rPr lang="en-US" sz="1800" dirty="0"/>
              <a:t> </a:t>
            </a:r>
            <a:r>
              <a:rPr lang="en-US" sz="1800" dirty="0" err="1"/>
              <a:t>công</a:t>
            </a:r>
            <a:r>
              <a:rPr lang="en-US" sz="1800" dirty="0"/>
              <a:t> </a:t>
            </a:r>
            <a:r>
              <a:rPr lang="en-US" sz="1800" dirty="0" err="1"/>
              <a:t>ty</a:t>
            </a:r>
            <a:endParaRPr lang="en-US" sz="1800" dirty="0"/>
          </a:p>
          <a:p>
            <a:pPr algn="just">
              <a:lnSpc>
                <a:spcPct val="140000"/>
              </a:lnSpc>
              <a:buClr>
                <a:srgbClr val="FF0000"/>
              </a:buClr>
              <a:buFont typeface="Wingdings" panose="05000000000000000000" pitchFamily="2" charset="2"/>
              <a:buChar char="q"/>
            </a:pPr>
            <a:r>
              <a:rPr lang="en-US" sz="1800" dirty="0" err="1"/>
              <a:t>Thường</a:t>
            </a:r>
            <a:r>
              <a:rPr lang="en-US" sz="1800" dirty="0"/>
              <a:t> </a:t>
            </a:r>
            <a:r>
              <a:rPr lang="en-US" sz="1800" dirty="0" err="1"/>
              <a:t>không</a:t>
            </a:r>
            <a:r>
              <a:rPr lang="en-US" sz="1800" dirty="0"/>
              <a:t> </a:t>
            </a:r>
            <a:r>
              <a:rPr lang="en-US" sz="1800" dirty="0" err="1"/>
              <a:t>dựa</a:t>
            </a:r>
            <a:r>
              <a:rPr lang="en-US" sz="1800" dirty="0"/>
              <a:t> </a:t>
            </a:r>
            <a:r>
              <a:rPr lang="en-US" sz="1800" dirty="0" err="1"/>
              <a:t>trên</a:t>
            </a:r>
            <a:r>
              <a:rPr lang="en-US" sz="1800" dirty="0"/>
              <a:t> </a:t>
            </a:r>
            <a:r>
              <a:rPr lang="en-US" sz="1800" dirty="0" err="1"/>
              <a:t>số</a:t>
            </a:r>
            <a:r>
              <a:rPr lang="en-US" sz="1800" dirty="0"/>
              <a:t> </a:t>
            </a:r>
            <a:r>
              <a:rPr lang="en-US" sz="1800" dirty="0" err="1"/>
              <a:t>liệu</a:t>
            </a:r>
            <a:r>
              <a:rPr lang="en-US" sz="1800" dirty="0"/>
              <a:t> </a:t>
            </a:r>
            <a:r>
              <a:rPr lang="en-US" sz="1800" dirty="0" err="1"/>
              <a:t>về</a:t>
            </a:r>
            <a:r>
              <a:rPr lang="en-US" sz="1800" dirty="0"/>
              <a:t> </a:t>
            </a:r>
            <a:r>
              <a:rPr lang="en-US" sz="1800" dirty="0" err="1"/>
              <a:t>sản</a:t>
            </a:r>
            <a:r>
              <a:rPr lang="en-US" sz="1800" dirty="0"/>
              <a:t> </a:t>
            </a:r>
            <a:r>
              <a:rPr lang="en-US" sz="1800" dirty="0" err="1"/>
              <a:t>phẩm</a:t>
            </a:r>
            <a:r>
              <a:rPr lang="en-US" sz="1800" dirty="0"/>
              <a:t>, </a:t>
            </a:r>
            <a:r>
              <a:rPr lang="en-US" sz="1800" dirty="0" err="1"/>
              <a:t>khách</a:t>
            </a:r>
            <a:r>
              <a:rPr lang="en-US" sz="1800" dirty="0"/>
              <a:t> </a:t>
            </a:r>
            <a:r>
              <a:rPr lang="en-US" sz="1800" dirty="0" err="1"/>
              <a:t>hàng</a:t>
            </a:r>
            <a:r>
              <a:rPr lang="en-US" sz="1800" dirty="0"/>
              <a:t>, </a:t>
            </a:r>
            <a:r>
              <a:rPr lang="en-US" sz="1800" dirty="0" err="1"/>
              <a:t>hoặc</a:t>
            </a:r>
            <a:r>
              <a:rPr lang="en-US" sz="1800" dirty="0"/>
              <a:t> </a:t>
            </a:r>
            <a:r>
              <a:rPr lang="en-US" sz="1800" dirty="0" err="1"/>
              <a:t>vùng</a:t>
            </a:r>
            <a:r>
              <a:rPr lang="en-US" sz="1800" dirty="0"/>
              <a:t> </a:t>
            </a:r>
            <a:r>
              <a:rPr lang="en-US" sz="1800" dirty="0" err="1"/>
              <a:t>lãnh</a:t>
            </a:r>
            <a:r>
              <a:rPr lang="en-US" sz="1800" dirty="0"/>
              <a:t> </a:t>
            </a:r>
            <a:r>
              <a:rPr lang="en-US" sz="1800" dirty="0" err="1"/>
              <a:t>thổ</a:t>
            </a:r>
            <a:r>
              <a:rPr lang="en-US" sz="1800" dirty="0"/>
              <a:t>, </a:t>
            </a:r>
            <a:r>
              <a:rPr lang="en-US" sz="1800" dirty="0" err="1"/>
              <a:t>nên</a:t>
            </a:r>
            <a:r>
              <a:rPr lang="en-US" sz="1800" dirty="0"/>
              <a:t> </a:t>
            </a:r>
            <a:r>
              <a:rPr lang="en-US" sz="1800" dirty="0" err="1"/>
              <a:t>rất</a:t>
            </a:r>
            <a:r>
              <a:rPr lang="en-US" sz="1800" dirty="0"/>
              <a:t> </a:t>
            </a:r>
            <a:r>
              <a:rPr lang="en-US" sz="1800" dirty="0" err="1"/>
              <a:t>khó</a:t>
            </a:r>
            <a:r>
              <a:rPr lang="en-US" sz="1800" dirty="0"/>
              <a:t> </a:t>
            </a:r>
            <a:r>
              <a:rPr lang="en-US" sz="1800" dirty="0" err="1"/>
              <a:t>để</a:t>
            </a:r>
            <a:r>
              <a:rPr lang="en-US" sz="1800" dirty="0"/>
              <a:t> </a:t>
            </a:r>
            <a:r>
              <a:rPr lang="en-US" sz="1800" dirty="0" err="1"/>
              <a:t>phân</a:t>
            </a:r>
            <a:r>
              <a:rPr lang="en-US" sz="1800" dirty="0"/>
              <a:t> </a:t>
            </a:r>
            <a:r>
              <a:rPr lang="en-US" sz="1800" dirty="0" err="1"/>
              <a:t>nhỏ</a:t>
            </a:r>
            <a:r>
              <a:rPr lang="en-US" sz="1800" dirty="0"/>
              <a:t> </a:t>
            </a:r>
            <a:r>
              <a:rPr lang="en-US" sz="1800" dirty="0" err="1"/>
              <a:t>thành</a:t>
            </a:r>
            <a:r>
              <a:rPr lang="en-US" sz="1800" dirty="0"/>
              <a:t> </a:t>
            </a:r>
            <a:r>
              <a:rPr lang="en-US" sz="1800" dirty="0" err="1"/>
              <a:t>các</a:t>
            </a:r>
            <a:r>
              <a:rPr lang="en-US" sz="1800" dirty="0"/>
              <a:t> </a:t>
            </a:r>
            <a:r>
              <a:rPr lang="en-US" sz="1800" dirty="0" err="1"/>
              <a:t>dự</a:t>
            </a:r>
            <a:r>
              <a:rPr lang="en-US" sz="1800" dirty="0"/>
              <a:t> </a:t>
            </a:r>
            <a:r>
              <a:rPr lang="en-US" sz="1800" dirty="0" err="1"/>
              <a:t>báo</a:t>
            </a:r>
            <a:r>
              <a:rPr lang="en-US" sz="1800" dirty="0"/>
              <a:t> </a:t>
            </a:r>
            <a:r>
              <a:rPr lang="en-US" sz="1800" dirty="0" err="1"/>
              <a:t>cho</a:t>
            </a:r>
            <a:r>
              <a:rPr lang="en-US" sz="1800" dirty="0"/>
              <a:t> </a:t>
            </a:r>
            <a:r>
              <a:rPr lang="en-US" sz="1800" dirty="0" err="1"/>
              <a:t>các</a:t>
            </a:r>
            <a:r>
              <a:rPr lang="en-US" sz="1800" dirty="0"/>
              <a:t> </a:t>
            </a:r>
            <a:r>
              <a:rPr lang="en-US" sz="1800" dirty="0" err="1"/>
              <a:t>hoạt</a:t>
            </a:r>
            <a:r>
              <a:rPr lang="en-US" sz="1800" dirty="0"/>
              <a:t> </a:t>
            </a:r>
            <a:r>
              <a:rPr lang="en-US" sz="1800" dirty="0" err="1"/>
              <a:t>động</a:t>
            </a:r>
            <a:endParaRPr lang="en-US" sz="1800" dirty="0"/>
          </a:p>
        </p:txBody>
      </p:sp>
    </p:spTree>
    <p:extLst>
      <p:ext uri="{BB962C8B-B14F-4D97-AF65-F5344CB8AC3E}">
        <p14:creationId xmlns:p14="http://schemas.microsoft.com/office/powerpoint/2010/main" val="13538451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12.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Delphi</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87</a:t>
            </a:fld>
            <a:endParaRPr lang="en-US"/>
          </a:p>
        </p:txBody>
      </p:sp>
      <p:sp>
        <p:nvSpPr>
          <p:cNvPr id="4" name="Content Placeholder 3"/>
          <p:cNvSpPr>
            <a:spLocks noGrp="1"/>
          </p:cNvSpPr>
          <p:nvPr>
            <p:ph sz="quarter" idx="1"/>
          </p:nvPr>
        </p:nvSpPr>
        <p:spPr>
          <a:xfrm>
            <a:off x="634746" y="1295400"/>
            <a:ext cx="8128254" cy="4953000"/>
          </a:xfrm>
        </p:spPr>
        <p:txBody>
          <a:bodyPr>
            <a:normAutofit/>
          </a:bodyPr>
          <a:lstStyle/>
          <a:p>
            <a:pPr algn="just">
              <a:lnSpc>
                <a:spcPct val="120000"/>
              </a:lnSpc>
              <a:buClr>
                <a:srgbClr val="FF0000"/>
              </a:buClr>
              <a:buFont typeface="Wingdings" pitchFamily="2" charset="2"/>
              <a:buChar char="v"/>
            </a:pPr>
            <a:r>
              <a:rPr lang="en-US" sz="2000" dirty="0" err="1"/>
              <a:t>Dựa</a:t>
            </a:r>
            <a:r>
              <a:rPr lang="en-US" sz="2000" dirty="0"/>
              <a:t> </a:t>
            </a:r>
            <a:r>
              <a:rPr lang="en-US" sz="2000" dirty="0" err="1"/>
              <a:t>trên</a:t>
            </a:r>
            <a:r>
              <a:rPr lang="en-US" sz="2000" dirty="0"/>
              <a:t> </a:t>
            </a:r>
            <a:r>
              <a:rPr lang="en-US" sz="2000" dirty="0" err="1"/>
              <a:t>tư</a:t>
            </a:r>
            <a:r>
              <a:rPr lang="en-US" sz="2000" dirty="0"/>
              <a:t> </a:t>
            </a:r>
            <a:r>
              <a:rPr lang="en-US" sz="2000" dirty="0" err="1"/>
              <a:t>vấn</a:t>
            </a:r>
            <a:r>
              <a:rPr lang="en-US" sz="2000" dirty="0"/>
              <a:t> </a:t>
            </a:r>
            <a:r>
              <a:rPr lang="en-US" sz="2000" dirty="0" err="1"/>
              <a:t>của</a:t>
            </a:r>
            <a:r>
              <a:rPr lang="en-US" sz="2000" dirty="0"/>
              <a:t> </a:t>
            </a:r>
            <a:r>
              <a:rPr lang="en-US" sz="2000" dirty="0" err="1"/>
              <a:t>một</a:t>
            </a:r>
            <a:r>
              <a:rPr lang="en-US" sz="2000" dirty="0"/>
              <a:t> </a:t>
            </a:r>
            <a:r>
              <a:rPr lang="en-US" sz="2000" dirty="0" err="1"/>
              <a:t>nhóm</a:t>
            </a:r>
            <a:r>
              <a:rPr lang="en-US" sz="2000" dirty="0"/>
              <a:t> </a:t>
            </a:r>
            <a:r>
              <a:rPr lang="en-US" sz="2000" dirty="0" err="1"/>
              <a:t>các</a:t>
            </a:r>
            <a:r>
              <a:rPr lang="en-US" sz="2000" dirty="0"/>
              <a:t> </a:t>
            </a:r>
            <a:r>
              <a:rPr lang="en-US" sz="2000" dirty="0" err="1"/>
              <a:t>chuyên</a:t>
            </a:r>
            <a:r>
              <a:rPr lang="en-US" sz="2000" dirty="0"/>
              <a:t> </a:t>
            </a:r>
            <a:r>
              <a:rPr lang="en-US" sz="2000" dirty="0" err="1"/>
              <a:t>gia</a:t>
            </a:r>
            <a:endParaRPr lang="en-US" sz="2000" dirty="0"/>
          </a:p>
          <a:p>
            <a:pPr algn="just">
              <a:lnSpc>
                <a:spcPct val="120000"/>
              </a:lnSpc>
              <a:buClr>
                <a:srgbClr val="FF0000"/>
              </a:buClr>
              <a:buFont typeface="Wingdings" pitchFamily="2" charset="2"/>
              <a:buChar char="v"/>
            </a:pPr>
            <a:r>
              <a:rPr lang="en-US" sz="2000" dirty="0" err="1"/>
              <a:t>Phương</a:t>
            </a:r>
            <a:r>
              <a:rPr lang="en-US" sz="2000" dirty="0"/>
              <a:t> </a:t>
            </a:r>
            <a:r>
              <a:rPr lang="en-US" sz="2000" dirty="0" err="1"/>
              <a:t>pháp</a:t>
            </a:r>
            <a:r>
              <a:rPr lang="en-US" sz="2000" dirty="0"/>
              <a:t> Delphi </a:t>
            </a:r>
            <a:r>
              <a:rPr lang="en-US" sz="2000" dirty="0" err="1"/>
              <a:t>cố</a:t>
            </a:r>
            <a:r>
              <a:rPr lang="en-US" sz="2000" dirty="0"/>
              <a:t> </a:t>
            </a:r>
            <a:r>
              <a:rPr lang="en-US" sz="2000" dirty="0" err="1"/>
              <a:t>gắng</a:t>
            </a:r>
            <a:r>
              <a:rPr lang="en-US" sz="2000" dirty="0"/>
              <a:t> </a:t>
            </a:r>
            <a:r>
              <a:rPr lang="en-US" sz="2000" dirty="0" err="1"/>
              <a:t>khắc</a:t>
            </a:r>
            <a:r>
              <a:rPr lang="en-US" sz="2000" dirty="0"/>
              <a:t> </a:t>
            </a:r>
            <a:r>
              <a:rPr lang="en-US" sz="2000" dirty="0" err="1"/>
              <a:t>phục</a:t>
            </a:r>
            <a:r>
              <a:rPr lang="en-US" sz="2000" dirty="0"/>
              <a:t> </a:t>
            </a:r>
            <a:r>
              <a:rPr lang="en-US" sz="2000" dirty="0" err="1"/>
              <a:t>tính</a:t>
            </a:r>
            <a:r>
              <a:rPr lang="en-US" sz="2000" dirty="0"/>
              <a:t> </a:t>
            </a:r>
            <a:r>
              <a:rPr lang="en-US" sz="2000" dirty="0" err="1"/>
              <a:t>thiên</a:t>
            </a:r>
            <a:r>
              <a:rPr lang="en-US" sz="2000" dirty="0"/>
              <a:t> </a:t>
            </a:r>
            <a:r>
              <a:rPr lang="en-US" sz="2000" dirty="0" err="1"/>
              <a:t>vị</a:t>
            </a:r>
            <a:r>
              <a:rPr lang="en-US" sz="2000" dirty="0"/>
              <a:t> </a:t>
            </a:r>
            <a:r>
              <a:rPr lang="en-US" sz="2000" dirty="0" err="1"/>
              <a:t>bằng</a:t>
            </a:r>
            <a:r>
              <a:rPr lang="en-US" sz="2000" dirty="0"/>
              <a:t> </a:t>
            </a:r>
            <a:r>
              <a:rPr lang="en-US" sz="2000" dirty="0" err="1"/>
              <a:t>cách</a:t>
            </a:r>
            <a:r>
              <a:rPr lang="en-US" sz="2000" dirty="0"/>
              <a:t> </a:t>
            </a:r>
            <a:r>
              <a:rPr lang="en-US" sz="2000" dirty="0" err="1"/>
              <a:t>yêu</a:t>
            </a:r>
            <a:r>
              <a:rPr lang="en-US" sz="2000" dirty="0"/>
              <a:t> </a:t>
            </a:r>
            <a:r>
              <a:rPr lang="en-US" sz="2000" dirty="0" err="1"/>
              <a:t>cầu</a:t>
            </a:r>
            <a:r>
              <a:rPr lang="en-US" sz="2000" dirty="0"/>
              <a:t> </a:t>
            </a:r>
            <a:r>
              <a:rPr lang="en-US" sz="2000" dirty="0" err="1"/>
              <a:t>mỗi</a:t>
            </a:r>
            <a:r>
              <a:rPr lang="en-US" sz="2000" dirty="0"/>
              <a:t> </a:t>
            </a:r>
            <a:r>
              <a:rPr lang="en-US" sz="2000" dirty="0" err="1"/>
              <a:t>chuyên</a:t>
            </a:r>
            <a:r>
              <a:rPr lang="en-US" sz="2000" dirty="0"/>
              <a:t> </a:t>
            </a:r>
            <a:r>
              <a:rPr lang="en-US" sz="2000" dirty="0" err="1"/>
              <a:t>gia</a:t>
            </a:r>
            <a:r>
              <a:rPr lang="en-US" sz="2000" dirty="0"/>
              <a:t> </a:t>
            </a:r>
            <a:r>
              <a:rPr lang="en-US" sz="2000" dirty="0" err="1"/>
              <a:t>làm</a:t>
            </a:r>
            <a:r>
              <a:rPr lang="en-US" sz="2000" dirty="0"/>
              <a:t> </a:t>
            </a:r>
            <a:r>
              <a:rPr lang="en-US" sz="2000" dirty="0" err="1"/>
              <a:t>báo</a:t>
            </a:r>
            <a:r>
              <a:rPr lang="en-US" sz="2000" dirty="0"/>
              <a:t> </a:t>
            </a:r>
            <a:r>
              <a:rPr lang="en-US" sz="2000" dirty="0" err="1"/>
              <a:t>cáo</a:t>
            </a:r>
            <a:r>
              <a:rPr lang="en-US" sz="2000" dirty="0"/>
              <a:t> </a:t>
            </a:r>
            <a:r>
              <a:rPr lang="en-US" sz="2000" dirty="0" err="1"/>
              <a:t>dự</a:t>
            </a:r>
            <a:r>
              <a:rPr lang="en-US" sz="2000" dirty="0"/>
              <a:t> </a:t>
            </a:r>
            <a:r>
              <a:rPr lang="en-US" sz="2000" dirty="0" err="1"/>
              <a:t>báo</a:t>
            </a:r>
            <a:r>
              <a:rPr lang="en-US" sz="2000" dirty="0"/>
              <a:t> </a:t>
            </a:r>
            <a:r>
              <a:rPr lang="en-US" sz="2000" dirty="0" err="1"/>
              <a:t>dưới</a:t>
            </a:r>
            <a:r>
              <a:rPr lang="en-US" sz="2000" dirty="0"/>
              <a:t> </a:t>
            </a:r>
            <a:r>
              <a:rPr lang="en-US" sz="2000" dirty="0" err="1"/>
              <a:t>dạng</a:t>
            </a:r>
            <a:r>
              <a:rPr lang="en-US" sz="2000" dirty="0"/>
              <a:t> </a:t>
            </a:r>
            <a:r>
              <a:rPr lang="en-US" sz="2000" dirty="0" err="1"/>
              <a:t>ẩn</a:t>
            </a:r>
            <a:r>
              <a:rPr lang="en-US" sz="2000" dirty="0"/>
              <a:t> </a:t>
            </a:r>
            <a:r>
              <a:rPr lang="en-US" sz="2000" dirty="0" err="1"/>
              <a:t>danh</a:t>
            </a:r>
            <a:r>
              <a:rPr lang="en-US" sz="2000" dirty="0"/>
              <a:t>, </a:t>
            </a:r>
            <a:r>
              <a:rPr lang="en-US" sz="2000" dirty="0" err="1"/>
              <a:t>sau</a:t>
            </a:r>
            <a:r>
              <a:rPr lang="en-US" sz="2000" dirty="0"/>
              <a:t> </a:t>
            </a:r>
            <a:r>
              <a:rPr lang="en-US" sz="2000" dirty="0" err="1"/>
              <a:t>đó</a:t>
            </a:r>
            <a:r>
              <a:rPr lang="en-US" sz="2000" dirty="0"/>
              <a:t> </a:t>
            </a:r>
            <a:r>
              <a:rPr lang="en-US" sz="2000" dirty="0" err="1"/>
              <a:t>gửi</a:t>
            </a:r>
            <a:r>
              <a:rPr lang="en-US" sz="2000" dirty="0"/>
              <a:t> </a:t>
            </a:r>
            <a:r>
              <a:rPr lang="en-US" sz="2000" dirty="0" err="1"/>
              <a:t>cho</a:t>
            </a:r>
            <a:r>
              <a:rPr lang="en-US" sz="2000" dirty="0"/>
              <a:t> </a:t>
            </a:r>
            <a:r>
              <a:rPr lang="en-US" sz="2000" dirty="0" err="1"/>
              <a:t>một</a:t>
            </a:r>
            <a:r>
              <a:rPr lang="en-US" sz="2000" dirty="0"/>
              <a:t> </a:t>
            </a:r>
            <a:r>
              <a:rPr lang="en-US" sz="2000" dirty="0" err="1"/>
              <a:t>nhóm</a:t>
            </a:r>
            <a:r>
              <a:rPr lang="en-US" sz="2000" dirty="0"/>
              <a:t> </a:t>
            </a:r>
            <a:r>
              <a:rPr lang="en-US" sz="2000" dirty="0" err="1"/>
              <a:t>điều</a:t>
            </a:r>
            <a:r>
              <a:rPr lang="en-US" sz="2000" dirty="0"/>
              <a:t> </a:t>
            </a:r>
            <a:r>
              <a:rPr lang="en-US" sz="2000" dirty="0" err="1"/>
              <a:t>phối</a:t>
            </a:r>
            <a:endParaRPr lang="en-US" sz="2000" dirty="0"/>
          </a:p>
          <a:p>
            <a:pPr algn="just">
              <a:lnSpc>
                <a:spcPct val="120000"/>
              </a:lnSpc>
              <a:buClr>
                <a:srgbClr val="FF0000"/>
              </a:buClr>
              <a:buFont typeface="Wingdings" pitchFamily="2" charset="2"/>
              <a:buChar char="v"/>
            </a:pPr>
            <a:r>
              <a:rPr lang="en-US" sz="2000" dirty="0" err="1"/>
              <a:t>Nhóm</a:t>
            </a:r>
            <a:r>
              <a:rPr lang="en-US" sz="2000" dirty="0"/>
              <a:t> </a:t>
            </a:r>
            <a:r>
              <a:rPr lang="en-US" sz="2000" dirty="0" err="1"/>
              <a:t>điều</a:t>
            </a:r>
            <a:r>
              <a:rPr lang="en-US" sz="2000" dirty="0"/>
              <a:t> </a:t>
            </a:r>
            <a:r>
              <a:rPr lang="en-US" sz="2000" dirty="0" err="1"/>
              <a:t>phối</a:t>
            </a:r>
            <a:r>
              <a:rPr lang="en-US" sz="2000" dirty="0"/>
              <a:t> </a:t>
            </a:r>
            <a:r>
              <a:rPr lang="en-US" sz="2000" dirty="0" err="1"/>
              <a:t>sẽ</a:t>
            </a:r>
            <a:r>
              <a:rPr lang="en-US" sz="2000" dirty="0"/>
              <a:t> </a:t>
            </a:r>
            <a:r>
              <a:rPr lang="en-US" sz="2000" dirty="0" err="1"/>
              <a:t>phân</a:t>
            </a:r>
            <a:r>
              <a:rPr lang="en-US" sz="2000" dirty="0"/>
              <a:t> </a:t>
            </a:r>
            <a:r>
              <a:rPr lang="en-US" sz="2000" dirty="0" err="1"/>
              <a:t>tích</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dự</a:t>
            </a:r>
            <a:r>
              <a:rPr lang="en-US" sz="2000" dirty="0"/>
              <a:t> </a:t>
            </a:r>
            <a:r>
              <a:rPr lang="en-US" sz="2000" dirty="0" err="1"/>
              <a:t>báo</a:t>
            </a:r>
            <a:r>
              <a:rPr lang="en-US" sz="2000" dirty="0"/>
              <a:t> </a:t>
            </a:r>
            <a:r>
              <a:rPr lang="en-US" sz="2000" dirty="0" err="1"/>
              <a:t>và</a:t>
            </a:r>
            <a:r>
              <a:rPr lang="en-US" sz="2000" dirty="0"/>
              <a:t> </a:t>
            </a:r>
            <a:r>
              <a:rPr lang="en-US" sz="2000" dirty="0" err="1"/>
              <a:t>gửi</a:t>
            </a:r>
            <a:r>
              <a:rPr lang="en-US" sz="2000" dirty="0"/>
              <a:t> </a:t>
            </a:r>
            <a:r>
              <a:rPr lang="en-US" sz="2000" dirty="0" err="1"/>
              <a:t>cho</a:t>
            </a:r>
            <a:r>
              <a:rPr lang="en-US" sz="2000" dirty="0"/>
              <a:t> </a:t>
            </a:r>
            <a:r>
              <a:rPr lang="en-US" sz="2000" dirty="0" err="1"/>
              <a:t>các</a:t>
            </a:r>
            <a:r>
              <a:rPr lang="en-US" sz="2000" dirty="0"/>
              <a:t> </a:t>
            </a:r>
            <a:r>
              <a:rPr lang="en-US" sz="2000" dirty="0" err="1"/>
              <a:t>thành</a:t>
            </a:r>
            <a:r>
              <a:rPr lang="en-US" sz="2000" dirty="0"/>
              <a:t> </a:t>
            </a:r>
            <a:r>
              <a:rPr lang="en-US" sz="2000" dirty="0" err="1"/>
              <a:t>viên</a:t>
            </a:r>
            <a:r>
              <a:rPr lang="en-US" sz="2000" dirty="0"/>
              <a:t> con </a:t>
            </a:r>
            <a:r>
              <a:rPr lang="en-US" sz="2000" dirty="0" err="1"/>
              <a:t>số</a:t>
            </a:r>
            <a:r>
              <a:rPr lang="en-US" sz="2000" dirty="0"/>
              <a:t> </a:t>
            </a:r>
            <a:r>
              <a:rPr lang="en-US" sz="2000" dirty="0" err="1"/>
              <a:t>dự</a:t>
            </a:r>
            <a:r>
              <a:rPr lang="en-US" sz="2000" dirty="0"/>
              <a:t> </a:t>
            </a:r>
            <a:r>
              <a:rPr lang="en-US" sz="2000" dirty="0" err="1"/>
              <a:t>báo</a:t>
            </a:r>
            <a:r>
              <a:rPr lang="en-US" sz="2000" dirty="0"/>
              <a:t> </a:t>
            </a:r>
            <a:r>
              <a:rPr lang="en-US" sz="2000" dirty="0" err="1"/>
              <a:t>trung</a:t>
            </a:r>
            <a:r>
              <a:rPr lang="en-US" sz="2000" dirty="0"/>
              <a:t> </a:t>
            </a:r>
            <a:r>
              <a:rPr lang="en-US" sz="2000" dirty="0" err="1"/>
              <a:t>bình</a:t>
            </a:r>
            <a:r>
              <a:rPr lang="en-US" sz="2000" dirty="0"/>
              <a:t> </a:t>
            </a:r>
          </a:p>
          <a:p>
            <a:pPr algn="just">
              <a:lnSpc>
                <a:spcPct val="120000"/>
              </a:lnSpc>
              <a:buClr>
                <a:srgbClr val="FF0000"/>
              </a:buClr>
              <a:buFont typeface="Wingdings" pitchFamily="2" charset="2"/>
              <a:buChar char="v"/>
            </a:pPr>
            <a:r>
              <a:rPr lang="en-US" sz="2000" dirty="0" err="1"/>
              <a:t>Mỗi</a:t>
            </a:r>
            <a:r>
              <a:rPr lang="en-US" sz="2000" dirty="0"/>
              <a:t> </a:t>
            </a:r>
            <a:r>
              <a:rPr lang="en-US" sz="2000" dirty="0" err="1"/>
              <a:t>chuyên</a:t>
            </a:r>
            <a:r>
              <a:rPr lang="en-US" sz="2000" dirty="0"/>
              <a:t> </a:t>
            </a:r>
            <a:r>
              <a:rPr lang="en-US" sz="2000" dirty="0" err="1"/>
              <a:t>gia</a:t>
            </a:r>
            <a:r>
              <a:rPr lang="en-US" sz="2000" dirty="0"/>
              <a:t> </a:t>
            </a:r>
            <a:r>
              <a:rPr lang="en-US" sz="2000" dirty="0" err="1"/>
              <a:t>được</a:t>
            </a:r>
            <a:r>
              <a:rPr lang="en-US" sz="2000" dirty="0"/>
              <a:t> </a:t>
            </a:r>
            <a:r>
              <a:rPr lang="en-US" sz="2000" dirty="0" err="1"/>
              <a:t>yêu</a:t>
            </a:r>
            <a:r>
              <a:rPr lang="en-US" sz="2000" dirty="0"/>
              <a:t> </a:t>
            </a:r>
            <a:r>
              <a:rPr lang="en-US" sz="2000" dirty="0" err="1"/>
              <a:t>cầu</a:t>
            </a:r>
            <a:r>
              <a:rPr lang="en-US" sz="2000" dirty="0"/>
              <a:t> </a:t>
            </a:r>
            <a:r>
              <a:rPr lang="en-US" sz="2000" dirty="0" err="1"/>
              <a:t>nộp</a:t>
            </a:r>
            <a:r>
              <a:rPr lang="en-US" sz="2000" dirty="0"/>
              <a:t> 1 </a:t>
            </a:r>
            <a:r>
              <a:rPr lang="en-US" sz="2000" dirty="0" err="1"/>
              <a:t>bản</a:t>
            </a:r>
            <a:r>
              <a:rPr lang="en-US" sz="2000" dirty="0"/>
              <a:t> </a:t>
            </a:r>
            <a:r>
              <a:rPr lang="en-US" sz="2000" dirty="0" err="1"/>
              <a:t>dự</a:t>
            </a:r>
            <a:r>
              <a:rPr lang="en-US" sz="2000" dirty="0"/>
              <a:t> </a:t>
            </a:r>
            <a:r>
              <a:rPr lang="en-US" sz="2000" dirty="0" err="1"/>
              <a:t>báo</a:t>
            </a:r>
            <a:r>
              <a:rPr lang="en-US" sz="2000" dirty="0"/>
              <a:t> </a:t>
            </a:r>
            <a:r>
              <a:rPr lang="en-US" sz="2000" dirty="0" err="1"/>
              <a:t>khác</a:t>
            </a:r>
            <a:r>
              <a:rPr lang="en-US" sz="2000" dirty="0"/>
              <a:t> </a:t>
            </a:r>
            <a:r>
              <a:rPr lang="en-US" sz="2000" dirty="0" err="1"/>
              <a:t>và</a:t>
            </a:r>
            <a:r>
              <a:rPr lang="en-US" sz="2000" dirty="0"/>
              <a:t> </a:t>
            </a:r>
            <a:r>
              <a:rPr lang="en-US" sz="2000" dirty="0" err="1"/>
              <a:t>một</a:t>
            </a:r>
            <a:r>
              <a:rPr lang="en-US" sz="2000" dirty="0"/>
              <a:t> </a:t>
            </a:r>
            <a:r>
              <a:rPr lang="en-US" sz="2000" dirty="0" err="1"/>
              <a:t>lần</a:t>
            </a:r>
            <a:r>
              <a:rPr lang="en-US" sz="2000" dirty="0"/>
              <a:t> </a:t>
            </a:r>
            <a:r>
              <a:rPr lang="en-US" sz="2000" dirty="0" err="1"/>
              <a:t>nữa</a:t>
            </a:r>
            <a:r>
              <a:rPr lang="en-US" sz="2000" dirty="0"/>
              <a:t> </a:t>
            </a:r>
            <a:r>
              <a:rPr lang="en-US" sz="2000" dirty="0" err="1"/>
              <a:t>nhận</a:t>
            </a:r>
            <a:r>
              <a:rPr lang="en-US" sz="2000" dirty="0"/>
              <a:t> </a:t>
            </a:r>
            <a:r>
              <a:rPr lang="en-US" sz="2000" dirty="0" err="1"/>
              <a:t>được</a:t>
            </a:r>
            <a:r>
              <a:rPr lang="en-US" sz="2000" dirty="0"/>
              <a:t> </a:t>
            </a:r>
            <a:r>
              <a:rPr lang="en-US" sz="2000" dirty="0" err="1"/>
              <a:t>phản</a:t>
            </a:r>
            <a:r>
              <a:rPr lang="en-US" sz="2000" dirty="0"/>
              <a:t> </a:t>
            </a:r>
            <a:r>
              <a:rPr lang="en-US" sz="2000" dirty="0" err="1"/>
              <a:t>hồi</a:t>
            </a:r>
            <a:r>
              <a:rPr lang="en-US" sz="2000" dirty="0"/>
              <a:t> </a:t>
            </a:r>
            <a:r>
              <a:rPr lang="en-US" sz="2000" dirty="0" err="1"/>
              <a:t>từ</a:t>
            </a:r>
            <a:r>
              <a:rPr lang="en-US" sz="2000" dirty="0"/>
              <a:t> </a:t>
            </a:r>
            <a:r>
              <a:rPr lang="en-US" sz="2000" dirty="0" err="1"/>
              <a:t>nhóm</a:t>
            </a:r>
            <a:r>
              <a:rPr lang="en-US" sz="2000" dirty="0"/>
              <a:t> </a:t>
            </a:r>
            <a:r>
              <a:rPr lang="en-US" sz="2000" dirty="0" err="1"/>
              <a:t>điều</a:t>
            </a:r>
            <a:r>
              <a:rPr lang="en-US" sz="2000" dirty="0"/>
              <a:t> </a:t>
            </a:r>
            <a:r>
              <a:rPr lang="en-US" sz="2000" dirty="0" err="1"/>
              <a:t>phối</a:t>
            </a:r>
            <a:r>
              <a:rPr lang="en-US" sz="2000" dirty="0"/>
              <a:t> </a:t>
            </a:r>
          </a:p>
          <a:p>
            <a:pPr algn="just">
              <a:lnSpc>
                <a:spcPct val="120000"/>
              </a:lnSpc>
              <a:buClr>
                <a:srgbClr val="FF0000"/>
              </a:buClr>
              <a:buFont typeface="Wingdings" pitchFamily="2" charset="2"/>
              <a:buChar char="v"/>
            </a:pPr>
            <a:r>
              <a:rPr lang="en-US" sz="2000" dirty="0" err="1"/>
              <a:t>Quá</a:t>
            </a:r>
            <a:r>
              <a:rPr lang="en-US" sz="2000" dirty="0"/>
              <a:t> </a:t>
            </a:r>
            <a:r>
              <a:rPr lang="en-US" sz="2000" dirty="0" err="1"/>
              <a:t>trình</a:t>
            </a:r>
            <a:r>
              <a:rPr lang="en-US" sz="2000" dirty="0"/>
              <a:t> </a:t>
            </a:r>
            <a:r>
              <a:rPr lang="en-US" sz="2000" dirty="0" err="1"/>
              <a:t>này</a:t>
            </a:r>
            <a:r>
              <a:rPr lang="en-US" sz="2000" dirty="0"/>
              <a:t> </a:t>
            </a:r>
            <a:r>
              <a:rPr lang="en-US" sz="2000" dirty="0" err="1"/>
              <a:t>tiếp</a:t>
            </a:r>
            <a:r>
              <a:rPr lang="en-US" sz="2000" dirty="0"/>
              <a:t> </a:t>
            </a:r>
            <a:r>
              <a:rPr lang="en-US" sz="2000" dirty="0" err="1"/>
              <a:t>tục</a:t>
            </a:r>
            <a:r>
              <a:rPr lang="en-US" sz="2000" dirty="0"/>
              <a:t> </a:t>
            </a:r>
            <a:r>
              <a:rPr lang="en-US" sz="2000" dirty="0" err="1"/>
              <a:t>cho</a:t>
            </a:r>
            <a:r>
              <a:rPr lang="en-US" sz="2000" dirty="0"/>
              <a:t> </a:t>
            </a:r>
            <a:r>
              <a:rPr lang="en-US" sz="2000" dirty="0" err="1"/>
              <a:t>đến</a:t>
            </a:r>
            <a:r>
              <a:rPr lang="en-US" sz="2000" dirty="0"/>
              <a:t> </a:t>
            </a:r>
            <a:r>
              <a:rPr lang="en-US" sz="2000" dirty="0" err="1"/>
              <a:t>khi</a:t>
            </a:r>
            <a:r>
              <a:rPr lang="en-US" sz="2000" dirty="0"/>
              <a:t> </a:t>
            </a:r>
            <a:r>
              <a:rPr lang="en-US" sz="2000" dirty="0" err="1"/>
              <a:t>đạt</a:t>
            </a:r>
            <a:r>
              <a:rPr lang="en-US" sz="2000" dirty="0"/>
              <a:t> </a:t>
            </a:r>
            <a:r>
              <a:rPr lang="en-US" sz="2000" dirty="0" err="1"/>
              <a:t>được</a:t>
            </a:r>
            <a:r>
              <a:rPr lang="en-US" sz="2000" dirty="0"/>
              <a:t> </a:t>
            </a:r>
            <a:r>
              <a:rPr lang="en-US" sz="2000" dirty="0" err="1"/>
              <a:t>sự</a:t>
            </a:r>
            <a:r>
              <a:rPr lang="en-US" sz="2000" dirty="0"/>
              <a:t> </a:t>
            </a:r>
            <a:r>
              <a:rPr lang="en-US" sz="2000" dirty="0" err="1"/>
              <a:t>đồng</a:t>
            </a:r>
            <a:r>
              <a:rPr lang="en-US" sz="2000" dirty="0"/>
              <a:t> </a:t>
            </a:r>
            <a:r>
              <a:rPr lang="en-US" sz="2000" dirty="0" err="1"/>
              <a:t>thuận</a:t>
            </a:r>
            <a:endParaRPr lang="vi-VN" sz="2000" dirty="0"/>
          </a:p>
        </p:txBody>
      </p:sp>
    </p:spTree>
    <p:extLst>
      <p:ext uri="{BB962C8B-B14F-4D97-AF65-F5344CB8AC3E}">
        <p14:creationId xmlns:p14="http://schemas.microsoft.com/office/powerpoint/2010/main" val="3442420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13.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tổng</a:t>
            </a:r>
            <a:r>
              <a:rPr lang="en-US" sz="2800" dirty="0">
                <a:solidFill>
                  <a:schemeClr val="tx1"/>
                </a:solidFill>
              </a:rPr>
              <a:t> </a:t>
            </a:r>
            <a:r>
              <a:rPr lang="en-US" sz="2800" dirty="0" err="1">
                <a:solidFill>
                  <a:schemeClr val="tx1"/>
                </a:solidFill>
              </a:rPr>
              <a:t>hợp</a:t>
            </a:r>
            <a:r>
              <a:rPr lang="en-US" sz="2800" dirty="0">
                <a:solidFill>
                  <a:schemeClr val="tx1"/>
                </a:solidFill>
              </a:rPr>
              <a:t> ý </a:t>
            </a:r>
            <a:r>
              <a:rPr lang="en-US" sz="2800" dirty="0" err="1">
                <a:solidFill>
                  <a:schemeClr val="tx1"/>
                </a:solidFill>
              </a:rPr>
              <a:t>kiến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LLBH</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88</a:t>
            </a:fld>
            <a:endParaRPr lang="en-US"/>
          </a:p>
        </p:txBody>
      </p:sp>
      <p:sp>
        <p:nvSpPr>
          <p:cNvPr id="4" name="Content Placeholder 3"/>
          <p:cNvSpPr>
            <a:spLocks noGrp="1"/>
          </p:cNvSpPr>
          <p:nvPr>
            <p:ph sz="quarter" idx="1"/>
          </p:nvPr>
        </p:nvSpPr>
        <p:spPr>
          <a:xfrm>
            <a:off x="609600" y="1263748"/>
            <a:ext cx="8382000" cy="5206956"/>
          </a:xfrm>
        </p:spPr>
        <p:txBody>
          <a:bodyPr>
            <a:noAutofit/>
          </a:bodyPr>
          <a:lstStyle/>
          <a:p>
            <a:pPr algn="just">
              <a:lnSpc>
                <a:spcPct val="100000"/>
              </a:lnSpc>
              <a:buClr>
                <a:srgbClr val="FF0000"/>
              </a:buClr>
              <a:buFont typeface="Wingdings" pitchFamily="2" charset="2"/>
              <a:buChar char="v"/>
            </a:pPr>
            <a:r>
              <a:rPr lang="en-US" sz="1600" b="1" dirty="0" err="1"/>
              <a:t>Ưu</a:t>
            </a:r>
            <a:r>
              <a:rPr lang="en-US" sz="1600" b="1" dirty="0"/>
              <a:t> </a:t>
            </a:r>
            <a:r>
              <a:rPr lang="en-US" sz="1600" b="1" dirty="0" err="1"/>
              <a:t>điểm</a:t>
            </a:r>
            <a:endParaRPr lang="en-US" sz="1600" b="1" dirty="0"/>
          </a:p>
          <a:p>
            <a:pPr lvl="0" algn="just">
              <a:lnSpc>
                <a:spcPct val="100000"/>
              </a:lnSpc>
              <a:buClr>
                <a:srgbClr val="FF0000"/>
              </a:buClr>
              <a:buFont typeface="Wingdings" panose="05000000000000000000" pitchFamily="2" charset="2"/>
              <a:buChar char="q"/>
            </a:pPr>
            <a:r>
              <a:rPr lang="en-US" sz="1600" dirty="0" err="1"/>
              <a:t>Tận</a:t>
            </a:r>
            <a:r>
              <a:rPr lang="en-US" sz="1600" dirty="0"/>
              <a:t> </a:t>
            </a:r>
            <a:r>
              <a:rPr lang="en-US" sz="1600" dirty="0" err="1"/>
              <a:t>dụng</a:t>
            </a:r>
            <a:r>
              <a:rPr lang="en-US" sz="1600" dirty="0"/>
              <a:t> </a:t>
            </a:r>
            <a:r>
              <a:rPr lang="en-US" sz="1600" dirty="0" err="1"/>
              <a:t>được</a:t>
            </a:r>
            <a:r>
              <a:rPr lang="en-US" sz="1600" dirty="0"/>
              <a:t> </a:t>
            </a:r>
            <a:r>
              <a:rPr lang="en-US" sz="1600" dirty="0" err="1"/>
              <a:t>những</a:t>
            </a:r>
            <a:r>
              <a:rPr lang="en-US" sz="1600" dirty="0"/>
              <a:t> </a:t>
            </a:r>
            <a:r>
              <a:rPr lang="en-US" sz="1600" dirty="0" err="1"/>
              <a:t>hiểu</a:t>
            </a:r>
            <a:r>
              <a:rPr lang="en-US" sz="1600" dirty="0"/>
              <a:t> </a:t>
            </a:r>
            <a:r>
              <a:rPr lang="en-US" sz="1600" dirty="0" err="1"/>
              <a:t>biết</a:t>
            </a:r>
            <a:r>
              <a:rPr lang="en-US" sz="1600" dirty="0"/>
              <a:t> </a:t>
            </a:r>
            <a:r>
              <a:rPr lang="en-US" sz="1600" dirty="0" err="1"/>
              <a:t>chuyên</a:t>
            </a:r>
            <a:r>
              <a:rPr lang="en-US" sz="1600" dirty="0"/>
              <a:t> </a:t>
            </a:r>
            <a:r>
              <a:rPr lang="en-US" sz="1600" dirty="0" err="1"/>
              <a:t>sâu</a:t>
            </a:r>
            <a:r>
              <a:rPr lang="en-US" sz="1600" dirty="0"/>
              <a:t> </a:t>
            </a:r>
            <a:r>
              <a:rPr lang="en-US" sz="1600" dirty="0" err="1"/>
              <a:t>của</a:t>
            </a:r>
            <a:r>
              <a:rPr lang="en-US" sz="1600" dirty="0"/>
              <a:t> </a:t>
            </a:r>
            <a:r>
              <a:rPr lang="en-US" sz="1600" dirty="0" err="1"/>
              <a:t>nhân</a:t>
            </a:r>
            <a:r>
              <a:rPr lang="en-US" sz="1600" dirty="0"/>
              <a:t> </a:t>
            </a:r>
            <a:r>
              <a:rPr lang="en-US" sz="1600" dirty="0" err="1"/>
              <a:t>viên</a:t>
            </a:r>
            <a:r>
              <a:rPr lang="en-US" sz="1600" dirty="0"/>
              <a:t> </a:t>
            </a:r>
            <a:r>
              <a:rPr lang="en-US" sz="1600" dirty="0" err="1"/>
              <a:t>bán</a:t>
            </a:r>
            <a:r>
              <a:rPr lang="en-US" sz="1600" dirty="0"/>
              <a:t> </a:t>
            </a:r>
            <a:r>
              <a:rPr lang="en-US" sz="1600" dirty="0" err="1"/>
              <a:t>hàng</a:t>
            </a:r>
            <a:r>
              <a:rPr lang="en-US" sz="1600" dirty="0"/>
              <a:t> </a:t>
            </a:r>
            <a:r>
              <a:rPr lang="en-US" sz="1600" dirty="0" err="1"/>
              <a:t>trên</a:t>
            </a:r>
            <a:r>
              <a:rPr lang="en-US" sz="1600" dirty="0"/>
              <a:t> </a:t>
            </a:r>
            <a:r>
              <a:rPr lang="en-US" sz="1600" dirty="0" err="1"/>
              <a:t>thị</a:t>
            </a:r>
            <a:r>
              <a:rPr lang="en-US" sz="1600" dirty="0"/>
              <a:t> </a:t>
            </a:r>
            <a:r>
              <a:rPr lang="en-US" sz="1600" dirty="0" err="1"/>
              <a:t>trường</a:t>
            </a:r>
            <a:endParaRPr lang="vi-VN" sz="1600" dirty="0"/>
          </a:p>
          <a:p>
            <a:pPr lvl="0" algn="just">
              <a:lnSpc>
                <a:spcPct val="100000"/>
              </a:lnSpc>
              <a:buClr>
                <a:srgbClr val="FF0000"/>
              </a:buClr>
              <a:buFont typeface="Wingdings" panose="05000000000000000000" pitchFamily="2" charset="2"/>
              <a:buChar char="q"/>
            </a:pPr>
            <a:r>
              <a:rPr lang="en-US" sz="1600" dirty="0" err="1"/>
              <a:t>Nhân</a:t>
            </a:r>
            <a:r>
              <a:rPr lang="en-US" sz="1600" dirty="0"/>
              <a:t> </a:t>
            </a:r>
            <a:r>
              <a:rPr lang="en-US" sz="1600" dirty="0" err="1"/>
              <a:t>viên</a:t>
            </a:r>
            <a:r>
              <a:rPr lang="en-US" sz="1600" dirty="0"/>
              <a:t> </a:t>
            </a:r>
            <a:r>
              <a:rPr lang="en-US" sz="1600" dirty="0" err="1"/>
              <a:t>bán</a:t>
            </a:r>
            <a:r>
              <a:rPr lang="en-US" sz="1600" dirty="0"/>
              <a:t> </a:t>
            </a:r>
            <a:r>
              <a:rPr lang="en-US" sz="1600" dirty="0" err="1"/>
              <a:t>hàng</a:t>
            </a:r>
            <a:r>
              <a:rPr lang="en-US" sz="1600" dirty="0"/>
              <a:t> </a:t>
            </a:r>
            <a:r>
              <a:rPr lang="en-US" sz="1600" dirty="0" err="1"/>
              <a:t>tự</a:t>
            </a:r>
            <a:r>
              <a:rPr lang="en-US" sz="1600" dirty="0"/>
              <a:t> tin </a:t>
            </a:r>
            <a:r>
              <a:rPr lang="en-US" sz="1600" dirty="0" err="1"/>
              <a:t>hơn</a:t>
            </a:r>
            <a:r>
              <a:rPr lang="en-US" sz="1600" dirty="0"/>
              <a:t> </a:t>
            </a:r>
            <a:r>
              <a:rPr lang="en-US" sz="1600" dirty="0" err="1"/>
              <a:t>trong</a:t>
            </a:r>
            <a:r>
              <a:rPr lang="en-US" sz="1600" dirty="0"/>
              <a:t> </a:t>
            </a:r>
            <a:r>
              <a:rPr lang="en-US" sz="1600" dirty="0" err="1"/>
              <a:t>việc</a:t>
            </a:r>
            <a:r>
              <a:rPr lang="en-US" sz="1600" dirty="0"/>
              <a:t> </a:t>
            </a:r>
            <a:r>
              <a:rPr lang="en-US" sz="1600" dirty="0" err="1"/>
              <a:t>đạt</a:t>
            </a:r>
            <a:r>
              <a:rPr lang="en-US" sz="1600" dirty="0"/>
              <a:t> </a:t>
            </a:r>
            <a:r>
              <a:rPr lang="en-US" sz="1600" dirty="0" err="1"/>
              <a:t>được</a:t>
            </a:r>
            <a:r>
              <a:rPr lang="en-US" sz="1600" dirty="0"/>
              <a:t> </a:t>
            </a:r>
            <a:r>
              <a:rPr lang="en-US" sz="1600" dirty="0" err="1"/>
              <a:t>hạn</a:t>
            </a:r>
            <a:r>
              <a:rPr lang="en-US" sz="1600" dirty="0"/>
              <a:t> </a:t>
            </a:r>
            <a:r>
              <a:rPr lang="en-US" sz="1600" dirty="0" err="1"/>
              <a:t>ngạch</a:t>
            </a:r>
            <a:r>
              <a:rPr lang="en-US" sz="1600" dirty="0"/>
              <a:t> </a:t>
            </a:r>
            <a:r>
              <a:rPr lang="en-US" sz="1600" dirty="0" err="1"/>
              <a:t>bán</a:t>
            </a:r>
            <a:r>
              <a:rPr lang="en-US" sz="1600" dirty="0"/>
              <a:t> </a:t>
            </a:r>
            <a:r>
              <a:rPr lang="en-US" sz="1600" dirty="0" err="1"/>
              <a:t>hàng</a:t>
            </a:r>
            <a:r>
              <a:rPr lang="en-US" sz="1600" dirty="0"/>
              <a:t> </a:t>
            </a:r>
          </a:p>
          <a:p>
            <a:pPr lvl="0" algn="just">
              <a:lnSpc>
                <a:spcPct val="100000"/>
              </a:lnSpc>
              <a:buClr>
                <a:srgbClr val="FF0000"/>
              </a:buClr>
              <a:buFont typeface="Wingdings" panose="05000000000000000000" pitchFamily="2" charset="2"/>
              <a:buChar char="q"/>
            </a:pPr>
            <a:r>
              <a:rPr lang="en-US" sz="1600" dirty="0" err="1"/>
              <a:t>Kết</a:t>
            </a:r>
            <a:r>
              <a:rPr lang="en-US" sz="1600" dirty="0"/>
              <a:t> </a:t>
            </a:r>
            <a:r>
              <a:rPr lang="en-US" sz="1600" dirty="0" err="1"/>
              <a:t>quả</a:t>
            </a:r>
            <a:r>
              <a:rPr lang="en-US" sz="1600" dirty="0"/>
              <a:t> </a:t>
            </a:r>
            <a:r>
              <a:rPr lang="en-US" sz="1600" dirty="0" err="1"/>
              <a:t>có</a:t>
            </a:r>
            <a:r>
              <a:rPr lang="en-US" sz="1600" dirty="0"/>
              <a:t> </a:t>
            </a:r>
            <a:r>
              <a:rPr lang="en-US" sz="1600" dirty="0" err="1"/>
              <a:t>xu</a:t>
            </a:r>
            <a:r>
              <a:rPr lang="en-US" sz="1600" dirty="0"/>
              <a:t> </a:t>
            </a:r>
            <a:r>
              <a:rPr lang="en-US" sz="1600" dirty="0" err="1"/>
              <a:t>hướng</a:t>
            </a:r>
            <a:r>
              <a:rPr lang="en-US" sz="1600" dirty="0"/>
              <a:t> </a:t>
            </a:r>
            <a:r>
              <a:rPr lang="en-US" sz="1600" dirty="0" err="1"/>
              <a:t>có</a:t>
            </a:r>
            <a:r>
              <a:rPr lang="en-US" sz="1600" dirty="0"/>
              <a:t> </a:t>
            </a:r>
            <a:r>
              <a:rPr lang="en-US" sz="1600" dirty="0" err="1"/>
              <a:t>độ</a:t>
            </a:r>
            <a:r>
              <a:rPr lang="en-US" sz="1600" dirty="0"/>
              <a:t> tin </a:t>
            </a:r>
            <a:r>
              <a:rPr lang="en-US" sz="1600" dirty="0" err="1"/>
              <a:t>cậy</a:t>
            </a:r>
            <a:r>
              <a:rPr lang="en-US" sz="1600" dirty="0"/>
              <a:t> </a:t>
            </a:r>
            <a:r>
              <a:rPr lang="en-US" sz="1600" dirty="0" err="1"/>
              <a:t>và</a:t>
            </a:r>
            <a:r>
              <a:rPr lang="en-US" sz="1600" dirty="0"/>
              <a:t> </a:t>
            </a:r>
            <a:r>
              <a:rPr lang="en-US" sz="1600" dirty="0" err="1"/>
              <a:t>chính</a:t>
            </a:r>
            <a:r>
              <a:rPr lang="en-US" sz="1600" dirty="0"/>
              <a:t> </a:t>
            </a:r>
            <a:r>
              <a:rPr lang="en-US" sz="1600" dirty="0" err="1"/>
              <a:t>xác</a:t>
            </a:r>
            <a:r>
              <a:rPr lang="en-US" sz="1600" dirty="0"/>
              <a:t> </a:t>
            </a:r>
            <a:r>
              <a:rPr lang="en-US" sz="1600" dirty="0" err="1"/>
              <a:t>cao</a:t>
            </a:r>
            <a:r>
              <a:rPr lang="en-US" sz="1600" dirty="0"/>
              <a:t> </a:t>
            </a:r>
            <a:r>
              <a:rPr lang="en-US" sz="1600" dirty="0" err="1"/>
              <a:t>hơn</a:t>
            </a:r>
            <a:r>
              <a:rPr lang="en-US" sz="1600" dirty="0"/>
              <a:t> </a:t>
            </a:r>
            <a:r>
              <a:rPr lang="en-US" sz="1600" dirty="0" err="1"/>
              <a:t>nhờ</a:t>
            </a:r>
            <a:r>
              <a:rPr lang="en-US" sz="1600" dirty="0"/>
              <a:t> </a:t>
            </a:r>
            <a:r>
              <a:rPr lang="en-US" sz="1600" dirty="0" err="1"/>
              <a:t>kích</a:t>
            </a:r>
            <a:r>
              <a:rPr lang="en-US" sz="1600" dirty="0"/>
              <a:t> </a:t>
            </a:r>
            <a:r>
              <a:rPr lang="en-US" sz="1600" dirty="0" err="1"/>
              <a:t>thước</a:t>
            </a:r>
            <a:r>
              <a:rPr lang="en-US" sz="1600" dirty="0"/>
              <a:t> </a:t>
            </a:r>
            <a:r>
              <a:rPr lang="en-US" sz="1600" dirty="0" err="1"/>
              <a:t>mẫu</a:t>
            </a:r>
            <a:r>
              <a:rPr lang="en-US" sz="1600" dirty="0"/>
              <a:t>.</a:t>
            </a:r>
            <a:endParaRPr lang="vi-VN" sz="1600" dirty="0"/>
          </a:p>
          <a:p>
            <a:pPr lvl="0" algn="just">
              <a:lnSpc>
                <a:spcPct val="100000"/>
              </a:lnSpc>
              <a:buClr>
                <a:srgbClr val="FF0000"/>
              </a:buClr>
              <a:buFont typeface="Wingdings" panose="05000000000000000000" pitchFamily="2" charset="2"/>
              <a:buChar char="q"/>
            </a:pPr>
            <a:r>
              <a:rPr lang="en-US" sz="1600" dirty="0" err="1"/>
              <a:t>Các</a:t>
            </a:r>
            <a:r>
              <a:rPr lang="en-US" sz="1600" dirty="0"/>
              <a:t> con </a:t>
            </a:r>
            <a:r>
              <a:rPr lang="en-US" sz="1600" dirty="0" err="1"/>
              <a:t>số</a:t>
            </a:r>
            <a:r>
              <a:rPr lang="en-US" sz="1600" dirty="0"/>
              <a:t> </a:t>
            </a:r>
            <a:r>
              <a:rPr lang="en-US" sz="1600" dirty="0" err="1"/>
              <a:t>dự</a:t>
            </a:r>
            <a:r>
              <a:rPr lang="en-US" sz="1600" dirty="0"/>
              <a:t> </a:t>
            </a:r>
            <a:r>
              <a:rPr lang="en-US" sz="1600" dirty="0" err="1"/>
              <a:t>báo</a:t>
            </a:r>
            <a:r>
              <a:rPr lang="en-US" sz="1600" dirty="0"/>
              <a:t> </a:t>
            </a:r>
            <a:r>
              <a:rPr lang="en-US" sz="1600" dirty="0" err="1"/>
              <a:t>được</a:t>
            </a:r>
            <a:r>
              <a:rPr lang="en-US" sz="1600" dirty="0"/>
              <a:t> </a:t>
            </a:r>
            <a:r>
              <a:rPr lang="en-US" sz="1600" dirty="0" err="1"/>
              <a:t>đưa</a:t>
            </a:r>
            <a:r>
              <a:rPr lang="en-US" sz="1600" dirty="0"/>
              <a:t> </a:t>
            </a:r>
            <a:r>
              <a:rPr lang="en-US" sz="1600" dirty="0" err="1"/>
              <a:t>ra</a:t>
            </a:r>
            <a:r>
              <a:rPr lang="en-US" sz="1600" dirty="0"/>
              <a:t> chi </a:t>
            </a:r>
            <a:r>
              <a:rPr lang="en-US" sz="1600" dirty="0" err="1"/>
              <a:t>tiết</a:t>
            </a:r>
            <a:r>
              <a:rPr lang="en-US" sz="1600" dirty="0"/>
              <a:t> </a:t>
            </a:r>
            <a:r>
              <a:rPr lang="en-US" sz="1600" dirty="0" err="1"/>
              <a:t>theo</a:t>
            </a:r>
            <a:r>
              <a:rPr lang="en-US" sz="1600" dirty="0"/>
              <a:t> </a:t>
            </a:r>
            <a:r>
              <a:rPr lang="en-US" sz="1600" dirty="0" err="1"/>
              <a:t>sản</a:t>
            </a:r>
            <a:r>
              <a:rPr lang="en-US" sz="1600" dirty="0"/>
              <a:t> </a:t>
            </a:r>
            <a:r>
              <a:rPr lang="en-US" sz="1600" dirty="0" err="1"/>
              <a:t>phẩm</a:t>
            </a:r>
            <a:r>
              <a:rPr lang="en-US" sz="1600" dirty="0"/>
              <a:t>, </a:t>
            </a:r>
            <a:r>
              <a:rPr lang="en-US" sz="1600" dirty="0" err="1"/>
              <a:t>khách</a:t>
            </a:r>
            <a:r>
              <a:rPr lang="en-US" sz="1600" dirty="0"/>
              <a:t> </a:t>
            </a:r>
            <a:r>
              <a:rPr lang="en-US" sz="1600" dirty="0" err="1"/>
              <a:t>hàng</a:t>
            </a:r>
            <a:r>
              <a:rPr lang="en-US" sz="1600" dirty="0"/>
              <a:t>, </a:t>
            </a:r>
            <a:r>
              <a:rPr lang="en-US" sz="1600" dirty="0" err="1"/>
              <a:t>và</a:t>
            </a:r>
            <a:r>
              <a:rPr lang="en-US" sz="1600" dirty="0"/>
              <a:t> </a:t>
            </a:r>
            <a:r>
              <a:rPr lang="en-US" sz="1600" dirty="0" err="1"/>
              <a:t>vùng</a:t>
            </a:r>
            <a:r>
              <a:rPr lang="en-US" sz="1600" dirty="0"/>
              <a:t> </a:t>
            </a:r>
            <a:r>
              <a:rPr lang="en-US" sz="1600" dirty="0" err="1"/>
              <a:t>lãnh</a:t>
            </a:r>
            <a:r>
              <a:rPr lang="en-US" sz="1600" dirty="0"/>
              <a:t> </a:t>
            </a:r>
            <a:r>
              <a:rPr lang="en-US" sz="1600" dirty="0" err="1"/>
              <a:t>thổ</a:t>
            </a:r>
            <a:r>
              <a:rPr lang="en-US" sz="1600" dirty="0"/>
              <a:t>.</a:t>
            </a:r>
            <a:endParaRPr lang="vi-VN" sz="1600" dirty="0"/>
          </a:p>
          <a:p>
            <a:pPr lvl="0" algn="just">
              <a:lnSpc>
                <a:spcPct val="100000"/>
              </a:lnSpc>
              <a:buClr>
                <a:srgbClr val="FF0000"/>
              </a:buClr>
              <a:buFont typeface="Wingdings" panose="05000000000000000000" pitchFamily="2" charset="2"/>
              <a:buChar char="q"/>
            </a:pPr>
            <a:r>
              <a:rPr lang="en-US" sz="1600" dirty="0" err="1"/>
              <a:t>Nhấn</a:t>
            </a:r>
            <a:r>
              <a:rPr lang="en-US" sz="1600" dirty="0"/>
              <a:t> </a:t>
            </a:r>
            <a:r>
              <a:rPr lang="en-US" sz="1600" dirty="0" err="1"/>
              <a:t>mạnh</a:t>
            </a:r>
            <a:r>
              <a:rPr lang="en-US" sz="1600" dirty="0"/>
              <a:t> </a:t>
            </a:r>
            <a:r>
              <a:rPr lang="en-US" sz="1600" dirty="0" err="1"/>
              <a:t>được</a:t>
            </a:r>
            <a:r>
              <a:rPr lang="en-US" sz="1600" dirty="0"/>
              <a:t> </a:t>
            </a:r>
            <a:r>
              <a:rPr lang="en-US" sz="1600" dirty="0" err="1"/>
              <a:t>doanh</a:t>
            </a:r>
            <a:r>
              <a:rPr lang="en-US" sz="1600" dirty="0"/>
              <a:t> </a:t>
            </a:r>
            <a:r>
              <a:rPr lang="en-US" sz="1600" dirty="0" err="1"/>
              <a:t>thu</a:t>
            </a:r>
            <a:r>
              <a:rPr lang="en-US" sz="1600" dirty="0"/>
              <a:t> </a:t>
            </a:r>
            <a:r>
              <a:rPr lang="en-US" sz="1600" dirty="0" err="1"/>
              <a:t>dự</a:t>
            </a:r>
            <a:r>
              <a:rPr lang="en-US" sz="1600" dirty="0"/>
              <a:t> </a:t>
            </a:r>
            <a:r>
              <a:rPr lang="en-US" sz="1600" dirty="0" err="1"/>
              <a:t>báo</a:t>
            </a:r>
            <a:r>
              <a:rPr lang="en-US" sz="1600" dirty="0"/>
              <a:t> </a:t>
            </a:r>
            <a:r>
              <a:rPr lang="en-US" sz="1600" dirty="0" err="1"/>
              <a:t>theo</a:t>
            </a:r>
            <a:r>
              <a:rPr lang="en-US" sz="1600" dirty="0"/>
              <a:t> </a:t>
            </a:r>
            <a:r>
              <a:rPr lang="en-US" sz="1600" dirty="0" err="1"/>
              <a:t>từng</a:t>
            </a:r>
            <a:r>
              <a:rPr lang="en-US" sz="1600" dirty="0"/>
              <a:t> </a:t>
            </a:r>
            <a:r>
              <a:rPr lang="en-US" sz="1600" dirty="0" err="1"/>
              <a:t>lãnh</a:t>
            </a:r>
            <a:r>
              <a:rPr lang="en-US" sz="1600" dirty="0"/>
              <a:t> </a:t>
            </a:r>
            <a:r>
              <a:rPr lang="en-US" sz="1600" dirty="0" err="1"/>
              <a:t>thổ</a:t>
            </a:r>
            <a:r>
              <a:rPr lang="en-US" sz="1600" dirty="0"/>
              <a:t> </a:t>
            </a:r>
            <a:r>
              <a:rPr lang="en-US" sz="1600" dirty="0" err="1"/>
              <a:t>và</a:t>
            </a:r>
            <a:r>
              <a:rPr lang="en-US" sz="1600" dirty="0"/>
              <a:t> </a:t>
            </a:r>
            <a:r>
              <a:rPr lang="en-US" sz="1600" dirty="0" err="1"/>
              <a:t>nhân</a:t>
            </a:r>
            <a:r>
              <a:rPr lang="en-US" sz="1600" dirty="0"/>
              <a:t> </a:t>
            </a:r>
            <a:r>
              <a:rPr lang="en-US" sz="1600" dirty="0" err="1"/>
              <a:t>viên</a:t>
            </a:r>
            <a:r>
              <a:rPr lang="en-US" sz="1600" dirty="0"/>
              <a:t> </a:t>
            </a:r>
            <a:r>
              <a:rPr lang="en-US" sz="1600" dirty="0" err="1"/>
              <a:t>bán</a:t>
            </a:r>
            <a:r>
              <a:rPr lang="en-US" sz="1600" dirty="0"/>
              <a:t> </a:t>
            </a:r>
            <a:r>
              <a:rPr lang="en-US" sz="1600" dirty="0" err="1"/>
              <a:t>hàng</a:t>
            </a:r>
            <a:r>
              <a:rPr lang="en-US" sz="1600" dirty="0"/>
              <a:t> </a:t>
            </a:r>
            <a:r>
              <a:rPr lang="en-US" sz="1600" dirty="0" err="1"/>
              <a:t>cá</a:t>
            </a:r>
            <a:r>
              <a:rPr lang="en-US" sz="1600" dirty="0"/>
              <a:t> </a:t>
            </a:r>
            <a:r>
              <a:rPr lang="en-US" sz="1600" dirty="0" err="1"/>
              <a:t>nhân</a:t>
            </a:r>
            <a:r>
              <a:rPr lang="en-US" sz="1600" dirty="0"/>
              <a:t>.</a:t>
            </a:r>
            <a:endParaRPr lang="en-US" sz="1600" i="1" dirty="0"/>
          </a:p>
          <a:p>
            <a:pPr algn="just">
              <a:lnSpc>
                <a:spcPct val="100000"/>
              </a:lnSpc>
              <a:buClr>
                <a:srgbClr val="FF0000"/>
              </a:buClr>
              <a:buFont typeface="Wingdings" pitchFamily="2" charset="2"/>
              <a:buChar char="v"/>
            </a:pPr>
            <a:r>
              <a:rPr lang="en-US" sz="1600" b="1" dirty="0" err="1"/>
              <a:t>Nhược</a:t>
            </a:r>
            <a:r>
              <a:rPr lang="en-US" sz="1600" b="1" dirty="0"/>
              <a:t> </a:t>
            </a:r>
            <a:r>
              <a:rPr lang="en-US" sz="1600" b="1" dirty="0" err="1"/>
              <a:t>điểm</a:t>
            </a:r>
            <a:endParaRPr lang="en-US" sz="1600" b="1" dirty="0"/>
          </a:p>
          <a:p>
            <a:pPr lvl="0" algn="just">
              <a:lnSpc>
                <a:spcPct val="100000"/>
              </a:lnSpc>
              <a:buClr>
                <a:srgbClr val="FF0000"/>
              </a:buClr>
              <a:buFont typeface="Wingdings" panose="05000000000000000000" pitchFamily="2" charset="2"/>
              <a:buChar char="q"/>
            </a:pPr>
            <a:r>
              <a:rPr lang="en-US" sz="1600" dirty="0" err="1"/>
              <a:t>Các</a:t>
            </a:r>
            <a:r>
              <a:rPr lang="en-US" sz="1600" dirty="0"/>
              <a:t> </a:t>
            </a:r>
            <a:r>
              <a:rPr lang="en-US" sz="1600" dirty="0" err="1"/>
              <a:t>nhân</a:t>
            </a:r>
            <a:r>
              <a:rPr lang="en-US" sz="1600" dirty="0"/>
              <a:t> </a:t>
            </a:r>
            <a:r>
              <a:rPr lang="en-US" sz="1600" dirty="0" err="1"/>
              <a:t>viên</a:t>
            </a:r>
            <a:r>
              <a:rPr lang="en-US" sz="1600" dirty="0"/>
              <a:t> </a:t>
            </a:r>
            <a:r>
              <a:rPr lang="en-US" sz="1600" dirty="0" err="1"/>
              <a:t>bán</a:t>
            </a:r>
            <a:r>
              <a:rPr lang="en-US" sz="1600" dirty="0"/>
              <a:t> </a:t>
            </a:r>
            <a:r>
              <a:rPr lang="en-US" sz="1600" dirty="0" err="1"/>
              <a:t>hàng</a:t>
            </a:r>
            <a:r>
              <a:rPr lang="en-US" sz="1600" dirty="0"/>
              <a:t> </a:t>
            </a:r>
            <a:r>
              <a:rPr lang="en-US" sz="1600" dirty="0" err="1"/>
              <a:t>không</a:t>
            </a:r>
            <a:r>
              <a:rPr lang="en-US" sz="1600" dirty="0"/>
              <a:t> </a:t>
            </a:r>
            <a:r>
              <a:rPr lang="en-US" sz="1600" dirty="0" err="1"/>
              <a:t>được</a:t>
            </a:r>
            <a:r>
              <a:rPr lang="en-US" sz="1600" dirty="0"/>
              <a:t> </a:t>
            </a:r>
            <a:r>
              <a:rPr lang="en-US" sz="1600" dirty="0" err="1"/>
              <a:t>đào</a:t>
            </a:r>
            <a:r>
              <a:rPr lang="en-US" sz="1600" dirty="0"/>
              <a:t> </a:t>
            </a:r>
            <a:r>
              <a:rPr lang="en-US" sz="1600" dirty="0" err="1"/>
              <a:t>tạo</a:t>
            </a:r>
            <a:r>
              <a:rPr lang="en-US" sz="1600" dirty="0"/>
              <a:t> </a:t>
            </a:r>
            <a:r>
              <a:rPr lang="en-US" sz="1600" dirty="0" err="1"/>
              <a:t>về</a:t>
            </a:r>
            <a:r>
              <a:rPr lang="en-US" sz="1600" dirty="0"/>
              <a:t> </a:t>
            </a:r>
            <a:r>
              <a:rPr lang="en-US" sz="1600" dirty="0" err="1"/>
              <a:t>dự</a:t>
            </a:r>
            <a:r>
              <a:rPr lang="en-US" sz="1600" dirty="0"/>
              <a:t> </a:t>
            </a:r>
            <a:r>
              <a:rPr lang="en-US" sz="1600" dirty="0" err="1"/>
              <a:t>báo</a:t>
            </a:r>
            <a:r>
              <a:rPr lang="en-US" sz="1600" dirty="0"/>
              <a:t>, </a:t>
            </a:r>
            <a:r>
              <a:rPr lang="en-US" sz="1600" dirty="0" err="1"/>
              <a:t>vì</a:t>
            </a:r>
            <a:r>
              <a:rPr lang="en-US" sz="1600" dirty="0"/>
              <a:t> </a:t>
            </a:r>
            <a:r>
              <a:rPr lang="en-US" sz="1600" dirty="0" err="1"/>
              <a:t>vậy</a:t>
            </a:r>
            <a:r>
              <a:rPr lang="en-US" sz="1600" dirty="0"/>
              <a:t> </a:t>
            </a:r>
            <a:r>
              <a:rPr lang="en-US" sz="1600" dirty="0" err="1"/>
              <a:t>dự</a:t>
            </a:r>
            <a:r>
              <a:rPr lang="en-US" sz="1600" dirty="0"/>
              <a:t> </a:t>
            </a:r>
            <a:r>
              <a:rPr lang="en-US" sz="1600" dirty="0" err="1"/>
              <a:t>báo</a:t>
            </a:r>
            <a:r>
              <a:rPr lang="en-US" sz="1600" dirty="0"/>
              <a:t> </a:t>
            </a:r>
            <a:r>
              <a:rPr lang="en-US" sz="1600" dirty="0" err="1"/>
              <a:t>họ</a:t>
            </a:r>
            <a:r>
              <a:rPr lang="en-US" sz="1600" dirty="0"/>
              <a:t> </a:t>
            </a:r>
            <a:r>
              <a:rPr lang="en-US" sz="1600" dirty="0" err="1"/>
              <a:t>đưa</a:t>
            </a:r>
            <a:r>
              <a:rPr lang="en-US" sz="1600" dirty="0"/>
              <a:t> </a:t>
            </a:r>
            <a:r>
              <a:rPr lang="en-US" sz="1600" dirty="0" err="1"/>
              <a:t>ra</a:t>
            </a:r>
            <a:r>
              <a:rPr lang="en-US" sz="1600" dirty="0"/>
              <a:t> </a:t>
            </a:r>
            <a:r>
              <a:rPr lang="en-US" sz="1600" dirty="0" err="1"/>
              <a:t>thường</a:t>
            </a:r>
            <a:r>
              <a:rPr lang="en-US" sz="1600" dirty="0"/>
              <a:t> </a:t>
            </a:r>
            <a:r>
              <a:rPr lang="en-US" sz="1600" dirty="0" err="1"/>
              <a:t>quá</a:t>
            </a:r>
            <a:r>
              <a:rPr lang="en-US" sz="1600" dirty="0"/>
              <a:t> </a:t>
            </a:r>
            <a:r>
              <a:rPr lang="en-US" sz="1600" dirty="0" err="1"/>
              <a:t>lạc</a:t>
            </a:r>
            <a:r>
              <a:rPr lang="en-US" sz="1600" dirty="0"/>
              <a:t> </a:t>
            </a:r>
            <a:r>
              <a:rPr lang="en-US" sz="1600" dirty="0" err="1"/>
              <a:t>quan</a:t>
            </a:r>
            <a:r>
              <a:rPr lang="en-US" sz="1600" dirty="0"/>
              <a:t> </a:t>
            </a:r>
            <a:r>
              <a:rPr lang="en-US" sz="1600" dirty="0" err="1"/>
              <a:t>hoặc</a:t>
            </a:r>
            <a:r>
              <a:rPr lang="en-US" sz="1600" dirty="0"/>
              <a:t> </a:t>
            </a:r>
            <a:r>
              <a:rPr lang="en-US" sz="1600" dirty="0" err="1"/>
              <a:t>quá</a:t>
            </a:r>
            <a:r>
              <a:rPr lang="en-US" sz="1600" dirty="0"/>
              <a:t> bi </a:t>
            </a:r>
            <a:r>
              <a:rPr lang="en-US" sz="1600" dirty="0" err="1"/>
              <a:t>quan</a:t>
            </a:r>
            <a:r>
              <a:rPr lang="en-US" sz="1600" dirty="0"/>
              <a:t>.</a:t>
            </a:r>
            <a:endParaRPr lang="vi-VN" sz="1600" dirty="0"/>
          </a:p>
          <a:p>
            <a:pPr lvl="0" algn="just">
              <a:lnSpc>
                <a:spcPct val="100000"/>
              </a:lnSpc>
              <a:buClr>
                <a:srgbClr val="FF0000"/>
              </a:buClr>
              <a:buFont typeface="Wingdings" panose="05000000000000000000" pitchFamily="2" charset="2"/>
              <a:buChar char="q"/>
            </a:pPr>
            <a:r>
              <a:rPr lang="en-US" sz="1600" dirty="0" err="1"/>
              <a:t>Nhân</a:t>
            </a:r>
            <a:r>
              <a:rPr lang="en-US" sz="1600" dirty="0"/>
              <a:t> </a:t>
            </a:r>
            <a:r>
              <a:rPr lang="en-US" sz="1600" dirty="0" err="1"/>
              <a:t>viên</a:t>
            </a:r>
            <a:r>
              <a:rPr lang="en-US" sz="1600" dirty="0"/>
              <a:t> </a:t>
            </a:r>
            <a:r>
              <a:rPr lang="en-US" sz="1600" dirty="0" err="1"/>
              <a:t>bán</a:t>
            </a:r>
            <a:r>
              <a:rPr lang="en-US" sz="1600" dirty="0"/>
              <a:t> </a:t>
            </a:r>
            <a:r>
              <a:rPr lang="en-US" sz="1600" dirty="0" err="1"/>
              <a:t>hàng</a:t>
            </a:r>
            <a:r>
              <a:rPr lang="en-US" sz="1600" dirty="0"/>
              <a:t> </a:t>
            </a:r>
            <a:r>
              <a:rPr lang="en-US" sz="1600" dirty="0" err="1"/>
              <a:t>thường</a:t>
            </a:r>
            <a:r>
              <a:rPr lang="en-US" sz="1600" dirty="0"/>
              <a:t> </a:t>
            </a:r>
            <a:r>
              <a:rPr lang="en-US" sz="1600" dirty="0" err="1"/>
              <a:t>cố</a:t>
            </a:r>
            <a:r>
              <a:rPr lang="en-US" sz="1600" dirty="0"/>
              <a:t> </a:t>
            </a:r>
            <a:r>
              <a:rPr lang="en-US" sz="1600" dirty="0" err="1"/>
              <a:t>tình</a:t>
            </a:r>
            <a:r>
              <a:rPr lang="en-US" sz="1600" dirty="0"/>
              <a:t> </a:t>
            </a:r>
            <a:r>
              <a:rPr lang="en-US" sz="1600" dirty="0" err="1"/>
              <a:t>đưa</a:t>
            </a:r>
            <a:r>
              <a:rPr lang="en-US" sz="1600" dirty="0"/>
              <a:t> </a:t>
            </a:r>
            <a:r>
              <a:rPr lang="en-US" sz="1600" dirty="0" err="1"/>
              <a:t>ra</a:t>
            </a:r>
            <a:r>
              <a:rPr lang="en-US" sz="1600" dirty="0"/>
              <a:t> </a:t>
            </a:r>
            <a:r>
              <a:rPr lang="en-US" sz="1600" dirty="0" err="1"/>
              <a:t>dự</a:t>
            </a:r>
            <a:r>
              <a:rPr lang="en-US" sz="1600" dirty="0"/>
              <a:t> </a:t>
            </a:r>
            <a:r>
              <a:rPr lang="en-US" sz="1600" dirty="0" err="1"/>
              <a:t>báo</a:t>
            </a:r>
            <a:r>
              <a:rPr lang="en-US" sz="1600" dirty="0"/>
              <a:t> </a:t>
            </a:r>
            <a:r>
              <a:rPr lang="en-US" sz="1600" dirty="0" err="1"/>
              <a:t>thấp</a:t>
            </a:r>
            <a:r>
              <a:rPr lang="en-US" sz="1600" dirty="0"/>
              <a:t> </a:t>
            </a:r>
            <a:r>
              <a:rPr lang="en-US" sz="1600" dirty="0" err="1"/>
              <a:t>để</a:t>
            </a:r>
            <a:r>
              <a:rPr lang="en-US" sz="1600" dirty="0"/>
              <a:t> </a:t>
            </a:r>
            <a:r>
              <a:rPr lang="en-US" sz="1600" dirty="0" err="1"/>
              <a:t>họ</a:t>
            </a:r>
            <a:r>
              <a:rPr lang="en-US" sz="1600" dirty="0"/>
              <a:t> </a:t>
            </a:r>
            <a:r>
              <a:rPr lang="en-US" sz="1600" dirty="0" err="1"/>
              <a:t>có</a:t>
            </a:r>
            <a:r>
              <a:rPr lang="en-US" sz="1600" dirty="0"/>
              <a:t> </a:t>
            </a:r>
            <a:r>
              <a:rPr lang="en-US" sz="1600" dirty="0" err="1"/>
              <a:t>thể</a:t>
            </a:r>
            <a:r>
              <a:rPr lang="en-US" sz="1600" dirty="0"/>
              <a:t> </a:t>
            </a:r>
            <a:r>
              <a:rPr lang="en-US" sz="1600" dirty="0" err="1"/>
              <a:t>đạt</a:t>
            </a:r>
            <a:r>
              <a:rPr lang="en-US" sz="1600" dirty="0"/>
              <a:t> </a:t>
            </a:r>
            <a:r>
              <a:rPr lang="en-US" sz="1600" dirty="0" err="1"/>
              <a:t>được</a:t>
            </a:r>
            <a:r>
              <a:rPr lang="en-US" sz="1600" dirty="0"/>
              <a:t> </a:t>
            </a:r>
            <a:r>
              <a:rPr lang="en-US" sz="1600" dirty="0" err="1"/>
              <a:t>hạn</a:t>
            </a:r>
            <a:r>
              <a:rPr lang="en-US" sz="1600" dirty="0"/>
              <a:t> </a:t>
            </a:r>
            <a:r>
              <a:rPr lang="en-US" sz="1600" dirty="0" err="1"/>
              <a:t>ngạch</a:t>
            </a:r>
            <a:r>
              <a:rPr lang="en-US" sz="1600" dirty="0"/>
              <a:t> </a:t>
            </a:r>
            <a:r>
              <a:rPr lang="en-US" sz="1600" dirty="0" err="1"/>
              <a:t>dễ</a:t>
            </a:r>
            <a:r>
              <a:rPr lang="en-US" sz="1600" dirty="0"/>
              <a:t> </a:t>
            </a:r>
            <a:r>
              <a:rPr lang="en-US" sz="1600" dirty="0" err="1"/>
              <a:t>dàng</a:t>
            </a:r>
            <a:r>
              <a:rPr lang="en-US" sz="1600" dirty="0"/>
              <a:t> </a:t>
            </a:r>
            <a:r>
              <a:rPr lang="en-US" sz="1600" dirty="0" err="1"/>
              <a:t>hơn</a:t>
            </a:r>
            <a:r>
              <a:rPr lang="en-US" sz="1600" dirty="0"/>
              <a:t>.</a:t>
            </a:r>
            <a:endParaRPr lang="vi-VN" sz="1600" dirty="0"/>
          </a:p>
          <a:p>
            <a:pPr lvl="0" algn="just">
              <a:lnSpc>
                <a:spcPct val="100000"/>
              </a:lnSpc>
              <a:buClr>
                <a:srgbClr val="FF0000"/>
              </a:buClr>
              <a:buFont typeface="Wingdings" panose="05000000000000000000" pitchFamily="2" charset="2"/>
              <a:buChar char="q"/>
            </a:pPr>
            <a:r>
              <a:rPr lang="en-US" sz="1600" dirty="0" err="1"/>
              <a:t>Nhân</a:t>
            </a:r>
            <a:r>
              <a:rPr lang="en-US" sz="1600" dirty="0"/>
              <a:t> </a:t>
            </a:r>
            <a:r>
              <a:rPr lang="en-US" sz="1600" dirty="0" err="1"/>
              <a:t>viên</a:t>
            </a:r>
            <a:r>
              <a:rPr lang="en-US" sz="1600" dirty="0"/>
              <a:t> </a:t>
            </a:r>
            <a:r>
              <a:rPr lang="en-US" sz="1600" dirty="0" err="1"/>
              <a:t>bán</a:t>
            </a:r>
            <a:r>
              <a:rPr lang="en-US" sz="1600" dirty="0"/>
              <a:t> </a:t>
            </a:r>
            <a:r>
              <a:rPr lang="en-US" sz="1600" dirty="0" err="1"/>
              <a:t>hàng</a:t>
            </a:r>
            <a:r>
              <a:rPr lang="en-US" sz="1600" dirty="0"/>
              <a:t> </a:t>
            </a:r>
            <a:r>
              <a:rPr lang="en-US" sz="1600" dirty="0" err="1"/>
              <a:t>thường</a:t>
            </a:r>
            <a:r>
              <a:rPr lang="en-US" sz="1600" dirty="0"/>
              <a:t> </a:t>
            </a:r>
            <a:r>
              <a:rPr lang="en-US" sz="1600" dirty="0" err="1"/>
              <a:t>thiếu</a:t>
            </a:r>
            <a:r>
              <a:rPr lang="en-US" sz="1600" dirty="0"/>
              <a:t> </a:t>
            </a:r>
            <a:r>
              <a:rPr lang="en-US" sz="1600" dirty="0" err="1"/>
              <a:t>tầm</a:t>
            </a:r>
            <a:r>
              <a:rPr lang="en-US" sz="1600" dirty="0"/>
              <a:t> </a:t>
            </a:r>
            <a:r>
              <a:rPr lang="en-US" sz="1600" dirty="0" err="1"/>
              <a:t>nhìn</a:t>
            </a:r>
            <a:r>
              <a:rPr lang="en-US" sz="1600" dirty="0"/>
              <a:t> </a:t>
            </a:r>
            <a:r>
              <a:rPr lang="en-US" sz="1600" dirty="0" err="1"/>
              <a:t>cho</a:t>
            </a:r>
            <a:r>
              <a:rPr lang="en-US" sz="1600" dirty="0"/>
              <a:t> </a:t>
            </a:r>
            <a:r>
              <a:rPr lang="en-US" sz="1600" dirty="0" err="1"/>
              <a:t>kế</a:t>
            </a:r>
            <a:r>
              <a:rPr lang="en-US" sz="1600" dirty="0"/>
              <a:t> </a:t>
            </a:r>
            <a:r>
              <a:rPr lang="en-US" sz="1600" dirty="0" err="1"/>
              <a:t>hoạch</a:t>
            </a:r>
            <a:r>
              <a:rPr lang="en-US" sz="1600" dirty="0"/>
              <a:t> </a:t>
            </a:r>
            <a:r>
              <a:rPr lang="en-US" sz="1600" dirty="0" err="1"/>
              <a:t>tương</a:t>
            </a:r>
            <a:r>
              <a:rPr lang="en-US" sz="1600" dirty="0"/>
              <a:t> </a:t>
            </a:r>
            <a:r>
              <a:rPr lang="en-US" sz="1600" dirty="0" err="1"/>
              <a:t>lai</a:t>
            </a:r>
            <a:endParaRPr lang="en-US" sz="1600" dirty="0"/>
          </a:p>
          <a:p>
            <a:pPr lvl="0" algn="just">
              <a:lnSpc>
                <a:spcPct val="100000"/>
              </a:lnSpc>
              <a:buClr>
                <a:srgbClr val="FF0000"/>
              </a:buClr>
              <a:buFont typeface="Wingdings" panose="05000000000000000000" pitchFamily="2" charset="2"/>
              <a:buChar char="q"/>
            </a:pPr>
            <a:r>
              <a:rPr lang="en-US" sz="1600" dirty="0" err="1"/>
              <a:t>Dự</a:t>
            </a:r>
            <a:r>
              <a:rPr lang="en-US" sz="1600" dirty="0"/>
              <a:t> </a:t>
            </a:r>
            <a:r>
              <a:rPr lang="en-US" sz="1600" dirty="0" err="1"/>
              <a:t>báo</a:t>
            </a:r>
            <a:r>
              <a:rPr lang="en-US" sz="1600" dirty="0"/>
              <a:t> </a:t>
            </a:r>
            <a:r>
              <a:rPr lang="en-US" sz="1600" dirty="0" err="1"/>
              <a:t>đòi</a:t>
            </a:r>
            <a:r>
              <a:rPr lang="en-US" sz="1600" dirty="0"/>
              <a:t> </a:t>
            </a:r>
            <a:r>
              <a:rPr lang="en-US" sz="1600" dirty="0" err="1"/>
              <a:t>hỏi</a:t>
            </a:r>
            <a:r>
              <a:rPr lang="en-US" sz="1600" dirty="0"/>
              <a:t> </a:t>
            </a:r>
            <a:r>
              <a:rPr lang="en-US" sz="1600" dirty="0" err="1"/>
              <a:t>tốn</a:t>
            </a:r>
            <a:r>
              <a:rPr lang="en-US" sz="1600" dirty="0"/>
              <a:t> </a:t>
            </a:r>
            <a:r>
              <a:rPr lang="en-US" sz="1600" dirty="0" err="1"/>
              <a:t>lượng</a:t>
            </a:r>
            <a:r>
              <a:rPr lang="en-US" sz="1600" dirty="0"/>
              <a:t> </a:t>
            </a:r>
            <a:r>
              <a:rPr lang="en-US" sz="1600" dirty="0" err="1"/>
              <a:t>thời</a:t>
            </a:r>
            <a:r>
              <a:rPr lang="en-US" sz="1600" dirty="0"/>
              <a:t> </a:t>
            </a:r>
            <a:r>
              <a:rPr lang="en-US" sz="1600" dirty="0" err="1"/>
              <a:t>gian</a:t>
            </a:r>
            <a:r>
              <a:rPr lang="en-US" sz="1600" dirty="0"/>
              <a:t> </a:t>
            </a:r>
            <a:r>
              <a:rPr lang="en-US" sz="1600" dirty="0" err="1"/>
              <a:t>đáng</a:t>
            </a:r>
            <a:r>
              <a:rPr lang="en-US" sz="1600" dirty="0"/>
              <a:t> </a:t>
            </a:r>
            <a:r>
              <a:rPr lang="en-US" sz="1600" dirty="0" err="1"/>
              <a:t>kể</a:t>
            </a:r>
            <a:r>
              <a:rPr lang="en-US" sz="1600" dirty="0"/>
              <a:t> </a:t>
            </a:r>
            <a:r>
              <a:rPr lang="en-US" sz="1600" dirty="0" err="1"/>
              <a:t>của</a:t>
            </a:r>
            <a:r>
              <a:rPr lang="en-US" sz="1600" dirty="0"/>
              <a:t> </a:t>
            </a:r>
            <a:r>
              <a:rPr lang="en-US" sz="1600" dirty="0" err="1"/>
              <a:t>lực</a:t>
            </a:r>
            <a:r>
              <a:rPr lang="en-US" sz="1600" dirty="0"/>
              <a:t> </a:t>
            </a:r>
            <a:r>
              <a:rPr lang="en-US" sz="1600" dirty="0" err="1"/>
              <a:t>lượng</a:t>
            </a:r>
            <a:r>
              <a:rPr lang="en-US" sz="1600" dirty="0"/>
              <a:t> </a:t>
            </a:r>
            <a:r>
              <a:rPr lang="en-US" sz="1600" dirty="0" err="1"/>
              <a:t>bán</a:t>
            </a:r>
            <a:r>
              <a:rPr lang="en-US" sz="1600" dirty="0"/>
              <a:t> </a:t>
            </a:r>
            <a:r>
              <a:rPr lang="en-US" sz="1600" dirty="0" err="1"/>
              <a:t>hàng</a:t>
            </a:r>
            <a:endParaRPr lang="vi-VN" sz="1600" dirty="0"/>
          </a:p>
        </p:txBody>
      </p:sp>
    </p:spTree>
    <p:extLst>
      <p:ext uri="{BB962C8B-B14F-4D97-AF65-F5344CB8AC3E}">
        <p14:creationId xmlns:p14="http://schemas.microsoft.com/office/powerpoint/2010/main" val="37759638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14.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đếm</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89</a:t>
            </a:fld>
            <a:endParaRPr lang="en-US"/>
          </a:p>
        </p:txBody>
      </p:sp>
      <p:sp>
        <p:nvSpPr>
          <p:cNvPr id="4" name="Content Placeholder 3"/>
          <p:cNvSpPr>
            <a:spLocks noGrp="1"/>
          </p:cNvSpPr>
          <p:nvPr>
            <p:ph sz="quarter" idx="1"/>
          </p:nvPr>
        </p:nvSpPr>
        <p:spPr>
          <a:xfrm>
            <a:off x="768096" y="1269609"/>
            <a:ext cx="7904636" cy="4953000"/>
          </a:xfrm>
        </p:spPr>
        <p:txBody>
          <a:bodyPr/>
          <a:lstStyle/>
          <a:p>
            <a:pPr algn="just">
              <a:lnSpc>
                <a:spcPct val="120000"/>
              </a:lnSpc>
              <a:buClr>
                <a:srgbClr val="FF0000"/>
              </a:buClr>
              <a:buFont typeface="Wingdings" pitchFamily="2" charset="2"/>
              <a:buChar char="v"/>
            </a:pPr>
            <a:r>
              <a:rPr lang="en-US" dirty="0"/>
              <a:t> </a:t>
            </a:r>
            <a:r>
              <a:rPr lang="en-US" sz="2400" dirty="0" err="1"/>
              <a:t>Đây</a:t>
            </a:r>
            <a:r>
              <a:rPr lang="en-US" sz="2400" dirty="0"/>
              <a:t> </a:t>
            </a:r>
            <a:r>
              <a:rPr lang="en-US" sz="2400" dirty="0" err="1"/>
              <a:t>là</a:t>
            </a:r>
            <a:r>
              <a:rPr lang="en-US" sz="2400" dirty="0"/>
              <a:t> </a:t>
            </a:r>
            <a:r>
              <a:rPr lang="en-US" sz="2400" dirty="0" err="1"/>
              <a:t>phương</a:t>
            </a:r>
            <a:r>
              <a:rPr lang="en-US" sz="2400" dirty="0"/>
              <a:t> </a:t>
            </a:r>
            <a:r>
              <a:rPr lang="en-US" sz="2400" dirty="0" err="1"/>
              <a:t>pháp</a:t>
            </a:r>
            <a:r>
              <a:rPr lang="en-US" sz="2400" dirty="0"/>
              <a:t> </a:t>
            </a:r>
            <a:r>
              <a:rPr lang="en-US" sz="2400" dirty="0" err="1"/>
              <a:t>dự</a:t>
            </a:r>
            <a:r>
              <a:rPr lang="en-US" sz="2400" dirty="0"/>
              <a:t> </a:t>
            </a:r>
            <a:r>
              <a:rPr lang="en-US" sz="2400" dirty="0" err="1"/>
              <a:t>báo</a:t>
            </a:r>
            <a:r>
              <a:rPr lang="en-US" sz="2400" dirty="0"/>
              <a:t> </a:t>
            </a:r>
            <a:r>
              <a:rPr lang="en-US" sz="2400" dirty="0" err="1"/>
              <a:t>đòi</a:t>
            </a:r>
            <a:r>
              <a:rPr lang="en-US" sz="2400" dirty="0"/>
              <a:t> </a:t>
            </a:r>
            <a:r>
              <a:rPr lang="en-US" sz="2400" dirty="0" err="1"/>
              <a:t>hỏi</a:t>
            </a:r>
            <a:r>
              <a:rPr lang="en-US" sz="2400" dirty="0"/>
              <a:t> </a:t>
            </a:r>
            <a:r>
              <a:rPr lang="en-US" sz="2400" dirty="0" err="1"/>
              <a:t>nhiều</a:t>
            </a:r>
            <a:r>
              <a:rPr lang="en-US" sz="2400" dirty="0"/>
              <a:t> </a:t>
            </a:r>
            <a:r>
              <a:rPr lang="en-US" sz="2400" dirty="0" err="1"/>
              <a:t>hơn</a:t>
            </a:r>
            <a:r>
              <a:rPr lang="en-US" sz="2400" dirty="0"/>
              <a:t> </a:t>
            </a:r>
            <a:r>
              <a:rPr lang="en-US" sz="2400" dirty="0" err="1"/>
              <a:t>việc</a:t>
            </a:r>
            <a:r>
              <a:rPr lang="en-US" sz="2400" dirty="0"/>
              <a:t> </a:t>
            </a:r>
            <a:r>
              <a:rPr lang="en-US" sz="2400" dirty="0" err="1"/>
              <a:t>lập</a:t>
            </a:r>
            <a:r>
              <a:rPr lang="en-US" sz="2400" dirty="0"/>
              <a:t> </a:t>
            </a:r>
            <a:r>
              <a:rPr lang="en-US" sz="2400" dirty="0" err="1"/>
              <a:t>bảng</a:t>
            </a:r>
            <a:r>
              <a:rPr lang="en-US" sz="2400" dirty="0"/>
              <a:t> </a:t>
            </a:r>
            <a:r>
              <a:rPr lang="en-US" sz="2400" dirty="0" err="1"/>
              <a:t>các</a:t>
            </a:r>
            <a:r>
              <a:rPr lang="en-US" sz="2400" dirty="0"/>
              <a:t> </a:t>
            </a:r>
            <a:r>
              <a:rPr lang="en-US" sz="2400" dirty="0" err="1"/>
              <a:t>câu</a:t>
            </a:r>
            <a:r>
              <a:rPr lang="en-US" sz="2400" dirty="0"/>
              <a:t> </a:t>
            </a:r>
            <a:r>
              <a:rPr lang="en-US" sz="2400" dirty="0" err="1"/>
              <a:t>trả</a:t>
            </a:r>
            <a:r>
              <a:rPr lang="en-US" sz="2400" dirty="0"/>
              <a:t> </a:t>
            </a:r>
            <a:r>
              <a:rPr lang="en-US" sz="2400" dirty="0" err="1"/>
              <a:t>lời</a:t>
            </a:r>
            <a:r>
              <a:rPr lang="en-US" sz="2400" dirty="0"/>
              <a:t> </a:t>
            </a:r>
            <a:r>
              <a:rPr lang="en-US" sz="2400" dirty="0" err="1"/>
              <a:t>cho</a:t>
            </a:r>
            <a:r>
              <a:rPr lang="en-US" sz="2400" dirty="0"/>
              <a:t> </a:t>
            </a:r>
            <a:r>
              <a:rPr lang="en-US" sz="2400" dirty="0" err="1"/>
              <a:t>câu</a:t>
            </a:r>
            <a:r>
              <a:rPr lang="en-US" sz="2400" dirty="0"/>
              <a:t> </a:t>
            </a:r>
            <a:r>
              <a:rPr lang="en-US" sz="2400" dirty="0" err="1"/>
              <a:t>hỏi</a:t>
            </a:r>
            <a:r>
              <a:rPr lang="en-US" sz="2400" dirty="0"/>
              <a:t> </a:t>
            </a:r>
            <a:r>
              <a:rPr lang="en-US" sz="2400" dirty="0" err="1"/>
              <a:t>điều</a:t>
            </a:r>
            <a:r>
              <a:rPr lang="en-US" sz="2400" dirty="0"/>
              <a:t> </a:t>
            </a:r>
            <a:r>
              <a:rPr lang="en-US" sz="2400" dirty="0" err="1"/>
              <a:t>tra</a:t>
            </a:r>
            <a:r>
              <a:rPr lang="en-US" sz="2400" dirty="0"/>
              <a:t> hay </a:t>
            </a:r>
            <a:r>
              <a:rPr lang="en-US" sz="2400" dirty="0" err="1"/>
              <a:t>đếm</a:t>
            </a:r>
            <a:r>
              <a:rPr lang="en-US" sz="2400" dirty="0"/>
              <a:t> </a:t>
            </a:r>
            <a:r>
              <a:rPr lang="en-US" sz="2400" dirty="0" err="1"/>
              <a:t>số</a:t>
            </a:r>
            <a:r>
              <a:rPr lang="en-US" sz="2400" dirty="0"/>
              <a:t> </a:t>
            </a:r>
            <a:r>
              <a:rPr lang="en-US" sz="2400" dirty="0" err="1"/>
              <a:t>lượng</a:t>
            </a:r>
            <a:r>
              <a:rPr lang="en-US" sz="2400" dirty="0"/>
              <a:t> </a:t>
            </a:r>
            <a:r>
              <a:rPr lang="en-US" sz="2400" dirty="0" err="1"/>
              <a:t>người</a:t>
            </a:r>
            <a:r>
              <a:rPr lang="en-US" sz="2400" dirty="0"/>
              <a:t> </a:t>
            </a:r>
            <a:r>
              <a:rPr lang="en-US" sz="2400" dirty="0" err="1"/>
              <a:t>mua</a:t>
            </a:r>
            <a:r>
              <a:rPr lang="en-US" sz="2400" dirty="0"/>
              <a:t> </a:t>
            </a:r>
            <a:r>
              <a:rPr lang="en-US" sz="2400" dirty="0" err="1"/>
              <a:t>hoặc</a:t>
            </a:r>
            <a:r>
              <a:rPr lang="en-US" sz="2400" dirty="0"/>
              <a:t> </a:t>
            </a:r>
            <a:r>
              <a:rPr lang="en-US" sz="2400" dirty="0" err="1"/>
              <a:t>lượng</a:t>
            </a:r>
            <a:r>
              <a:rPr lang="en-US" sz="2400" dirty="0"/>
              <a:t> </a:t>
            </a:r>
            <a:r>
              <a:rPr lang="en-US" sz="2400" dirty="0" err="1"/>
              <a:t>mua</a:t>
            </a:r>
            <a:r>
              <a:rPr lang="en-US" sz="2400" dirty="0"/>
              <a:t> </a:t>
            </a:r>
          </a:p>
          <a:p>
            <a:pPr algn="just">
              <a:lnSpc>
                <a:spcPct val="120000"/>
              </a:lnSpc>
              <a:buClr>
                <a:srgbClr val="FF0000"/>
              </a:buClr>
              <a:buFont typeface="Wingdings" pitchFamily="2" charset="2"/>
              <a:buChar char="v"/>
            </a:pPr>
            <a:r>
              <a:rPr lang="en-US" sz="2400" dirty="0"/>
              <a:t> </a:t>
            </a:r>
            <a:r>
              <a:rPr lang="en-US" sz="2400" dirty="0" err="1"/>
              <a:t>Các</a:t>
            </a:r>
            <a:r>
              <a:rPr lang="en-US" sz="2400" dirty="0"/>
              <a:t> </a:t>
            </a:r>
            <a:r>
              <a:rPr lang="en-US" sz="2400" dirty="0" err="1"/>
              <a:t>phương</a:t>
            </a:r>
            <a:r>
              <a:rPr lang="en-US" sz="2400" dirty="0"/>
              <a:t> </a:t>
            </a:r>
            <a:r>
              <a:rPr lang="en-US" sz="2400" dirty="0" err="1"/>
              <a:t>pháp</a:t>
            </a:r>
            <a:r>
              <a:rPr lang="en-US" sz="2400" dirty="0"/>
              <a:t> </a:t>
            </a:r>
            <a:r>
              <a:rPr lang="en-US" sz="2400" dirty="0" err="1"/>
              <a:t>đếm</a:t>
            </a:r>
            <a:r>
              <a:rPr lang="en-US" sz="2400" dirty="0"/>
              <a:t> </a:t>
            </a:r>
            <a:r>
              <a:rPr lang="en-US" sz="2400" dirty="0" err="1"/>
              <a:t>thường</a:t>
            </a:r>
            <a:r>
              <a:rPr lang="en-US" sz="2400" dirty="0"/>
              <a:t> </a:t>
            </a:r>
            <a:r>
              <a:rPr lang="en-US" sz="2400" dirty="0" err="1"/>
              <a:t>được</a:t>
            </a:r>
            <a:r>
              <a:rPr lang="en-US" sz="2400" dirty="0"/>
              <a:t> </a:t>
            </a:r>
            <a:r>
              <a:rPr lang="en-US" sz="2400" dirty="0" err="1"/>
              <a:t>sử</a:t>
            </a:r>
            <a:r>
              <a:rPr lang="en-US" sz="2400" dirty="0"/>
              <a:t> </a:t>
            </a:r>
            <a:r>
              <a:rPr lang="en-US" sz="2400" dirty="0" err="1"/>
              <a:t>dụng</a:t>
            </a:r>
            <a:r>
              <a:rPr lang="en-US" sz="2400" dirty="0"/>
              <a:t>, </a:t>
            </a:r>
            <a:r>
              <a:rPr lang="en-US" sz="2400" dirty="0" err="1"/>
              <a:t>đó</a:t>
            </a:r>
            <a:r>
              <a:rPr lang="en-US" sz="2400" dirty="0"/>
              <a:t> </a:t>
            </a:r>
            <a:r>
              <a:rPr lang="en-US" sz="2400" dirty="0" err="1"/>
              <a:t>là</a:t>
            </a:r>
            <a:r>
              <a:rPr lang="en-US" sz="2400" dirty="0"/>
              <a:t> </a:t>
            </a:r>
            <a:r>
              <a:rPr lang="en-US" sz="2400" dirty="0" err="1"/>
              <a:t>khảo</a:t>
            </a:r>
            <a:r>
              <a:rPr lang="en-US" sz="2400" dirty="0"/>
              <a:t> </a:t>
            </a:r>
            <a:r>
              <a:rPr lang="en-US" sz="2400" dirty="0" err="1"/>
              <a:t>sát</a:t>
            </a:r>
            <a:r>
              <a:rPr lang="en-US" sz="2400" dirty="0"/>
              <a:t> ý </a:t>
            </a:r>
            <a:r>
              <a:rPr lang="en-US" sz="2400" dirty="0" err="1"/>
              <a:t>định</a:t>
            </a:r>
            <a:r>
              <a:rPr lang="en-US" sz="2400" dirty="0"/>
              <a:t> </a:t>
            </a:r>
            <a:r>
              <a:rPr lang="en-US" sz="2400" dirty="0" err="1"/>
              <a:t>mua</a:t>
            </a:r>
            <a:r>
              <a:rPr lang="en-US" sz="2400" dirty="0"/>
              <a:t> </a:t>
            </a:r>
            <a:r>
              <a:rPr lang="en-US" sz="2400" dirty="0" err="1"/>
              <a:t>của</a:t>
            </a:r>
            <a:r>
              <a:rPr lang="en-US" sz="2400" dirty="0"/>
              <a:t> </a:t>
            </a:r>
            <a:r>
              <a:rPr lang="en-US" sz="2400" dirty="0" err="1"/>
              <a:t>người</a:t>
            </a:r>
            <a:r>
              <a:rPr lang="en-US" sz="2400" dirty="0"/>
              <a:t> </a:t>
            </a:r>
            <a:r>
              <a:rPr lang="en-US" sz="2400" dirty="0" err="1"/>
              <a:t>tiêu</a:t>
            </a:r>
            <a:r>
              <a:rPr lang="en-US" sz="2400" dirty="0"/>
              <a:t> </a:t>
            </a:r>
            <a:r>
              <a:rPr lang="en-US" sz="2400" dirty="0" err="1"/>
              <a:t>dùng</a:t>
            </a:r>
            <a:r>
              <a:rPr lang="en-US" sz="2400" dirty="0"/>
              <a:t> </a:t>
            </a:r>
            <a:r>
              <a:rPr lang="en-US" sz="2400" dirty="0" err="1"/>
              <a:t>hoặc</a:t>
            </a:r>
            <a:r>
              <a:rPr lang="en-US" sz="2400" dirty="0"/>
              <a:t> </a:t>
            </a:r>
            <a:r>
              <a:rPr lang="en-US" sz="2400" dirty="0" err="1"/>
              <a:t>người</a:t>
            </a:r>
            <a:r>
              <a:rPr lang="en-US" sz="2400" dirty="0"/>
              <a:t> </a:t>
            </a:r>
            <a:r>
              <a:rPr lang="en-US" sz="2400" dirty="0" err="1"/>
              <a:t>mua</a:t>
            </a:r>
            <a:r>
              <a:rPr lang="en-US" sz="2400" dirty="0"/>
              <a:t> </a:t>
            </a:r>
            <a:r>
              <a:rPr lang="en-US" sz="2400" dirty="0" err="1"/>
              <a:t>công</a:t>
            </a:r>
            <a:r>
              <a:rPr lang="en-US" sz="2400" dirty="0"/>
              <a:t> </a:t>
            </a:r>
            <a:r>
              <a:rPr lang="en-US" sz="2400" dirty="0" err="1"/>
              <a:t>nghiệp</a:t>
            </a:r>
            <a:r>
              <a:rPr lang="en-US" sz="2400" dirty="0"/>
              <a:t> </a:t>
            </a:r>
            <a:r>
              <a:rPr lang="en-US" sz="2400" dirty="0" err="1"/>
              <a:t>và</a:t>
            </a:r>
            <a:r>
              <a:rPr lang="en-US" sz="2400" dirty="0"/>
              <a:t> </a:t>
            </a:r>
            <a:r>
              <a:rPr lang="en-US" sz="2400" dirty="0" err="1"/>
              <a:t>thử</a:t>
            </a:r>
            <a:r>
              <a:rPr lang="en-US" sz="2400" dirty="0"/>
              <a:t> </a:t>
            </a:r>
            <a:r>
              <a:rPr lang="en-US" sz="2400" dirty="0" err="1"/>
              <a:t>nghiệm</a:t>
            </a:r>
            <a:r>
              <a:rPr lang="en-US" sz="2400" dirty="0"/>
              <a:t> </a:t>
            </a:r>
            <a:r>
              <a:rPr lang="en-US" sz="2400" dirty="0" err="1"/>
              <a:t>thị</a:t>
            </a:r>
            <a:r>
              <a:rPr lang="en-US" sz="2400" dirty="0"/>
              <a:t> </a:t>
            </a:r>
            <a:r>
              <a:rPr lang="en-US" sz="2400" dirty="0" err="1"/>
              <a:t>trường</a:t>
            </a:r>
            <a:endParaRPr lang="en-US" sz="2400" dirty="0"/>
          </a:p>
          <a:p>
            <a:pPr algn="just">
              <a:lnSpc>
                <a:spcPct val="120000"/>
              </a:lnSpc>
              <a:buClr>
                <a:srgbClr val="FF0000"/>
              </a:buClr>
              <a:buFont typeface="Wingdings" pitchFamily="2" charset="2"/>
              <a:buChar char="v"/>
            </a:pPr>
            <a:r>
              <a:rPr lang="en-US" sz="2400" dirty="0"/>
              <a:t> </a:t>
            </a:r>
            <a:r>
              <a:rPr lang="en-US" sz="2400" dirty="0" err="1"/>
              <a:t>Hai</a:t>
            </a:r>
            <a:r>
              <a:rPr lang="en-US" sz="2400" dirty="0"/>
              <a:t> </a:t>
            </a:r>
            <a:r>
              <a:rPr lang="en-US" sz="2400" dirty="0" err="1"/>
              <a:t>phương</a:t>
            </a:r>
            <a:r>
              <a:rPr lang="en-US" sz="2400" dirty="0"/>
              <a:t> </a:t>
            </a:r>
            <a:r>
              <a:rPr lang="en-US" sz="2400" dirty="0" err="1"/>
              <a:t>pháp</a:t>
            </a:r>
            <a:r>
              <a:rPr lang="en-US" sz="2400" dirty="0"/>
              <a:t> </a:t>
            </a:r>
            <a:r>
              <a:rPr lang="en-US" sz="2400" dirty="0" err="1"/>
              <a:t>đếm</a:t>
            </a:r>
            <a:r>
              <a:rPr lang="en-US" sz="2400" dirty="0"/>
              <a:t> </a:t>
            </a:r>
            <a:r>
              <a:rPr lang="en-US" sz="2400" dirty="0" err="1"/>
              <a:t>cơ</a:t>
            </a:r>
            <a:r>
              <a:rPr lang="en-US" sz="2400" dirty="0"/>
              <a:t> </a:t>
            </a:r>
            <a:r>
              <a:rPr lang="en-US" sz="2400" dirty="0" err="1"/>
              <a:t>bản</a:t>
            </a:r>
            <a:r>
              <a:rPr lang="en-US" sz="2400" dirty="0"/>
              <a:t> </a:t>
            </a:r>
            <a:r>
              <a:rPr lang="en-US" sz="2400" dirty="0" err="1"/>
              <a:t>là</a:t>
            </a:r>
            <a:r>
              <a:rPr lang="en-US" sz="2400" dirty="0"/>
              <a:t>: (</a:t>
            </a:r>
            <a:r>
              <a:rPr lang="en-US" sz="2400" dirty="0" err="1"/>
              <a:t>i</a:t>
            </a:r>
            <a:r>
              <a:rPr lang="en-US" sz="2400" dirty="0"/>
              <a:t>) </a:t>
            </a:r>
            <a:r>
              <a:rPr lang="en-US" sz="2400" dirty="0" err="1"/>
              <a:t>Khảo</a:t>
            </a:r>
            <a:r>
              <a:rPr lang="en-US" sz="2400" dirty="0"/>
              <a:t> </a:t>
            </a:r>
            <a:r>
              <a:rPr lang="en-US" sz="2400" dirty="0" err="1"/>
              <a:t>sát</a:t>
            </a:r>
            <a:r>
              <a:rPr lang="en-US" sz="2400" dirty="0"/>
              <a:t> </a:t>
            </a:r>
            <a:r>
              <a:rPr lang="en-US" sz="2400" dirty="0" err="1"/>
              <a:t>về</a:t>
            </a:r>
            <a:r>
              <a:rPr lang="en-US" sz="2400" dirty="0"/>
              <a:t> ý </a:t>
            </a:r>
            <a:r>
              <a:rPr lang="en-US" sz="2400" dirty="0" err="1"/>
              <a:t>định</a:t>
            </a:r>
            <a:r>
              <a:rPr lang="en-US" sz="2400" dirty="0"/>
              <a:t> </a:t>
            </a:r>
            <a:r>
              <a:rPr lang="en-US" sz="2400" dirty="0" err="1"/>
              <a:t>mua</a:t>
            </a:r>
            <a:r>
              <a:rPr lang="en-US" sz="2400" dirty="0"/>
              <a:t> </a:t>
            </a:r>
            <a:r>
              <a:rPr lang="en-US" sz="2400" dirty="0" err="1"/>
              <a:t>của</a:t>
            </a:r>
            <a:r>
              <a:rPr lang="en-US" sz="2400" dirty="0"/>
              <a:t> </a:t>
            </a:r>
            <a:r>
              <a:rPr lang="en-US" sz="2400" dirty="0" err="1"/>
              <a:t>khách</a:t>
            </a:r>
            <a:r>
              <a:rPr lang="en-US" sz="2400" dirty="0"/>
              <a:t> </a:t>
            </a:r>
            <a:r>
              <a:rPr lang="en-US" sz="2400" dirty="0" err="1"/>
              <a:t>hàng</a:t>
            </a:r>
            <a:r>
              <a:rPr lang="en-US" sz="2400" dirty="0"/>
              <a:t> (ii) </a:t>
            </a:r>
            <a:r>
              <a:rPr lang="en-US" sz="2400" dirty="0" err="1"/>
              <a:t>Thử</a:t>
            </a:r>
            <a:r>
              <a:rPr lang="en-US" sz="2400" dirty="0"/>
              <a:t> </a:t>
            </a:r>
            <a:r>
              <a:rPr lang="en-US" sz="2400" dirty="0" err="1"/>
              <a:t>nghiệm</a:t>
            </a:r>
            <a:r>
              <a:rPr lang="en-US" sz="2400" dirty="0"/>
              <a:t> </a:t>
            </a:r>
            <a:r>
              <a:rPr lang="en-US" sz="2400" dirty="0" err="1"/>
              <a:t>thị</a:t>
            </a:r>
            <a:r>
              <a:rPr lang="en-US" sz="2400" dirty="0"/>
              <a:t> </a:t>
            </a:r>
            <a:r>
              <a:rPr lang="en-US" sz="2400" dirty="0" err="1"/>
              <a:t>trường</a:t>
            </a:r>
            <a:r>
              <a:rPr lang="en-US" sz="2400" dirty="0"/>
              <a:t>. </a:t>
            </a:r>
            <a:endParaRPr lang="vi-VN" sz="2400" dirty="0"/>
          </a:p>
          <a:p>
            <a:pPr marL="0" indent="0">
              <a:buNone/>
            </a:pPr>
            <a:endParaRPr lang="vi-VN" dirty="0"/>
          </a:p>
        </p:txBody>
      </p:sp>
    </p:spTree>
    <p:extLst>
      <p:ext uri="{BB962C8B-B14F-4D97-AF65-F5344CB8AC3E}">
        <p14:creationId xmlns:p14="http://schemas.microsoft.com/office/powerpoint/2010/main" val="183686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866906-F9F3-4BC3-8105-EF445DAA6DFE}"/>
              </a:ext>
            </a:extLst>
          </p:cNvPr>
          <p:cNvSpPr>
            <a:spLocks noGrp="1"/>
          </p:cNvSpPr>
          <p:nvPr>
            <p:ph type="title"/>
          </p:nvPr>
        </p:nvSpPr>
        <p:spPr/>
        <p:txBody>
          <a:bodyPr>
            <a:normAutofit/>
          </a:bodyPr>
          <a:lstStyle/>
          <a:p>
            <a:pPr algn="ctr"/>
            <a:r>
              <a:rPr lang="en-US" sz="2800" dirty="0" err="1"/>
              <a:t>Tài</a:t>
            </a:r>
            <a:r>
              <a:rPr lang="en-US" sz="2800" dirty="0"/>
              <a:t> </a:t>
            </a:r>
            <a:r>
              <a:rPr lang="en-US" sz="2800" dirty="0" err="1"/>
              <a:t>liệu</a:t>
            </a:r>
            <a:r>
              <a:rPr lang="en-US" sz="2800" dirty="0"/>
              <a:t> </a:t>
            </a:r>
            <a:r>
              <a:rPr lang="en-US" sz="2800" dirty="0" err="1"/>
              <a:t>học</a:t>
            </a:r>
            <a:r>
              <a:rPr lang="en-US" sz="2800" dirty="0"/>
              <a:t> </a:t>
            </a:r>
            <a:r>
              <a:rPr lang="en-US" sz="2800" dirty="0" err="1"/>
              <a:t>tập</a:t>
            </a:r>
            <a:endParaRPr lang="vi-VN" sz="2800" dirty="0"/>
          </a:p>
        </p:txBody>
      </p:sp>
      <p:sp>
        <p:nvSpPr>
          <p:cNvPr id="3" name="Chỗ dành sẵn cho Nội dung 2">
            <a:extLst>
              <a:ext uri="{FF2B5EF4-FFF2-40B4-BE49-F238E27FC236}">
                <a16:creationId xmlns:a16="http://schemas.microsoft.com/office/drawing/2014/main" id="{4C800656-5248-4829-A1A5-0979E912EB82}"/>
              </a:ext>
            </a:extLst>
          </p:cNvPr>
          <p:cNvSpPr>
            <a:spLocks noGrp="1"/>
          </p:cNvSpPr>
          <p:nvPr>
            <p:ph idx="1"/>
          </p:nvPr>
        </p:nvSpPr>
        <p:spPr>
          <a:xfrm>
            <a:off x="574431" y="1263748"/>
            <a:ext cx="8382000" cy="4709160"/>
          </a:xfrm>
        </p:spPr>
        <p:txBody>
          <a:bodyPr>
            <a:normAutofit/>
          </a:bodyPr>
          <a:lstStyle/>
          <a:p>
            <a:r>
              <a:rPr lang="en-US" sz="2400" b="1" dirty="0" err="1"/>
              <a:t>Giáo</a:t>
            </a:r>
            <a:r>
              <a:rPr lang="en-US" sz="2400" b="1" dirty="0"/>
              <a:t> </a:t>
            </a:r>
            <a:r>
              <a:rPr lang="en-US" sz="2400" b="1" dirty="0" err="1"/>
              <a:t>trình</a:t>
            </a:r>
            <a:endParaRPr lang="en-VN" sz="2400" dirty="0"/>
          </a:p>
          <a:p>
            <a:r>
              <a:rPr lang="pt-BR" sz="2400" dirty="0"/>
              <a:t>PGS</a:t>
            </a:r>
            <a:r>
              <a:rPr lang="vi-VN" sz="2400" dirty="0"/>
              <a:t> Vũ Minh Đức &amp; Vũ Huy Thông </a:t>
            </a:r>
            <a:r>
              <a:rPr lang="pt-BR" sz="2400" dirty="0"/>
              <a:t>(201</a:t>
            </a:r>
            <a:r>
              <a:rPr lang="vi-VN" sz="2400" dirty="0"/>
              <a:t>8</a:t>
            </a:r>
            <a:r>
              <a:rPr lang="pt-BR" sz="2400" dirty="0"/>
              <a:t>). </a:t>
            </a:r>
            <a:r>
              <a:rPr lang="pt-BR" sz="2400" dirty="0" err="1"/>
              <a:t>Giáo</a:t>
            </a:r>
            <a:r>
              <a:rPr lang="pt-BR" sz="2400" dirty="0"/>
              <a:t> </a:t>
            </a:r>
            <a:r>
              <a:rPr lang="pt-BR" sz="2400" dirty="0" err="1"/>
              <a:t>trình</a:t>
            </a:r>
            <a:r>
              <a:rPr lang="pt-BR" sz="2400" dirty="0"/>
              <a:t> </a:t>
            </a:r>
            <a:r>
              <a:rPr lang="pt-BR" sz="2400" dirty="0" err="1"/>
              <a:t>Quản</a:t>
            </a:r>
            <a:r>
              <a:rPr lang="pt-BR" sz="2400" dirty="0"/>
              <a:t> </a:t>
            </a:r>
            <a:r>
              <a:rPr lang="pt-BR" sz="2400" dirty="0" err="1"/>
              <a:t>trị</a:t>
            </a:r>
            <a:r>
              <a:rPr lang="pt-BR" sz="2400" dirty="0"/>
              <a:t> </a:t>
            </a:r>
            <a:r>
              <a:rPr lang="pt-BR" sz="2400" dirty="0" err="1"/>
              <a:t>bán</a:t>
            </a:r>
            <a:r>
              <a:rPr lang="pt-BR" sz="2400" dirty="0"/>
              <a:t> </a:t>
            </a:r>
            <a:r>
              <a:rPr lang="pt-BR" sz="2400" dirty="0" err="1"/>
              <a:t>hàng</a:t>
            </a:r>
            <a:r>
              <a:rPr lang="pt-BR" sz="2400" dirty="0"/>
              <a:t>, NXB ĐH </a:t>
            </a:r>
            <a:r>
              <a:rPr lang="pt-BR" sz="2400" dirty="0" err="1"/>
              <a:t>Kinh</a:t>
            </a:r>
            <a:r>
              <a:rPr lang="pt-BR" sz="2400" dirty="0"/>
              <a:t> </a:t>
            </a:r>
            <a:r>
              <a:rPr lang="pt-BR" sz="2400" dirty="0" err="1"/>
              <a:t>tế</a:t>
            </a:r>
            <a:r>
              <a:rPr lang="pt-BR" sz="2400" dirty="0"/>
              <a:t> </a:t>
            </a:r>
            <a:r>
              <a:rPr lang="pt-BR" sz="2400" dirty="0" err="1"/>
              <a:t>Quốc</a:t>
            </a:r>
            <a:r>
              <a:rPr lang="pt-BR" sz="2400" dirty="0"/>
              <a:t> </a:t>
            </a:r>
            <a:r>
              <a:rPr lang="pt-BR" sz="2400" dirty="0" err="1"/>
              <a:t>dân</a:t>
            </a:r>
            <a:r>
              <a:rPr lang="pt-BR" sz="2400" dirty="0"/>
              <a:t>, 201</a:t>
            </a:r>
            <a:r>
              <a:rPr lang="vi-VN" sz="2400" dirty="0"/>
              <a:t>8</a:t>
            </a:r>
            <a:endParaRPr lang="en-VN" sz="2400" dirty="0"/>
          </a:p>
          <a:p>
            <a:r>
              <a:rPr lang="en-US" sz="2400" b="1" dirty="0" err="1"/>
              <a:t>Tài</a:t>
            </a:r>
            <a:r>
              <a:rPr lang="en-US" sz="2400" b="1" dirty="0"/>
              <a:t> </a:t>
            </a:r>
            <a:r>
              <a:rPr lang="en-US" sz="2400" b="1" dirty="0" err="1"/>
              <a:t>liệu</a:t>
            </a:r>
            <a:r>
              <a:rPr lang="en-US" sz="2400" b="1" dirty="0"/>
              <a:t> </a:t>
            </a:r>
            <a:r>
              <a:rPr lang="en-US" sz="2400" b="1" dirty="0" err="1"/>
              <a:t>khác</a:t>
            </a:r>
            <a:endParaRPr lang="en-VN" sz="2400" dirty="0"/>
          </a:p>
          <a:p>
            <a:r>
              <a:rPr lang="en-US" sz="2400" dirty="0"/>
              <a:t>[1] Thomas N. Ingram et al (20</a:t>
            </a:r>
            <a:r>
              <a:rPr lang="vi-VN" sz="2400" dirty="0"/>
              <a:t>20</a:t>
            </a:r>
            <a:r>
              <a:rPr lang="en-US" sz="2400" dirty="0"/>
              <a:t>), </a:t>
            </a:r>
            <a:r>
              <a:rPr lang="en-US" sz="2400" i="1" dirty="0"/>
              <a:t>Sale Management: Analysis and Decision Making</a:t>
            </a:r>
            <a:endParaRPr lang="en-VN" sz="2400" dirty="0"/>
          </a:p>
          <a:p>
            <a:r>
              <a:rPr lang="vi-VN" sz="2400" dirty="0"/>
              <a:t>[2] Mark W.Johnston, Greg W.Marshall (2016). </a:t>
            </a:r>
            <a:r>
              <a:rPr lang="vi-VN" sz="2400" i="1" dirty="0"/>
              <a:t>Sales Force Management</a:t>
            </a:r>
            <a:r>
              <a:rPr lang="vi-VN" sz="2400" dirty="0"/>
              <a:t>. McGraw-Hill</a:t>
            </a:r>
            <a:endParaRPr lang="en-VN" sz="2400" dirty="0"/>
          </a:p>
          <a:p>
            <a:endParaRPr lang="vi-VN" dirty="0"/>
          </a:p>
        </p:txBody>
      </p:sp>
      <p:sp>
        <p:nvSpPr>
          <p:cNvPr id="4" name="Chỗ dành sẵn cho Số hiệu Bản chiếu 3">
            <a:extLst>
              <a:ext uri="{FF2B5EF4-FFF2-40B4-BE49-F238E27FC236}">
                <a16:creationId xmlns:a16="http://schemas.microsoft.com/office/drawing/2014/main" id="{4CB72296-29FF-4AE0-8466-FAF037A03DA9}"/>
              </a:ext>
            </a:extLst>
          </p:cNvPr>
          <p:cNvSpPr>
            <a:spLocks noGrp="1"/>
          </p:cNvSpPr>
          <p:nvPr>
            <p:ph type="sldNum" sz="quarter" idx="12"/>
          </p:nvPr>
        </p:nvSpPr>
        <p:spPr/>
        <p:txBody>
          <a:bodyPr/>
          <a:lstStyle/>
          <a:p>
            <a:fld id="{91974DF9-AD47-4691-BA21-BBFCE3637A9A}" type="slidenum">
              <a:rPr lang="en-US" smtClean="0"/>
              <a:pPr/>
              <a:t>9</a:t>
            </a:fld>
            <a:endParaRPr lang="en-US"/>
          </a:p>
        </p:txBody>
      </p:sp>
    </p:spTree>
    <p:extLst>
      <p:ext uri="{BB962C8B-B14F-4D97-AF65-F5344CB8AC3E}">
        <p14:creationId xmlns:p14="http://schemas.microsoft.com/office/powerpoint/2010/main" val="27883142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15.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khảo</a:t>
            </a:r>
            <a:r>
              <a:rPr lang="en-US" sz="2800" dirty="0">
                <a:solidFill>
                  <a:schemeClr val="tx1"/>
                </a:solidFill>
              </a:rPr>
              <a:t> </a:t>
            </a:r>
            <a:r>
              <a:rPr lang="en-US" sz="2800" dirty="0" err="1">
                <a:solidFill>
                  <a:schemeClr val="tx1"/>
                </a:solidFill>
              </a:rPr>
              <a:t>sát</a:t>
            </a:r>
            <a:r>
              <a:rPr lang="en-US" sz="2800" dirty="0">
                <a:solidFill>
                  <a:schemeClr val="tx1"/>
                </a:solidFill>
              </a:rPr>
              <a:t> ý </a:t>
            </a:r>
            <a:r>
              <a:rPr lang="en-US" sz="2800" dirty="0" err="1">
                <a:solidFill>
                  <a:schemeClr val="tx1"/>
                </a:solidFill>
              </a:rPr>
              <a:t>định</a:t>
            </a:r>
            <a:r>
              <a:rPr lang="en-US" sz="2800" dirty="0">
                <a:solidFill>
                  <a:schemeClr val="tx1"/>
                </a:solidFill>
              </a:rPr>
              <a:t> </a:t>
            </a:r>
            <a:r>
              <a:rPr lang="en-US" sz="2800" dirty="0" err="1">
                <a:solidFill>
                  <a:schemeClr val="tx1"/>
                </a:solidFill>
              </a:rPr>
              <a:t>mua</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KH</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90</a:t>
            </a:fld>
            <a:endParaRPr lang="en-US"/>
          </a:p>
        </p:txBody>
      </p:sp>
      <p:sp>
        <p:nvSpPr>
          <p:cNvPr id="4" name="Content Placeholder 3"/>
          <p:cNvSpPr>
            <a:spLocks noGrp="1"/>
          </p:cNvSpPr>
          <p:nvPr>
            <p:ph sz="quarter" idx="1"/>
          </p:nvPr>
        </p:nvSpPr>
        <p:spPr>
          <a:xfrm>
            <a:off x="320040" y="1463994"/>
            <a:ext cx="8671560" cy="5225289"/>
          </a:xfrm>
        </p:spPr>
        <p:txBody>
          <a:bodyPr>
            <a:normAutofit fontScale="92500" lnSpcReduction="10000"/>
          </a:bodyPr>
          <a:lstStyle/>
          <a:p>
            <a:pPr algn="just">
              <a:lnSpc>
                <a:spcPct val="120000"/>
              </a:lnSpc>
              <a:buClr>
                <a:srgbClr val="FF0000"/>
              </a:buClr>
              <a:buFont typeface="Wingdings" pitchFamily="2" charset="2"/>
              <a:buChar char="v"/>
            </a:pPr>
            <a:r>
              <a:rPr lang="en-US" sz="1600" dirty="0" err="1"/>
              <a:t>Kỹ</a:t>
            </a:r>
            <a:r>
              <a:rPr lang="en-US" sz="1600" dirty="0"/>
              <a:t> </a:t>
            </a:r>
            <a:r>
              <a:rPr lang="en-US" sz="1600" dirty="0" err="1"/>
              <a:t>thuật</a:t>
            </a:r>
            <a:r>
              <a:rPr lang="en-US" sz="1600" dirty="0"/>
              <a:t> </a:t>
            </a:r>
            <a:r>
              <a:rPr lang="en-US" sz="1600" dirty="0" err="1"/>
              <a:t>này</a:t>
            </a:r>
            <a:r>
              <a:rPr lang="en-US" sz="1600" dirty="0"/>
              <a:t> </a:t>
            </a:r>
            <a:r>
              <a:rPr lang="en-US" sz="1600" dirty="0" err="1"/>
              <a:t>chọn</a:t>
            </a:r>
            <a:r>
              <a:rPr lang="en-US" sz="1600" dirty="0"/>
              <a:t> </a:t>
            </a:r>
            <a:r>
              <a:rPr lang="en-US" sz="1600" dirty="0" err="1"/>
              <a:t>mẫu</a:t>
            </a:r>
            <a:r>
              <a:rPr lang="en-US" sz="1600" dirty="0"/>
              <a:t> </a:t>
            </a:r>
            <a:r>
              <a:rPr lang="en-US" sz="1600" dirty="0" err="1"/>
              <a:t>khách</a:t>
            </a:r>
            <a:r>
              <a:rPr lang="en-US" sz="1600" dirty="0"/>
              <a:t> </a:t>
            </a:r>
            <a:r>
              <a:rPr lang="en-US" sz="1600" dirty="0" err="1"/>
              <a:t>hàng</a:t>
            </a:r>
            <a:r>
              <a:rPr lang="en-US" sz="1600" dirty="0"/>
              <a:t> </a:t>
            </a:r>
            <a:r>
              <a:rPr lang="en-US" sz="1600" dirty="0" err="1"/>
              <a:t>và</a:t>
            </a:r>
            <a:r>
              <a:rPr lang="en-US" sz="1600" dirty="0"/>
              <a:t> </a:t>
            </a:r>
            <a:r>
              <a:rPr lang="en-US" sz="1600" dirty="0" err="1"/>
              <a:t>hỏi</a:t>
            </a:r>
            <a:r>
              <a:rPr lang="en-US" sz="1600" dirty="0"/>
              <a:t> </a:t>
            </a:r>
            <a:r>
              <a:rPr lang="en-US" sz="1600" dirty="0" err="1"/>
              <a:t>về</a:t>
            </a:r>
            <a:r>
              <a:rPr lang="en-US" sz="1600" dirty="0"/>
              <a:t> ý </a:t>
            </a:r>
            <a:r>
              <a:rPr lang="en-US" sz="1600" dirty="0" err="1"/>
              <a:t>định</a:t>
            </a:r>
            <a:r>
              <a:rPr lang="en-US" sz="1600" dirty="0"/>
              <a:t> </a:t>
            </a:r>
            <a:r>
              <a:rPr lang="en-US" sz="1600" dirty="0" err="1"/>
              <a:t>mua</a:t>
            </a:r>
            <a:r>
              <a:rPr lang="en-US" sz="1600" dirty="0"/>
              <a:t> </a:t>
            </a:r>
            <a:r>
              <a:rPr lang="en-US" sz="1600" dirty="0" err="1"/>
              <a:t>các</a:t>
            </a:r>
            <a:r>
              <a:rPr lang="en-US" sz="1600" dirty="0"/>
              <a:t> </a:t>
            </a:r>
            <a:r>
              <a:rPr lang="en-US" sz="1600" dirty="0" err="1"/>
              <a:t>sản</a:t>
            </a:r>
            <a:r>
              <a:rPr lang="en-US" sz="1600" dirty="0"/>
              <a:t> </a:t>
            </a:r>
            <a:r>
              <a:rPr lang="en-US" sz="1600" dirty="0" err="1"/>
              <a:t>phẩm</a:t>
            </a:r>
            <a:r>
              <a:rPr lang="en-US" sz="1600" dirty="0"/>
              <a:t> </a:t>
            </a:r>
            <a:r>
              <a:rPr lang="en-US" sz="1600" dirty="0" err="1"/>
              <a:t>khác</a:t>
            </a:r>
            <a:r>
              <a:rPr lang="en-US" sz="1600" dirty="0"/>
              <a:t> </a:t>
            </a:r>
            <a:r>
              <a:rPr lang="en-US" sz="1600" dirty="0" err="1"/>
              <a:t>nhau</a:t>
            </a:r>
            <a:r>
              <a:rPr lang="en-US" sz="1600" dirty="0"/>
              <a:t> </a:t>
            </a:r>
            <a:r>
              <a:rPr lang="en-US" sz="1600" dirty="0" err="1"/>
              <a:t>của</a:t>
            </a:r>
            <a:r>
              <a:rPr lang="en-US" sz="1600" dirty="0"/>
              <a:t> </a:t>
            </a:r>
            <a:r>
              <a:rPr lang="en-US" sz="1600" dirty="0" err="1"/>
              <a:t>họ</a:t>
            </a:r>
            <a:r>
              <a:rPr lang="en-US" sz="1600" dirty="0"/>
              <a:t> </a:t>
            </a:r>
            <a:r>
              <a:rPr lang="en-US" sz="1600" dirty="0" err="1"/>
              <a:t>trong</a:t>
            </a:r>
            <a:r>
              <a:rPr lang="en-US" sz="1600" dirty="0"/>
              <a:t> </a:t>
            </a:r>
            <a:r>
              <a:rPr lang="en-US" sz="1600" dirty="0" err="1"/>
              <a:t>khoảng</a:t>
            </a:r>
            <a:r>
              <a:rPr lang="en-US" sz="1600" dirty="0"/>
              <a:t> </a:t>
            </a:r>
            <a:r>
              <a:rPr lang="en-US" sz="1600" dirty="0" err="1"/>
              <a:t>thời</a:t>
            </a:r>
            <a:r>
              <a:rPr lang="en-US" sz="1600" dirty="0"/>
              <a:t> </a:t>
            </a:r>
            <a:r>
              <a:rPr lang="en-US" sz="1600" dirty="0" err="1"/>
              <a:t>gian</a:t>
            </a:r>
            <a:r>
              <a:rPr lang="en-US" sz="1600" dirty="0"/>
              <a:t> </a:t>
            </a:r>
            <a:r>
              <a:rPr lang="en-US" sz="1600" dirty="0" err="1"/>
              <a:t>nhất</a:t>
            </a:r>
            <a:r>
              <a:rPr lang="en-US" sz="1600" dirty="0"/>
              <a:t> </a:t>
            </a:r>
            <a:r>
              <a:rPr lang="en-US" sz="1600" dirty="0" err="1"/>
              <a:t>định</a:t>
            </a:r>
            <a:endParaRPr lang="en-US" sz="1600" dirty="0"/>
          </a:p>
          <a:p>
            <a:pPr algn="just">
              <a:lnSpc>
                <a:spcPct val="120000"/>
              </a:lnSpc>
              <a:buClr>
                <a:srgbClr val="FF0000"/>
              </a:buClr>
              <a:buFont typeface="Wingdings" pitchFamily="2" charset="2"/>
              <a:buChar char="v"/>
            </a:pPr>
            <a:r>
              <a:rPr lang="en-US" sz="1600" b="1" dirty="0" err="1"/>
              <a:t>Ưu</a:t>
            </a:r>
            <a:r>
              <a:rPr lang="en-US" sz="1600" b="1" dirty="0"/>
              <a:t> </a:t>
            </a:r>
            <a:r>
              <a:rPr lang="en-US" sz="1600" b="1" dirty="0" err="1"/>
              <a:t>điểm</a:t>
            </a:r>
            <a:r>
              <a:rPr lang="en-US" sz="1600" b="1" dirty="0"/>
              <a:t>:</a:t>
            </a:r>
          </a:p>
          <a:p>
            <a:pPr lvl="0" algn="just">
              <a:lnSpc>
                <a:spcPct val="120000"/>
              </a:lnSpc>
              <a:buClr>
                <a:srgbClr val="FF0000"/>
              </a:buClr>
              <a:buFont typeface="Wingdings" panose="05000000000000000000" pitchFamily="2" charset="2"/>
              <a:buChar char="q"/>
            </a:pPr>
            <a:r>
              <a:rPr lang="en-US" sz="1600" dirty="0" err="1"/>
              <a:t>Dự</a:t>
            </a:r>
            <a:r>
              <a:rPr lang="en-US" sz="1600" dirty="0"/>
              <a:t> </a:t>
            </a:r>
            <a:r>
              <a:rPr lang="en-US" sz="1600" dirty="0" err="1"/>
              <a:t>báo</a:t>
            </a:r>
            <a:r>
              <a:rPr lang="en-US" sz="1600" dirty="0"/>
              <a:t> </a:t>
            </a:r>
            <a:r>
              <a:rPr lang="en-US" sz="1600" dirty="0" err="1"/>
              <a:t>tương</a:t>
            </a:r>
            <a:r>
              <a:rPr lang="en-US" sz="1600" dirty="0"/>
              <a:t> </a:t>
            </a:r>
            <a:r>
              <a:rPr lang="en-US" sz="1600" dirty="0" err="1"/>
              <a:t>đối</a:t>
            </a:r>
            <a:r>
              <a:rPr lang="en-US" sz="1600" dirty="0"/>
              <a:t> </a:t>
            </a:r>
            <a:r>
              <a:rPr lang="en-US" sz="1600" dirty="0" err="1"/>
              <a:t>nhanh</a:t>
            </a:r>
            <a:r>
              <a:rPr lang="en-US" sz="1600" dirty="0"/>
              <a:t> </a:t>
            </a:r>
            <a:r>
              <a:rPr lang="en-US" sz="1600" dirty="0" err="1"/>
              <a:t>và</a:t>
            </a:r>
            <a:r>
              <a:rPr lang="en-US" sz="1600" dirty="0"/>
              <a:t> </a:t>
            </a:r>
            <a:r>
              <a:rPr lang="en-US" sz="1600" dirty="0" err="1"/>
              <a:t>không</a:t>
            </a:r>
            <a:r>
              <a:rPr lang="en-US" sz="1600" dirty="0"/>
              <a:t> </a:t>
            </a:r>
            <a:r>
              <a:rPr lang="en-US" sz="1600" dirty="0" err="1"/>
              <a:t>tốn</a:t>
            </a:r>
            <a:r>
              <a:rPr lang="en-US" sz="1600" dirty="0"/>
              <a:t> </a:t>
            </a:r>
            <a:r>
              <a:rPr lang="en-US" sz="1600" dirty="0" err="1"/>
              <a:t>kém</a:t>
            </a:r>
            <a:r>
              <a:rPr lang="en-US" sz="1600" dirty="0"/>
              <a:t> </a:t>
            </a:r>
            <a:r>
              <a:rPr lang="en-US" sz="1600" dirty="0" err="1"/>
              <a:t>khi</a:t>
            </a:r>
            <a:r>
              <a:rPr lang="en-US" sz="1600" dirty="0"/>
              <a:t> </a:t>
            </a:r>
            <a:r>
              <a:rPr lang="en-US" sz="1600" dirty="0" err="1"/>
              <a:t>số</a:t>
            </a:r>
            <a:r>
              <a:rPr lang="en-US" sz="1600" dirty="0"/>
              <a:t> </a:t>
            </a:r>
            <a:r>
              <a:rPr lang="en-US" sz="1600" dirty="0" err="1"/>
              <a:t>lượng</a:t>
            </a:r>
            <a:r>
              <a:rPr lang="en-US" sz="1600" dirty="0"/>
              <a:t> </a:t>
            </a:r>
            <a:r>
              <a:rPr lang="en-US" sz="1600" dirty="0" err="1"/>
              <a:t>khách</a:t>
            </a:r>
            <a:r>
              <a:rPr lang="en-US" sz="1600" dirty="0"/>
              <a:t> </a:t>
            </a:r>
            <a:r>
              <a:rPr lang="en-US" sz="1600" dirty="0" err="1"/>
              <a:t>hàng</a:t>
            </a:r>
            <a:r>
              <a:rPr lang="en-US" sz="1600" dirty="0"/>
              <a:t> </a:t>
            </a:r>
            <a:r>
              <a:rPr lang="en-US" sz="1600" dirty="0" err="1"/>
              <a:t>cần</a:t>
            </a:r>
            <a:r>
              <a:rPr lang="en-US" sz="1600" dirty="0"/>
              <a:t> </a:t>
            </a:r>
            <a:r>
              <a:rPr lang="en-US" sz="1600" dirty="0" err="1"/>
              <a:t>điều</a:t>
            </a:r>
            <a:r>
              <a:rPr lang="en-US" sz="1600" dirty="0"/>
              <a:t> </a:t>
            </a:r>
            <a:r>
              <a:rPr lang="en-US" sz="1600" dirty="0" err="1"/>
              <a:t>tra</a:t>
            </a:r>
            <a:r>
              <a:rPr lang="en-US" sz="1600" dirty="0"/>
              <a:t> </a:t>
            </a:r>
            <a:r>
              <a:rPr lang="en-US" sz="1600" dirty="0" err="1"/>
              <a:t>ít</a:t>
            </a:r>
            <a:r>
              <a:rPr lang="en-US" sz="1600" dirty="0"/>
              <a:t>.</a:t>
            </a:r>
            <a:endParaRPr lang="vi-VN" sz="1600" dirty="0"/>
          </a:p>
          <a:p>
            <a:pPr lvl="0" algn="just">
              <a:lnSpc>
                <a:spcPct val="120000"/>
              </a:lnSpc>
              <a:buClr>
                <a:srgbClr val="FF0000"/>
              </a:buClr>
              <a:buFont typeface="Wingdings" panose="05000000000000000000" pitchFamily="2" charset="2"/>
              <a:buChar char="q"/>
            </a:pPr>
            <a:r>
              <a:rPr lang="en-US" sz="1600" dirty="0" err="1"/>
              <a:t>Cung</a:t>
            </a:r>
            <a:r>
              <a:rPr lang="en-US" sz="1600" dirty="0"/>
              <a:t> </a:t>
            </a:r>
            <a:r>
              <a:rPr lang="en-US" sz="1600" dirty="0" err="1"/>
              <a:t>cấp</a:t>
            </a:r>
            <a:r>
              <a:rPr lang="en-US" sz="1600" dirty="0"/>
              <a:t> </a:t>
            </a:r>
            <a:r>
              <a:rPr lang="en-US" sz="1600" dirty="0" err="1"/>
              <a:t>cho</a:t>
            </a:r>
            <a:r>
              <a:rPr lang="en-US" sz="1600" dirty="0"/>
              <a:t> </a:t>
            </a:r>
            <a:r>
              <a:rPr lang="en-US" sz="1600" dirty="0" err="1"/>
              <a:t>người</a:t>
            </a:r>
            <a:r>
              <a:rPr lang="en-US" sz="1600" dirty="0"/>
              <a:t> </a:t>
            </a:r>
            <a:r>
              <a:rPr lang="en-US" sz="1600" dirty="0" err="1"/>
              <a:t>dự</a:t>
            </a:r>
            <a:r>
              <a:rPr lang="en-US" sz="1600" dirty="0"/>
              <a:t> </a:t>
            </a:r>
            <a:r>
              <a:rPr lang="en-US" sz="1600" dirty="0" err="1"/>
              <a:t>báo</a:t>
            </a:r>
            <a:r>
              <a:rPr lang="en-US" sz="1600" dirty="0"/>
              <a:t> </a:t>
            </a:r>
            <a:r>
              <a:rPr lang="en-US" sz="1600" dirty="0" err="1"/>
              <a:t>doanh</a:t>
            </a:r>
            <a:r>
              <a:rPr lang="en-US" sz="1600" dirty="0"/>
              <a:t> </a:t>
            </a:r>
            <a:r>
              <a:rPr lang="en-US" sz="1600" dirty="0" err="1"/>
              <a:t>số</a:t>
            </a:r>
            <a:r>
              <a:rPr lang="en-US" sz="1600" dirty="0"/>
              <a:t> </a:t>
            </a:r>
            <a:r>
              <a:rPr lang="en-US" sz="1600" dirty="0" err="1"/>
              <a:t>bán</a:t>
            </a:r>
            <a:r>
              <a:rPr lang="en-US" sz="1600" dirty="0"/>
              <a:t> </a:t>
            </a:r>
            <a:r>
              <a:rPr lang="en-US" sz="1600" dirty="0" err="1"/>
              <a:t>hàng</a:t>
            </a:r>
            <a:r>
              <a:rPr lang="en-US" sz="1600" dirty="0"/>
              <a:t> </a:t>
            </a:r>
            <a:r>
              <a:rPr lang="en-US" sz="1600" dirty="0" err="1"/>
              <a:t>một</a:t>
            </a:r>
            <a:r>
              <a:rPr lang="en-US" sz="1600" dirty="0"/>
              <a:t> </a:t>
            </a:r>
            <a:r>
              <a:rPr lang="en-US" sz="1600" dirty="0" err="1"/>
              <a:t>dự</a:t>
            </a:r>
            <a:r>
              <a:rPr lang="en-US" sz="1600" dirty="0"/>
              <a:t> </a:t>
            </a:r>
            <a:r>
              <a:rPr lang="en-US" sz="1600" dirty="0" err="1"/>
              <a:t>đoán</a:t>
            </a:r>
            <a:r>
              <a:rPr lang="en-US" sz="1600" dirty="0"/>
              <a:t> </a:t>
            </a:r>
            <a:r>
              <a:rPr lang="en-US" sz="1600" dirty="0" err="1"/>
              <a:t>khá</a:t>
            </a:r>
            <a:r>
              <a:rPr lang="en-US" sz="1600" dirty="0"/>
              <a:t> </a:t>
            </a:r>
            <a:r>
              <a:rPr lang="en-US" sz="1600" dirty="0" err="1"/>
              <a:t>chính</a:t>
            </a:r>
            <a:r>
              <a:rPr lang="en-US" sz="1600" dirty="0"/>
              <a:t> </a:t>
            </a:r>
            <a:r>
              <a:rPr lang="en-US" sz="1600" dirty="0" err="1"/>
              <a:t>xác</a:t>
            </a:r>
            <a:r>
              <a:rPr lang="en-US" sz="1600" dirty="0"/>
              <a:t> </a:t>
            </a:r>
            <a:r>
              <a:rPr lang="en-US" sz="1600" dirty="0" err="1"/>
              <a:t>về</a:t>
            </a:r>
            <a:r>
              <a:rPr lang="en-US" sz="1600" dirty="0"/>
              <a:t> ý </a:t>
            </a:r>
            <a:r>
              <a:rPr lang="en-US" sz="1600" dirty="0" err="1"/>
              <a:t>định</a:t>
            </a:r>
            <a:r>
              <a:rPr lang="en-US" sz="1600" dirty="0"/>
              <a:t> </a:t>
            </a:r>
            <a:r>
              <a:rPr lang="en-US" sz="1600" dirty="0" err="1"/>
              <a:t>mua</a:t>
            </a:r>
            <a:r>
              <a:rPr lang="en-US" sz="1600" dirty="0"/>
              <a:t> </a:t>
            </a:r>
            <a:r>
              <a:rPr lang="en-US" sz="1600" dirty="0" err="1"/>
              <a:t>của</a:t>
            </a:r>
            <a:r>
              <a:rPr lang="en-US" sz="1600" dirty="0"/>
              <a:t> </a:t>
            </a:r>
            <a:r>
              <a:rPr lang="en-US" sz="1600" dirty="0" err="1"/>
              <a:t>khách</a:t>
            </a:r>
            <a:r>
              <a:rPr lang="en-US" sz="1600" dirty="0"/>
              <a:t> </a:t>
            </a:r>
            <a:r>
              <a:rPr lang="en-US" sz="1600" dirty="0" err="1"/>
              <a:t>hàng</a:t>
            </a:r>
            <a:r>
              <a:rPr lang="en-US" sz="1600" dirty="0"/>
              <a:t> </a:t>
            </a:r>
          </a:p>
          <a:p>
            <a:pPr lvl="0" algn="just">
              <a:lnSpc>
                <a:spcPct val="120000"/>
              </a:lnSpc>
              <a:buClr>
                <a:srgbClr val="FF0000"/>
              </a:buClr>
              <a:buFont typeface="Wingdings" panose="05000000000000000000" pitchFamily="2" charset="2"/>
              <a:buChar char="q"/>
            </a:pPr>
            <a:r>
              <a:rPr lang="en-US" sz="1600" dirty="0" err="1"/>
              <a:t>Là</a:t>
            </a:r>
            <a:r>
              <a:rPr lang="en-US" sz="1600" dirty="0"/>
              <a:t> </a:t>
            </a:r>
            <a:r>
              <a:rPr lang="en-US" sz="1600" dirty="0" err="1"/>
              <a:t>một</a:t>
            </a:r>
            <a:r>
              <a:rPr lang="en-US" sz="1600" dirty="0"/>
              <a:t> </a:t>
            </a:r>
            <a:r>
              <a:rPr lang="en-US" sz="1600" dirty="0" err="1"/>
              <a:t>kỹ</a:t>
            </a:r>
            <a:r>
              <a:rPr lang="en-US" sz="1600" dirty="0"/>
              <a:t> </a:t>
            </a:r>
            <a:r>
              <a:rPr lang="en-US" sz="1600" dirty="0" err="1"/>
              <a:t>thuật</a:t>
            </a:r>
            <a:r>
              <a:rPr lang="en-US" sz="1600" dirty="0"/>
              <a:t> </a:t>
            </a:r>
            <a:r>
              <a:rPr lang="en-US" sz="1600" dirty="0" err="1"/>
              <a:t>khả</a:t>
            </a:r>
            <a:r>
              <a:rPr lang="en-US" sz="1600" dirty="0"/>
              <a:t> </a:t>
            </a:r>
            <a:r>
              <a:rPr lang="en-US" sz="1600" dirty="0" err="1"/>
              <a:t>thi</a:t>
            </a:r>
            <a:r>
              <a:rPr lang="en-US" sz="1600" dirty="0"/>
              <a:t> </a:t>
            </a:r>
            <a:r>
              <a:rPr lang="en-US" sz="1600" dirty="0" err="1"/>
              <a:t>khi</a:t>
            </a:r>
            <a:r>
              <a:rPr lang="en-US" sz="1600" dirty="0"/>
              <a:t> </a:t>
            </a:r>
            <a:r>
              <a:rPr lang="en-US" sz="1600" dirty="0" err="1"/>
              <a:t>tất</a:t>
            </a:r>
            <a:r>
              <a:rPr lang="en-US" sz="1600" dirty="0"/>
              <a:t> </a:t>
            </a:r>
            <a:r>
              <a:rPr lang="en-US" sz="1600" dirty="0" err="1"/>
              <a:t>cả</a:t>
            </a:r>
            <a:r>
              <a:rPr lang="en-US" sz="1600" dirty="0"/>
              <a:t> </a:t>
            </a:r>
            <a:r>
              <a:rPr lang="en-US" sz="1600" dirty="0" err="1"/>
              <a:t>những</a:t>
            </a:r>
            <a:r>
              <a:rPr lang="en-US" sz="1600" dirty="0"/>
              <a:t> </a:t>
            </a:r>
            <a:r>
              <a:rPr lang="en-US" sz="1600" dirty="0" err="1"/>
              <a:t>kỹ</a:t>
            </a:r>
            <a:r>
              <a:rPr lang="en-US" sz="1600" dirty="0"/>
              <a:t> </a:t>
            </a:r>
            <a:r>
              <a:rPr lang="en-US" sz="1600" dirty="0" err="1"/>
              <a:t>thuật</a:t>
            </a:r>
            <a:r>
              <a:rPr lang="en-US" sz="1600" dirty="0"/>
              <a:t> </a:t>
            </a:r>
            <a:r>
              <a:rPr lang="en-US" sz="1600" dirty="0" err="1"/>
              <a:t>khác</a:t>
            </a:r>
            <a:r>
              <a:rPr lang="en-US" sz="1600" dirty="0"/>
              <a:t> </a:t>
            </a:r>
            <a:r>
              <a:rPr lang="en-US" sz="1600" dirty="0" err="1"/>
              <a:t>không</a:t>
            </a:r>
            <a:r>
              <a:rPr lang="en-US" sz="1600" dirty="0"/>
              <a:t> </a:t>
            </a:r>
            <a:r>
              <a:rPr lang="en-US" sz="1600" dirty="0" err="1"/>
              <a:t>phù</a:t>
            </a:r>
            <a:r>
              <a:rPr lang="en-US" sz="1600" dirty="0"/>
              <a:t> </a:t>
            </a:r>
            <a:r>
              <a:rPr lang="en-US" sz="1600" dirty="0" err="1"/>
              <a:t>hợp</a:t>
            </a:r>
            <a:r>
              <a:rPr lang="en-US" sz="1600" dirty="0"/>
              <a:t> </a:t>
            </a:r>
            <a:r>
              <a:rPr lang="en-US" sz="1600" dirty="0" err="1"/>
              <a:t>hoặc</a:t>
            </a:r>
            <a:r>
              <a:rPr lang="en-US" sz="1600" dirty="0"/>
              <a:t> </a:t>
            </a:r>
            <a:r>
              <a:rPr lang="en-US" sz="1600" dirty="0" err="1"/>
              <a:t>không</a:t>
            </a:r>
            <a:r>
              <a:rPr lang="en-US" sz="1600" dirty="0"/>
              <a:t> </a:t>
            </a:r>
            <a:r>
              <a:rPr lang="en-US" sz="1600" dirty="0" err="1"/>
              <a:t>thể</a:t>
            </a:r>
            <a:r>
              <a:rPr lang="en-US" sz="1600" dirty="0"/>
              <a:t> </a:t>
            </a:r>
            <a:r>
              <a:rPr lang="en-US" sz="1600" dirty="0" err="1"/>
              <a:t>sử</a:t>
            </a:r>
            <a:r>
              <a:rPr lang="en-US" sz="1600" dirty="0"/>
              <a:t> </a:t>
            </a:r>
            <a:r>
              <a:rPr lang="en-US" sz="1600" dirty="0" err="1"/>
              <a:t>dụng</a:t>
            </a:r>
            <a:r>
              <a:rPr lang="en-US" sz="1600" dirty="0"/>
              <a:t>, </a:t>
            </a:r>
          </a:p>
          <a:p>
            <a:pPr lvl="0" algn="just">
              <a:lnSpc>
                <a:spcPct val="120000"/>
              </a:lnSpc>
              <a:buClr>
                <a:srgbClr val="FF0000"/>
              </a:buClr>
              <a:buFont typeface="Wingdings" pitchFamily="2" charset="2"/>
              <a:buChar char="v"/>
            </a:pPr>
            <a:r>
              <a:rPr lang="en-US" sz="1600" b="1" dirty="0" err="1"/>
              <a:t>Nhược</a:t>
            </a:r>
            <a:r>
              <a:rPr lang="en-US" sz="1600" b="1" dirty="0"/>
              <a:t> </a:t>
            </a:r>
            <a:r>
              <a:rPr lang="en-US" sz="1600" b="1" dirty="0" err="1"/>
              <a:t>điểm</a:t>
            </a:r>
            <a:r>
              <a:rPr lang="en-US" sz="1600" b="1" dirty="0"/>
              <a:t>:</a:t>
            </a:r>
          </a:p>
          <a:p>
            <a:pPr lvl="0" algn="just">
              <a:lnSpc>
                <a:spcPct val="120000"/>
              </a:lnSpc>
              <a:buClr>
                <a:srgbClr val="FF0000"/>
              </a:buClr>
              <a:buFont typeface="Wingdings" panose="05000000000000000000" pitchFamily="2" charset="2"/>
              <a:buChar char="q"/>
            </a:pPr>
            <a:r>
              <a:rPr lang="en-US" sz="1600" dirty="0" err="1"/>
              <a:t>Kỹ</a:t>
            </a:r>
            <a:r>
              <a:rPr lang="en-US" sz="1600" dirty="0"/>
              <a:t> </a:t>
            </a:r>
            <a:r>
              <a:rPr lang="en-US" sz="1600" dirty="0" err="1"/>
              <a:t>thuật</a:t>
            </a:r>
            <a:r>
              <a:rPr lang="en-US" sz="1600" dirty="0"/>
              <a:t> </a:t>
            </a:r>
            <a:r>
              <a:rPr lang="en-US" sz="1600" dirty="0" err="1"/>
              <a:t>này</a:t>
            </a:r>
            <a:r>
              <a:rPr lang="en-US" sz="1600" dirty="0"/>
              <a:t> </a:t>
            </a:r>
            <a:r>
              <a:rPr lang="en-US" sz="1600" dirty="0" err="1"/>
              <a:t>trở</a:t>
            </a:r>
            <a:r>
              <a:rPr lang="en-US" sz="1600" dirty="0"/>
              <a:t> </a:t>
            </a:r>
            <a:r>
              <a:rPr lang="en-US" sz="1600" dirty="0" err="1"/>
              <a:t>nên</a:t>
            </a:r>
            <a:r>
              <a:rPr lang="en-US" sz="1600" dirty="0"/>
              <a:t> </a:t>
            </a:r>
            <a:r>
              <a:rPr lang="en-US" sz="1600" dirty="0" err="1"/>
              <a:t>đắt</a:t>
            </a:r>
            <a:r>
              <a:rPr lang="en-US" sz="1600" dirty="0"/>
              <a:t> </a:t>
            </a:r>
            <a:r>
              <a:rPr lang="en-US" sz="1600" dirty="0" err="1"/>
              <a:t>đỏ</a:t>
            </a:r>
            <a:r>
              <a:rPr lang="en-US" sz="1600" dirty="0"/>
              <a:t> </a:t>
            </a:r>
            <a:r>
              <a:rPr lang="en-US" sz="1600" dirty="0" err="1"/>
              <a:t>và</a:t>
            </a:r>
            <a:r>
              <a:rPr lang="en-US" sz="1600" dirty="0"/>
              <a:t> </a:t>
            </a:r>
            <a:r>
              <a:rPr lang="en-US" sz="1600" dirty="0" err="1"/>
              <a:t>tốn</a:t>
            </a:r>
            <a:r>
              <a:rPr lang="en-US" sz="1600" dirty="0"/>
              <a:t> </a:t>
            </a:r>
            <a:r>
              <a:rPr lang="en-US" sz="1600" dirty="0" err="1"/>
              <a:t>thời</a:t>
            </a:r>
            <a:r>
              <a:rPr lang="en-US" sz="1600" dirty="0"/>
              <a:t> </a:t>
            </a:r>
            <a:r>
              <a:rPr lang="en-US" sz="1600" dirty="0" err="1"/>
              <a:t>gian</a:t>
            </a:r>
            <a:r>
              <a:rPr lang="en-US" sz="1600" dirty="0"/>
              <a:t> </a:t>
            </a:r>
            <a:r>
              <a:rPr lang="en-US" sz="1600" dirty="0" err="1"/>
              <a:t>khi</a:t>
            </a:r>
            <a:r>
              <a:rPr lang="en-US" sz="1600" dirty="0"/>
              <a:t> </a:t>
            </a:r>
            <a:r>
              <a:rPr lang="en-US" sz="1600" dirty="0" err="1"/>
              <a:t>số</a:t>
            </a:r>
            <a:r>
              <a:rPr lang="en-US" sz="1600" dirty="0"/>
              <a:t> </a:t>
            </a:r>
            <a:r>
              <a:rPr lang="en-US" sz="1600" dirty="0" err="1"/>
              <a:t>lượng</a:t>
            </a:r>
            <a:r>
              <a:rPr lang="en-US" sz="1600" dirty="0"/>
              <a:t> </a:t>
            </a:r>
            <a:r>
              <a:rPr lang="en-US" sz="1600" dirty="0" err="1"/>
              <a:t>người</a:t>
            </a:r>
            <a:r>
              <a:rPr lang="en-US" sz="1600" dirty="0"/>
              <a:t> </a:t>
            </a:r>
            <a:r>
              <a:rPr lang="en-US" sz="1600" dirty="0" err="1"/>
              <a:t>tiêu</a:t>
            </a:r>
            <a:r>
              <a:rPr lang="en-US" sz="1600" dirty="0"/>
              <a:t> </a:t>
            </a:r>
            <a:r>
              <a:rPr lang="en-US" sz="1600" dirty="0" err="1"/>
              <a:t>dùng</a:t>
            </a:r>
            <a:r>
              <a:rPr lang="en-US" sz="1600" dirty="0"/>
              <a:t> </a:t>
            </a:r>
            <a:r>
              <a:rPr lang="en-US" sz="1600" dirty="0" err="1"/>
              <a:t>nhiều</a:t>
            </a:r>
            <a:r>
              <a:rPr lang="en-US" sz="1600" dirty="0"/>
              <a:t> </a:t>
            </a:r>
          </a:p>
          <a:p>
            <a:pPr lvl="0" algn="just">
              <a:lnSpc>
                <a:spcPct val="120000"/>
              </a:lnSpc>
              <a:buClr>
                <a:srgbClr val="FF0000"/>
              </a:buClr>
              <a:buFont typeface="Wingdings" panose="05000000000000000000" pitchFamily="2" charset="2"/>
              <a:buChar char="q"/>
            </a:pPr>
            <a:r>
              <a:rPr lang="en-US" sz="1600" dirty="0"/>
              <a:t>Ý </a:t>
            </a:r>
            <a:r>
              <a:rPr lang="en-US" sz="1600" dirty="0" err="1"/>
              <a:t>định</a:t>
            </a:r>
            <a:r>
              <a:rPr lang="en-US" sz="1600" dirty="0"/>
              <a:t> </a:t>
            </a:r>
            <a:r>
              <a:rPr lang="en-US" sz="1600" dirty="0" err="1"/>
              <a:t>của</a:t>
            </a:r>
            <a:r>
              <a:rPr lang="en-US" sz="1600" dirty="0"/>
              <a:t> </a:t>
            </a:r>
            <a:r>
              <a:rPr lang="en-US" sz="1600" dirty="0" err="1"/>
              <a:t>người</a:t>
            </a:r>
            <a:r>
              <a:rPr lang="en-US" sz="1600" dirty="0"/>
              <a:t> </a:t>
            </a:r>
            <a:r>
              <a:rPr lang="en-US" sz="1600" dirty="0" err="1"/>
              <a:t>mua</a:t>
            </a:r>
            <a:r>
              <a:rPr lang="en-US" sz="1600" dirty="0"/>
              <a:t> </a:t>
            </a:r>
            <a:r>
              <a:rPr lang="en-US" sz="1600" dirty="0" err="1"/>
              <a:t>có</a:t>
            </a:r>
            <a:r>
              <a:rPr lang="en-US" sz="1600" dirty="0"/>
              <a:t> </a:t>
            </a:r>
            <a:r>
              <a:rPr lang="en-US" sz="1600" dirty="0" err="1"/>
              <a:t>thể</a:t>
            </a:r>
            <a:r>
              <a:rPr lang="en-US" sz="1600" dirty="0"/>
              <a:t> </a:t>
            </a:r>
            <a:r>
              <a:rPr lang="en-US" sz="1600" dirty="0" err="1"/>
              <a:t>không</a:t>
            </a:r>
            <a:r>
              <a:rPr lang="en-US" sz="1600" dirty="0"/>
              <a:t> </a:t>
            </a:r>
            <a:r>
              <a:rPr lang="en-US" sz="1600" dirty="0" err="1"/>
              <a:t>chính</a:t>
            </a:r>
            <a:r>
              <a:rPr lang="en-US" sz="1600" dirty="0"/>
              <a:t> </a:t>
            </a:r>
            <a:r>
              <a:rPr lang="en-US" sz="1600" dirty="0" err="1"/>
              <a:t>xác</a:t>
            </a:r>
            <a:r>
              <a:rPr lang="en-US" sz="1600" dirty="0"/>
              <a:t>; </a:t>
            </a:r>
          </a:p>
          <a:p>
            <a:pPr lvl="0" algn="just">
              <a:lnSpc>
                <a:spcPct val="120000"/>
              </a:lnSpc>
              <a:buClr>
                <a:srgbClr val="FF0000"/>
              </a:buClr>
              <a:buFont typeface="Wingdings" panose="05000000000000000000" pitchFamily="2" charset="2"/>
              <a:buChar char="q"/>
            </a:pPr>
            <a:r>
              <a:rPr lang="en-US" sz="1600" dirty="0" err="1"/>
              <a:t>Dự</a:t>
            </a:r>
            <a:r>
              <a:rPr lang="en-US" sz="1600" dirty="0"/>
              <a:t> </a:t>
            </a:r>
            <a:r>
              <a:rPr lang="en-US" sz="1600" dirty="0" err="1"/>
              <a:t>báo</a:t>
            </a:r>
            <a:r>
              <a:rPr lang="en-US" sz="1600" dirty="0"/>
              <a:t> </a:t>
            </a:r>
            <a:r>
              <a:rPr lang="en-US" sz="1600" dirty="0" err="1"/>
              <a:t>phụ</a:t>
            </a:r>
            <a:r>
              <a:rPr lang="en-US" sz="1600" dirty="0"/>
              <a:t> </a:t>
            </a:r>
            <a:r>
              <a:rPr lang="en-US" sz="1600" dirty="0" err="1"/>
              <a:t>thuộc</a:t>
            </a:r>
            <a:r>
              <a:rPr lang="en-US" sz="1600" dirty="0"/>
              <a:t> </a:t>
            </a:r>
            <a:r>
              <a:rPr lang="en-US" sz="1600" dirty="0" err="1"/>
              <a:t>vào</a:t>
            </a:r>
            <a:r>
              <a:rPr lang="en-US" sz="1600" dirty="0"/>
              <a:t> </a:t>
            </a:r>
            <a:r>
              <a:rPr lang="en-US" sz="1600" dirty="0" err="1"/>
              <a:t>nhận</a:t>
            </a:r>
            <a:r>
              <a:rPr lang="en-US" sz="1600" dirty="0"/>
              <a:t> </a:t>
            </a:r>
            <a:r>
              <a:rPr lang="en-US" sz="1600" dirty="0" err="1"/>
              <a:t>định</a:t>
            </a:r>
            <a:r>
              <a:rPr lang="en-US" sz="1600" dirty="0"/>
              <a:t> </a:t>
            </a:r>
            <a:r>
              <a:rPr lang="en-US" sz="1600" dirty="0" err="1"/>
              <a:t>và</a:t>
            </a:r>
            <a:r>
              <a:rPr lang="en-US" sz="1600" dirty="0"/>
              <a:t> </a:t>
            </a:r>
            <a:r>
              <a:rPr lang="en-US" sz="1600" dirty="0" err="1"/>
              <a:t>sự</a:t>
            </a:r>
            <a:r>
              <a:rPr lang="en-US" sz="1600" dirty="0"/>
              <a:t> </a:t>
            </a:r>
            <a:r>
              <a:rPr lang="en-US" sz="1600" dirty="0" err="1"/>
              <a:t>hợp</a:t>
            </a:r>
            <a:r>
              <a:rPr lang="en-US" sz="1600" dirty="0"/>
              <a:t> </a:t>
            </a:r>
            <a:r>
              <a:rPr lang="en-US" sz="1600" dirty="0" err="1"/>
              <a:t>tác</a:t>
            </a:r>
            <a:r>
              <a:rPr lang="en-US" sz="1600" dirty="0"/>
              <a:t> </a:t>
            </a:r>
            <a:r>
              <a:rPr lang="en-US" sz="1600" dirty="0" err="1"/>
              <a:t>của</a:t>
            </a:r>
            <a:r>
              <a:rPr lang="en-US" sz="1600" dirty="0"/>
              <a:t> </a:t>
            </a:r>
            <a:r>
              <a:rPr lang="en-US" sz="1600" dirty="0" err="1"/>
              <a:t>người</a:t>
            </a:r>
            <a:r>
              <a:rPr lang="en-US" sz="1600" dirty="0"/>
              <a:t> </a:t>
            </a:r>
            <a:r>
              <a:rPr lang="en-US" sz="1600" dirty="0" err="1"/>
              <a:t>tiêu</a:t>
            </a:r>
            <a:r>
              <a:rPr lang="en-US" sz="1600" dirty="0"/>
              <a:t> </a:t>
            </a:r>
            <a:r>
              <a:rPr lang="en-US" sz="1600" dirty="0" err="1"/>
              <a:t>dùng</a:t>
            </a:r>
            <a:r>
              <a:rPr lang="en-US" sz="1600" dirty="0"/>
              <a:t> </a:t>
            </a:r>
            <a:r>
              <a:rPr lang="en-US" sz="1600" dirty="0" err="1"/>
              <a:t>sản</a:t>
            </a:r>
            <a:r>
              <a:rPr lang="en-US" sz="1600" dirty="0"/>
              <a:t> </a:t>
            </a:r>
            <a:r>
              <a:rPr lang="en-US" sz="1600" dirty="0" err="1"/>
              <a:t>phẩm</a:t>
            </a:r>
            <a:endParaRPr lang="en-US" sz="1600" dirty="0"/>
          </a:p>
          <a:p>
            <a:pPr lvl="0" algn="just">
              <a:lnSpc>
                <a:spcPct val="120000"/>
              </a:lnSpc>
              <a:buClr>
                <a:srgbClr val="FF0000"/>
              </a:buClr>
              <a:buFont typeface="Wingdings" panose="05000000000000000000" pitchFamily="2" charset="2"/>
              <a:buChar char="q"/>
            </a:pPr>
            <a:r>
              <a:rPr lang="en-US" sz="1600" dirty="0"/>
              <a:t>Ý </a:t>
            </a:r>
            <a:r>
              <a:rPr lang="en-US" sz="1600" dirty="0" err="1"/>
              <a:t>định</a:t>
            </a:r>
            <a:r>
              <a:rPr lang="en-US" sz="1600" dirty="0"/>
              <a:t> </a:t>
            </a:r>
            <a:r>
              <a:rPr lang="en-US" sz="1600" dirty="0" err="1"/>
              <a:t>mua</a:t>
            </a:r>
            <a:r>
              <a:rPr lang="en-US" sz="1600" dirty="0"/>
              <a:t>, </a:t>
            </a:r>
            <a:r>
              <a:rPr lang="en-US" sz="1600" dirty="0" err="1"/>
              <a:t>đặc</a:t>
            </a:r>
            <a:r>
              <a:rPr lang="en-US" sz="1600" dirty="0"/>
              <a:t> </a:t>
            </a:r>
            <a:r>
              <a:rPr lang="en-US" sz="1600" dirty="0" err="1"/>
              <a:t>biệt</a:t>
            </a:r>
            <a:r>
              <a:rPr lang="en-US" sz="1600" dirty="0"/>
              <a:t> </a:t>
            </a:r>
            <a:r>
              <a:rPr lang="en-US" sz="1600" dirty="0" err="1"/>
              <a:t>là</a:t>
            </a:r>
            <a:r>
              <a:rPr lang="en-US" sz="1600" dirty="0"/>
              <a:t> </a:t>
            </a:r>
            <a:r>
              <a:rPr lang="en-US" sz="1600" dirty="0" err="1"/>
              <a:t>đối</a:t>
            </a:r>
            <a:r>
              <a:rPr lang="en-US" sz="1600" dirty="0"/>
              <a:t> </a:t>
            </a:r>
            <a:r>
              <a:rPr lang="en-US" sz="1600" dirty="0" err="1"/>
              <a:t>với</a:t>
            </a:r>
            <a:r>
              <a:rPr lang="en-US" sz="1600" dirty="0"/>
              <a:t> </a:t>
            </a:r>
            <a:r>
              <a:rPr lang="en-US" sz="1600" dirty="0" err="1"/>
              <a:t>hàng</a:t>
            </a:r>
            <a:r>
              <a:rPr lang="en-US" sz="1600" dirty="0"/>
              <a:t> </a:t>
            </a:r>
            <a:r>
              <a:rPr lang="en-US" sz="1600" dirty="0" err="1"/>
              <a:t>hóa</a:t>
            </a:r>
            <a:r>
              <a:rPr lang="en-US" sz="1600" dirty="0"/>
              <a:t> </a:t>
            </a:r>
            <a:r>
              <a:rPr lang="en-US" sz="1600" dirty="0" err="1"/>
              <a:t>công</a:t>
            </a:r>
            <a:r>
              <a:rPr lang="en-US" sz="1600" dirty="0"/>
              <a:t> </a:t>
            </a:r>
            <a:r>
              <a:rPr lang="en-US" sz="1600" dirty="0" err="1"/>
              <a:t>nghiệp</a:t>
            </a:r>
            <a:r>
              <a:rPr lang="en-US" sz="1600" dirty="0"/>
              <a:t>, </a:t>
            </a:r>
            <a:r>
              <a:rPr lang="en-US" sz="1600" dirty="0" err="1"/>
              <a:t>thường</a:t>
            </a:r>
            <a:r>
              <a:rPr lang="en-US" sz="1600" dirty="0"/>
              <a:t> </a:t>
            </a:r>
            <a:r>
              <a:rPr lang="en-US" sz="1600" dirty="0" err="1"/>
              <a:t>lệ</a:t>
            </a:r>
            <a:r>
              <a:rPr lang="en-US" sz="1600" dirty="0"/>
              <a:t> </a:t>
            </a:r>
            <a:r>
              <a:rPr lang="en-US" sz="1600" dirty="0" err="1"/>
              <a:t>thuộc</a:t>
            </a:r>
            <a:r>
              <a:rPr lang="en-US" sz="1600" dirty="0"/>
              <a:t> </a:t>
            </a:r>
            <a:r>
              <a:rPr lang="en-US" sz="1600" dirty="0" err="1"/>
              <a:t>vào</a:t>
            </a:r>
            <a:r>
              <a:rPr lang="en-US" sz="1600" dirty="0"/>
              <a:t> </a:t>
            </a:r>
            <a:r>
              <a:rPr lang="en-US" sz="1600" dirty="0" err="1"/>
              <a:t>nhiều</a:t>
            </a:r>
            <a:r>
              <a:rPr lang="en-US" sz="1600" dirty="0"/>
              <a:t> </a:t>
            </a:r>
            <a:r>
              <a:rPr lang="en-US" sz="1600" dirty="0" err="1"/>
              <a:t>yếu</a:t>
            </a:r>
            <a:r>
              <a:rPr lang="en-US" sz="1600" dirty="0"/>
              <a:t> </a:t>
            </a:r>
            <a:r>
              <a:rPr lang="en-US" sz="1600" dirty="0" err="1"/>
              <a:t>tố</a:t>
            </a:r>
            <a:r>
              <a:rPr lang="en-US" sz="1600" dirty="0"/>
              <a:t> </a:t>
            </a:r>
            <a:r>
              <a:rPr lang="en-US" sz="1600" dirty="0" err="1"/>
              <a:t>tác</a:t>
            </a:r>
            <a:r>
              <a:rPr lang="en-US" sz="1600" dirty="0"/>
              <a:t> </a:t>
            </a:r>
            <a:r>
              <a:rPr lang="en-US" sz="1600" dirty="0" err="1"/>
              <a:t>động</a:t>
            </a:r>
            <a:r>
              <a:rPr lang="en-US" sz="1600" dirty="0"/>
              <a:t> </a:t>
            </a:r>
            <a:r>
              <a:rPr lang="en-US" sz="1600" dirty="0" err="1"/>
              <a:t>vì</a:t>
            </a:r>
            <a:r>
              <a:rPr lang="en-US" sz="1600" dirty="0"/>
              <a:t> </a:t>
            </a:r>
            <a:r>
              <a:rPr lang="en-US" sz="1600" dirty="0" err="1"/>
              <a:t>cầu</a:t>
            </a:r>
            <a:r>
              <a:rPr lang="en-US" sz="1600" dirty="0"/>
              <a:t> </a:t>
            </a:r>
            <a:r>
              <a:rPr lang="en-US" sz="1600" dirty="0" err="1"/>
              <a:t>của</a:t>
            </a:r>
            <a:r>
              <a:rPr lang="en-US" sz="1600" dirty="0"/>
              <a:t> </a:t>
            </a:r>
            <a:r>
              <a:rPr lang="en-US" sz="1600" dirty="0" err="1"/>
              <a:t>hàng</a:t>
            </a:r>
            <a:r>
              <a:rPr lang="en-US" sz="1600" dirty="0"/>
              <a:t> </a:t>
            </a:r>
            <a:r>
              <a:rPr lang="en-US" sz="1600" dirty="0" err="1"/>
              <a:t>hóa</a:t>
            </a:r>
            <a:r>
              <a:rPr lang="en-US" sz="1600" dirty="0"/>
              <a:t> </a:t>
            </a:r>
            <a:r>
              <a:rPr lang="en-US" sz="1600" dirty="0" err="1"/>
              <a:t>công</a:t>
            </a:r>
            <a:r>
              <a:rPr lang="en-US" sz="1600" dirty="0"/>
              <a:t> </a:t>
            </a:r>
            <a:r>
              <a:rPr lang="en-US" sz="1600" dirty="0" err="1"/>
              <a:t>nghiệp</a:t>
            </a:r>
            <a:r>
              <a:rPr lang="en-US" sz="1600" dirty="0"/>
              <a:t> </a:t>
            </a:r>
            <a:r>
              <a:rPr lang="en-US" sz="1600" dirty="0" err="1"/>
              <a:t>là</a:t>
            </a:r>
            <a:r>
              <a:rPr lang="en-US" sz="1600" dirty="0"/>
              <a:t> </a:t>
            </a:r>
            <a:r>
              <a:rPr lang="en-US" sz="1600" dirty="0" err="1"/>
              <a:t>cầu</a:t>
            </a:r>
            <a:r>
              <a:rPr lang="en-US" sz="1600" dirty="0"/>
              <a:t> </a:t>
            </a:r>
            <a:r>
              <a:rPr lang="en-US" sz="1600" dirty="0" err="1"/>
              <a:t>thứ</a:t>
            </a:r>
            <a:r>
              <a:rPr lang="en-US" sz="1600" dirty="0"/>
              <a:t> </a:t>
            </a:r>
            <a:r>
              <a:rPr lang="en-US" sz="1600" dirty="0" err="1"/>
              <a:t>phát</a:t>
            </a:r>
            <a:endParaRPr lang="vi-VN" sz="1600" dirty="0"/>
          </a:p>
          <a:p>
            <a:pPr marL="0" indent="0">
              <a:buNone/>
            </a:pPr>
            <a:endParaRPr lang="vi-VN" sz="800" dirty="0"/>
          </a:p>
        </p:txBody>
      </p:sp>
    </p:spTree>
    <p:extLst>
      <p:ext uri="{BB962C8B-B14F-4D97-AF65-F5344CB8AC3E}">
        <p14:creationId xmlns:p14="http://schemas.microsoft.com/office/powerpoint/2010/main" val="30893012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8716"/>
            <a:ext cx="8839200" cy="1126684"/>
          </a:xfrm>
        </p:spPr>
        <p:txBody>
          <a:bodyPr>
            <a:normAutofit/>
          </a:bodyPr>
          <a:lstStyle/>
          <a:p>
            <a:pPr algn="ctr">
              <a:lnSpc>
                <a:spcPct val="100000"/>
              </a:lnSpc>
            </a:pPr>
            <a:r>
              <a:rPr lang="en-US" sz="2800" dirty="0">
                <a:solidFill>
                  <a:schemeClr val="tx1"/>
                </a:solidFill>
              </a:rPr>
              <a:t>16.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thử</a:t>
            </a:r>
            <a:r>
              <a:rPr lang="en-US" sz="2800" dirty="0">
                <a:solidFill>
                  <a:schemeClr val="tx1"/>
                </a:solidFill>
              </a:rPr>
              <a:t> </a:t>
            </a:r>
            <a:r>
              <a:rPr lang="en-US" sz="2800" dirty="0" err="1">
                <a:solidFill>
                  <a:schemeClr val="tx1"/>
                </a:solidFill>
              </a:rPr>
              <a:t>nghiệm</a:t>
            </a:r>
            <a:r>
              <a:rPr lang="en-US" sz="2800" dirty="0">
                <a:solidFill>
                  <a:schemeClr val="tx1"/>
                </a:solidFill>
              </a:rPr>
              <a:t> </a:t>
            </a:r>
            <a:r>
              <a:rPr lang="en-US" sz="2800" dirty="0" err="1">
                <a:solidFill>
                  <a:schemeClr val="tx1"/>
                </a:solidFill>
              </a:rPr>
              <a:t>thị</a:t>
            </a:r>
            <a:r>
              <a:rPr lang="en-US" sz="2800" dirty="0">
                <a:solidFill>
                  <a:schemeClr val="tx1"/>
                </a:solidFill>
              </a:rPr>
              <a:t> </a:t>
            </a:r>
            <a:r>
              <a:rPr lang="en-US" sz="2800" dirty="0" err="1">
                <a:solidFill>
                  <a:schemeClr val="tx1"/>
                </a:solidFill>
              </a:rPr>
              <a:t>trường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91</a:t>
            </a:fld>
            <a:endParaRPr lang="en-US"/>
          </a:p>
        </p:txBody>
      </p:sp>
      <p:sp>
        <p:nvSpPr>
          <p:cNvPr id="4" name="Content Placeholder 3"/>
          <p:cNvSpPr>
            <a:spLocks noGrp="1"/>
          </p:cNvSpPr>
          <p:nvPr>
            <p:ph sz="quarter" idx="1"/>
          </p:nvPr>
        </p:nvSpPr>
        <p:spPr>
          <a:xfrm>
            <a:off x="460248" y="1304778"/>
            <a:ext cx="8223504" cy="4709160"/>
          </a:xfrm>
        </p:spPr>
        <p:txBody>
          <a:bodyPr>
            <a:noAutofit/>
          </a:bodyPr>
          <a:lstStyle/>
          <a:p>
            <a:pPr algn="just">
              <a:lnSpc>
                <a:spcPct val="110000"/>
              </a:lnSpc>
              <a:buClr>
                <a:srgbClr val="FF0000"/>
              </a:buClr>
              <a:buFont typeface="Wingdings" pitchFamily="2" charset="2"/>
              <a:buChar char="v"/>
            </a:pPr>
            <a:r>
              <a:rPr lang="en-US" sz="2000" dirty="0" err="1"/>
              <a:t>Là</a:t>
            </a:r>
            <a:r>
              <a:rPr lang="en-US" sz="2000" dirty="0"/>
              <a:t> </a:t>
            </a:r>
            <a:r>
              <a:rPr lang="en-US" sz="2000" dirty="0" err="1"/>
              <a:t>một</a:t>
            </a:r>
            <a:r>
              <a:rPr lang="en-US" sz="2000" dirty="0"/>
              <a:t> </a:t>
            </a:r>
            <a:r>
              <a:rPr lang="en-US" sz="2000" dirty="0" err="1"/>
              <a:t>trong</a:t>
            </a:r>
            <a:r>
              <a:rPr lang="en-US" sz="2000" dirty="0"/>
              <a:t> </a:t>
            </a:r>
            <a:r>
              <a:rPr lang="en-US" sz="2000" dirty="0" err="1"/>
              <a:t>những</a:t>
            </a:r>
            <a:r>
              <a:rPr lang="en-US" sz="2000" dirty="0"/>
              <a:t> </a:t>
            </a:r>
            <a:r>
              <a:rPr lang="en-US" sz="2000" dirty="0" err="1"/>
              <a:t>kỹ</a:t>
            </a:r>
            <a:r>
              <a:rPr lang="en-US" sz="2000" dirty="0"/>
              <a:t> </a:t>
            </a:r>
            <a:r>
              <a:rPr lang="en-US" sz="2000" dirty="0" err="1"/>
              <a:t>thuật</a:t>
            </a:r>
            <a:r>
              <a:rPr lang="en-US" sz="2000" dirty="0"/>
              <a:t> </a:t>
            </a:r>
            <a:r>
              <a:rPr lang="en-US" sz="2000" dirty="0" err="1"/>
              <a:t>dự</a:t>
            </a:r>
            <a:r>
              <a:rPr lang="en-US" sz="2000" dirty="0"/>
              <a:t> </a:t>
            </a:r>
            <a:r>
              <a:rPr lang="en-US" sz="2000" dirty="0" err="1"/>
              <a:t>báo</a:t>
            </a:r>
            <a:r>
              <a:rPr lang="en-US" sz="2000" dirty="0"/>
              <a:t> </a:t>
            </a:r>
            <a:r>
              <a:rPr lang="en-US" sz="2000" dirty="0" err="1"/>
              <a:t>phổ</a:t>
            </a:r>
            <a:r>
              <a:rPr lang="en-US" sz="2000" dirty="0"/>
              <a:t> </a:t>
            </a:r>
            <a:r>
              <a:rPr lang="en-US" sz="2000" dirty="0" err="1"/>
              <a:t>biến</a:t>
            </a:r>
            <a:r>
              <a:rPr lang="en-US" sz="2000" dirty="0"/>
              <a:t> </a:t>
            </a:r>
            <a:r>
              <a:rPr lang="en-US" sz="2000" dirty="0" err="1"/>
              <a:t>nhất</a:t>
            </a:r>
            <a:r>
              <a:rPr lang="en-US" sz="2000" dirty="0"/>
              <a:t> </a:t>
            </a:r>
            <a:r>
              <a:rPr lang="en-US" sz="2000" dirty="0" err="1"/>
              <a:t>cho</a:t>
            </a:r>
            <a:r>
              <a:rPr lang="en-US" sz="2000" dirty="0"/>
              <a:t> </a:t>
            </a:r>
            <a:r>
              <a:rPr lang="en-US" sz="2000" dirty="0" err="1"/>
              <a:t>dòng</a:t>
            </a:r>
            <a:r>
              <a:rPr lang="en-US" sz="2000" dirty="0"/>
              <a:t> </a:t>
            </a:r>
            <a:r>
              <a:rPr lang="en-US" sz="2000" dirty="0" err="1"/>
              <a:t>sản</a:t>
            </a:r>
            <a:r>
              <a:rPr lang="en-US" sz="2000" dirty="0"/>
              <a:t> </a:t>
            </a:r>
            <a:r>
              <a:rPr lang="en-US" sz="2000" dirty="0" err="1"/>
              <a:t>phẩm</a:t>
            </a:r>
            <a:r>
              <a:rPr lang="en-US" sz="2000" dirty="0"/>
              <a:t> </a:t>
            </a:r>
            <a:r>
              <a:rPr lang="en-US" sz="2000" dirty="0" err="1"/>
              <a:t>tiêu</a:t>
            </a:r>
            <a:r>
              <a:rPr lang="en-US" sz="2000" dirty="0"/>
              <a:t> </a:t>
            </a:r>
            <a:r>
              <a:rPr lang="en-US" sz="2000" dirty="0" err="1"/>
              <a:t>dùng</a:t>
            </a:r>
            <a:r>
              <a:rPr lang="en-US" sz="2000" dirty="0"/>
              <a:t> </a:t>
            </a:r>
            <a:r>
              <a:rPr lang="en-US" sz="2000" dirty="0" err="1"/>
              <a:t>đóng</a:t>
            </a:r>
            <a:r>
              <a:rPr lang="en-US" sz="2000" dirty="0"/>
              <a:t> </a:t>
            </a:r>
            <a:r>
              <a:rPr lang="en-US" sz="2000" dirty="0" err="1"/>
              <a:t>gói</a:t>
            </a:r>
            <a:r>
              <a:rPr lang="en-US" sz="2000" dirty="0"/>
              <a:t> </a:t>
            </a:r>
          </a:p>
          <a:p>
            <a:pPr algn="just">
              <a:lnSpc>
                <a:spcPct val="110000"/>
              </a:lnSpc>
              <a:buClr>
                <a:srgbClr val="FF0000"/>
              </a:buClr>
              <a:buFont typeface="Wingdings" pitchFamily="2" charset="2"/>
              <a:buChar char="v"/>
            </a:pPr>
            <a:r>
              <a:rPr lang="en-US" sz="2000" dirty="0" err="1"/>
              <a:t>Là</a:t>
            </a:r>
            <a:r>
              <a:rPr lang="en-US" sz="2000" dirty="0"/>
              <a:t> </a:t>
            </a:r>
            <a:r>
              <a:rPr lang="en-US" sz="2000" dirty="0" err="1"/>
              <a:t>một</a:t>
            </a:r>
            <a:r>
              <a:rPr lang="en-US" sz="2000" dirty="0"/>
              <a:t> “</a:t>
            </a:r>
            <a:r>
              <a:rPr lang="en-US" sz="2000" dirty="0" err="1"/>
              <a:t>cuộc</a:t>
            </a:r>
            <a:r>
              <a:rPr lang="en-US" sz="2000" dirty="0"/>
              <a:t> </a:t>
            </a:r>
            <a:r>
              <a:rPr lang="en-US" sz="2000" dirty="0" err="1"/>
              <a:t>tổng</a:t>
            </a:r>
            <a:r>
              <a:rPr lang="en-US" sz="2000" dirty="0"/>
              <a:t> </a:t>
            </a:r>
            <a:r>
              <a:rPr lang="en-US" sz="2000" dirty="0" err="1"/>
              <a:t>diễn</a:t>
            </a:r>
            <a:r>
              <a:rPr lang="en-US" sz="2000" dirty="0"/>
              <a:t> </a:t>
            </a:r>
            <a:r>
              <a:rPr lang="en-US" sz="2000" dirty="0" err="1"/>
              <a:t>tập</a:t>
            </a:r>
            <a:r>
              <a:rPr lang="en-US" sz="2000" dirty="0"/>
              <a:t>” </a:t>
            </a:r>
            <a:r>
              <a:rPr lang="en-US" sz="2000" dirty="0" err="1"/>
              <a:t>được</a:t>
            </a:r>
            <a:r>
              <a:rPr lang="en-US" sz="2000" dirty="0"/>
              <a:t> </a:t>
            </a:r>
            <a:r>
              <a:rPr lang="en-US" sz="2000" dirty="0" err="1"/>
              <a:t>tiến</a:t>
            </a:r>
            <a:r>
              <a:rPr lang="en-US" sz="2000" dirty="0"/>
              <a:t> </a:t>
            </a:r>
            <a:r>
              <a:rPr lang="en-US" sz="2000" dirty="0" err="1"/>
              <a:t>hành</a:t>
            </a:r>
            <a:r>
              <a:rPr lang="en-US" sz="2000" dirty="0"/>
              <a:t> </a:t>
            </a:r>
            <a:r>
              <a:rPr lang="en-US" sz="2000" dirty="0" err="1"/>
              <a:t>trong</a:t>
            </a:r>
            <a:r>
              <a:rPr lang="en-US" sz="2000" dirty="0"/>
              <a:t> </a:t>
            </a:r>
            <a:r>
              <a:rPr lang="en-US" sz="2000" dirty="0" err="1"/>
              <a:t>một</a:t>
            </a:r>
            <a:r>
              <a:rPr lang="en-US" sz="2000" dirty="0"/>
              <a:t> </a:t>
            </a:r>
            <a:r>
              <a:rPr lang="en-US" sz="2000" dirty="0" err="1"/>
              <a:t>khu</a:t>
            </a:r>
            <a:r>
              <a:rPr lang="en-US" sz="2000" dirty="0"/>
              <a:t> </a:t>
            </a:r>
            <a:r>
              <a:rPr lang="en-US" sz="2000" dirty="0" err="1"/>
              <a:t>vực</a:t>
            </a:r>
            <a:r>
              <a:rPr lang="en-US" sz="2000" dirty="0"/>
              <a:t> </a:t>
            </a:r>
            <a:r>
              <a:rPr lang="en-US" sz="2000" dirty="0" err="1"/>
              <a:t>thị</a:t>
            </a:r>
            <a:r>
              <a:rPr lang="en-US" sz="2000" dirty="0"/>
              <a:t> </a:t>
            </a:r>
            <a:r>
              <a:rPr lang="en-US" sz="2000" dirty="0" err="1"/>
              <a:t>trường</a:t>
            </a:r>
            <a:r>
              <a:rPr lang="en-US" sz="2000" dirty="0"/>
              <a:t> </a:t>
            </a:r>
            <a:r>
              <a:rPr lang="en-US" sz="2000" dirty="0" err="1"/>
              <a:t>hạn</a:t>
            </a:r>
            <a:r>
              <a:rPr lang="en-US" sz="2000" dirty="0"/>
              <a:t> </a:t>
            </a:r>
            <a:r>
              <a:rPr lang="en-US" sz="2000" dirty="0" err="1"/>
              <a:t>chế</a:t>
            </a:r>
            <a:r>
              <a:rPr lang="en-US" sz="2000" dirty="0"/>
              <a:t> </a:t>
            </a:r>
            <a:r>
              <a:rPr lang="en-US" sz="2000" dirty="0" err="1"/>
              <a:t>để</a:t>
            </a:r>
            <a:r>
              <a:rPr lang="en-US" sz="2000" dirty="0"/>
              <a:t> </a:t>
            </a:r>
            <a:r>
              <a:rPr lang="en-US" sz="2000" dirty="0" err="1"/>
              <a:t>xem</a:t>
            </a:r>
            <a:r>
              <a:rPr lang="en-US" sz="2000" dirty="0"/>
              <a:t> </a:t>
            </a:r>
            <a:r>
              <a:rPr lang="en-US" sz="2000" dirty="0" err="1"/>
              <a:t>phản</a:t>
            </a:r>
            <a:r>
              <a:rPr lang="en-US" sz="2000" dirty="0"/>
              <a:t> </a:t>
            </a:r>
            <a:r>
              <a:rPr lang="en-US" sz="2000" dirty="0" err="1"/>
              <a:t>ứng</a:t>
            </a:r>
            <a:r>
              <a:rPr lang="en-US" sz="2000" dirty="0"/>
              <a:t> </a:t>
            </a:r>
            <a:r>
              <a:rPr lang="en-US" sz="2000" dirty="0" err="1"/>
              <a:t>của</a:t>
            </a:r>
            <a:r>
              <a:rPr lang="en-US" sz="2000" dirty="0"/>
              <a:t> </a:t>
            </a:r>
            <a:r>
              <a:rPr lang="en-US" sz="2000" dirty="0" err="1"/>
              <a:t>người</a:t>
            </a:r>
            <a:r>
              <a:rPr lang="en-US" sz="2000" dirty="0"/>
              <a:t> </a:t>
            </a:r>
            <a:r>
              <a:rPr lang="en-US" sz="2000" dirty="0" err="1"/>
              <a:t>tiêu</a:t>
            </a:r>
            <a:r>
              <a:rPr lang="en-US" sz="2000" dirty="0"/>
              <a:t> </a:t>
            </a:r>
            <a:r>
              <a:rPr lang="en-US" sz="2000" dirty="0" err="1"/>
              <a:t>dùng</a:t>
            </a:r>
            <a:r>
              <a:rPr lang="en-US" sz="2000" dirty="0"/>
              <a:t> </a:t>
            </a:r>
          </a:p>
          <a:p>
            <a:pPr algn="just">
              <a:lnSpc>
                <a:spcPct val="110000"/>
              </a:lnSpc>
              <a:buClr>
                <a:srgbClr val="FF0000"/>
              </a:buClr>
              <a:buFont typeface="Wingdings" pitchFamily="2" charset="2"/>
              <a:buChar char="v"/>
            </a:pPr>
            <a:r>
              <a:rPr lang="en-US" sz="2000" dirty="0" err="1"/>
              <a:t>Những</a:t>
            </a:r>
            <a:r>
              <a:rPr lang="en-US" sz="2000" dirty="0"/>
              <a:t> </a:t>
            </a:r>
            <a:r>
              <a:rPr lang="en-US" sz="2000" dirty="0" err="1"/>
              <a:t>đo</a:t>
            </a:r>
            <a:r>
              <a:rPr lang="en-US" sz="2000" dirty="0"/>
              <a:t> </a:t>
            </a:r>
            <a:r>
              <a:rPr lang="en-US" sz="2000" dirty="0" err="1"/>
              <a:t>lường</a:t>
            </a:r>
            <a:r>
              <a:rPr lang="en-US" sz="2000" dirty="0"/>
              <a:t> </a:t>
            </a:r>
            <a:r>
              <a:rPr lang="en-US" sz="2000" dirty="0" err="1"/>
              <a:t>về</a:t>
            </a:r>
            <a:r>
              <a:rPr lang="en-US" sz="2000" dirty="0"/>
              <a:t> </a:t>
            </a:r>
            <a:r>
              <a:rPr lang="en-US" sz="2000" dirty="0" err="1"/>
              <a:t>thị</a:t>
            </a:r>
            <a:r>
              <a:rPr lang="en-US" sz="2000" dirty="0"/>
              <a:t> </a:t>
            </a:r>
            <a:r>
              <a:rPr lang="en-US" sz="2000" dirty="0" err="1"/>
              <a:t>phần</a:t>
            </a:r>
            <a:r>
              <a:rPr lang="en-US" sz="2000" dirty="0"/>
              <a:t> </a:t>
            </a:r>
            <a:r>
              <a:rPr lang="en-US" sz="2000" dirty="0" err="1"/>
              <a:t>tại</a:t>
            </a:r>
            <a:r>
              <a:rPr lang="en-US" sz="2000" dirty="0"/>
              <a:t> </a:t>
            </a:r>
            <a:r>
              <a:rPr lang="en-US" sz="2000" dirty="0" err="1"/>
              <a:t>các</a:t>
            </a:r>
            <a:r>
              <a:rPr lang="en-US" sz="2000" dirty="0"/>
              <a:t> </a:t>
            </a:r>
            <a:r>
              <a:rPr lang="en-US" sz="2000" dirty="0" err="1"/>
              <a:t>thị</a:t>
            </a:r>
            <a:r>
              <a:rPr lang="en-US" sz="2000" dirty="0"/>
              <a:t> </a:t>
            </a:r>
            <a:r>
              <a:rPr lang="en-US" sz="2000" dirty="0" err="1"/>
              <a:t>trường</a:t>
            </a:r>
            <a:r>
              <a:rPr lang="en-US" sz="2000" dirty="0"/>
              <a:t> </a:t>
            </a:r>
            <a:r>
              <a:rPr lang="en-US" sz="2000" dirty="0" err="1"/>
              <a:t>nhỏ</a:t>
            </a:r>
            <a:r>
              <a:rPr lang="en-US" sz="2000" dirty="0"/>
              <a:t> </a:t>
            </a:r>
            <a:r>
              <a:rPr lang="en-US" sz="2000" dirty="0" err="1"/>
              <a:t>có</a:t>
            </a:r>
            <a:r>
              <a:rPr lang="en-US" sz="2000" dirty="0"/>
              <a:t> </a:t>
            </a:r>
            <a:r>
              <a:rPr lang="en-US" sz="2000" dirty="0" err="1"/>
              <a:t>thể</a:t>
            </a:r>
            <a:r>
              <a:rPr lang="en-US" sz="2000" dirty="0"/>
              <a:t>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để</a:t>
            </a:r>
            <a:r>
              <a:rPr lang="en-US" sz="2000" dirty="0"/>
              <a:t> </a:t>
            </a:r>
            <a:r>
              <a:rPr lang="en-US" sz="2000" dirty="0" err="1"/>
              <a:t>dự</a:t>
            </a:r>
            <a:r>
              <a:rPr lang="en-US" sz="2000" dirty="0"/>
              <a:t> </a:t>
            </a:r>
            <a:r>
              <a:rPr lang="en-US" sz="2000" dirty="0" err="1"/>
              <a:t>báo</a:t>
            </a:r>
            <a:r>
              <a:rPr lang="en-US" sz="2000" dirty="0"/>
              <a:t> </a:t>
            </a:r>
            <a:r>
              <a:rPr lang="en-US" sz="2000" dirty="0" err="1"/>
              <a:t>doanh</a:t>
            </a:r>
            <a:r>
              <a:rPr lang="en-US" sz="2000" dirty="0"/>
              <a:t> </a:t>
            </a:r>
            <a:r>
              <a:rPr lang="en-US" sz="2000" dirty="0" err="1"/>
              <a:t>số</a:t>
            </a:r>
            <a:r>
              <a:rPr lang="en-US" sz="2000" dirty="0"/>
              <a:t> </a:t>
            </a:r>
            <a:r>
              <a:rPr lang="en-US" sz="2000" dirty="0" err="1"/>
              <a:t>bán</a:t>
            </a:r>
            <a:r>
              <a:rPr lang="en-US" sz="2000" dirty="0"/>
              <a:t> </a:t>
            </a:r>
            <a:r>
              <a:rPr lang="en-US" sz="2000" dirty="0" err="1"/>
              <a:t>hàng</a:t>
            </a:r>
            <a:r>
              <a:rPr lang="en-US" sz="2000" dirty="0"/>
              <a:t> </a:t>
            </a:r>
            <a:r>
              <a:rPr lang="en-US" sz="2000" dirty="0" err="1"/>
              <a:t>trên</a:t>
            </a:r>
            <a:r>
              <a:rPr lang="en-US" sz="2000" dirty="0"/>
              <a:t> </a:t>
            </a:r>
            <a:r>
              <a:rPr lang="en-US" sz="2000" dirty="0" err="1"/>
              <a:t>tổng</a:t>
            </a:r>
            <a:r>
              <a:rPr lang="en-US" sz="2000" dirty="0"/>
              <a:t> </a:t>
            </a:r>
            <a:r>
              <a:rPr lang="en-US" sz="2000" dirty="0" err="1"/>
              <a:t>thị</a:t>
            </a:r>
            <a:r>
              <a:rPr lang="en-US" sz="2000" dirty="0"/>
              <a:t> </a:t>
            </a:r>
            <a:r>
              <a:rPr lang="en-US" sz="2000" dirty="0" err="1"/>
              <a:t>trường</a:t>
            </a:r>
            <a:endParaRPr lang="en-US" sz="2000" dirty="0"/>
          </a:p>
          <a:p>
            <a:pPr algn="just">
              <a:lnSpc>
                <a:spcPct val="110000"/>
              </a:lnSpc>
              <a:buClr>
                <a:srgbClr val="FF0000"/>
              </a:buClr>
              <a:buFont typeface="Wingdings" pitchFamily="2" charset="2"/>
              <a:buChar char="v"/>
            </a:pPr>
            <a:r>
              <a:rPr lang="en-US" sz="2000" dirty="0" err="1"/>
              <a:t>Thử</a:t>
            </a:r>
            <a:r>
              <a:rPr lang="en-US" sz="2000" dirty="0"/>
              <a:t> </a:t>
            </a:r>
            <a:r>
              <a:rPr lang="en-US" sz="2000" dirty="0" err="1"/>
              <a:t>nghiệm</a:t>
            </a:r>
            <a:r>
              <a:rPr lang="en-US" sz="2000" dirty="0"/>
              <a:t> </a:t>
            </a:r>
            <a:r>
              <a:rPr lang="en-US" sz="2000" dirty="0" err="1"/>
              <a:t>thị</a:t>
            </a:r>
            <a:r>
              <a:rPr lang="en-US" sz="2000" dirty="0"/>
              <a:t> </a:t>
            </a:r>
            <a:r>
              <a:rPr lang="en-US" sz="2000" dirty="0" err="1"/>
              <a:t>trường</a:t>
            </a:r>
            <a:r>
              <a:rPr lang="en-US" sz="2000" dirty="0"/>
              <a:t> </a:t>
            </a:r>
            <a:r>
              <a:rPr lang="en-US" sz="2000" dirty="0" err="1"/>
              <a:t>mất</a:t>
            </a:r>
            <a:r>
              <a:rPr lang="en-US" sz="2000" dirty="0"/>
              <a:t> </a:t>
            </a:r>
            <a:r>
              <a:rPr lang="en-US" sz="2000" dirty="0" err="1"/>
              <a:t>quá</a:t>
            </a:r>
            <a:r>
              <a:rPr lang="en-US" sz="2000" dirty="0"/>
              <a:t> </a:t>
            </a:r>
            <a:r>
              <a:rPr lang="en-US" sz="2000" dirty="0" err="1"/>
              <a:t>nhiều</a:t>
            </a:r>
            <a:r>
              <a:rPr lang="en-US" sz="2000" dirty="0"/>
              <a:t> </a:t>
            </a:r>
            <a:r>
              <a:rPr lang="en-US" sz="2000" dirty="0" err="1"/>
              <a:t>thời</a:t>
            </a:r>
            <a:r>
              <a:rPr lang="en-US" sz="2000" dirty="0"/>
              <a:t> </a:t>
            </a:r>
            <a:r>
              <a:rPr lang="en-US" sz="2000" dirty="0" err="1"/>
              <a:t>gian</a:t>
            </a:r>
            <a:r>
              <a:rPr lang="en-US" sz="2000" dirty="0"/>
              <a:t>, </a:t>
            </a:r>
            <a:r>
              <a:rPr lang="en-US" sz="2000" dirty="0" err="1"/>
              <a:t>tốn</a:t>
            </a:r>
            <a:r>
              <a:rPr lang="en-US" sz="2000" dirty="0"/>
              <a:t> </a:t>
            </a:r>
            <a:r>
              <a:rPr lang="en-US" sz="2000" dirty="0" err="1"/>
              <a:t>quá</a:t>
            </a:r>
            <a:r>
              <a:rPr lang="en-US" sz="2000" dirty="0"/>
              <a:t> </a:t>
            </a:r>
            <a:r>
              <a:rPr lang="en-US" sz="2000" dirty="0" err="1"/>
              <a:t>nhiều</a:t>
            </a:r>
            <a:r>
              <a:rPr lang="en-US" sz="2000" dirty="0"/>
              <a:t> chi </a:t>
            </a:r>
            <a:r>
              <a:rPr lang="en-US" sz="2000" dirty="0" err="1"/>
              <a:t>phí</a:t>
            </a:r>
            <a:endParaRPr lang="en-US" sz="2000" dirty="0"/>
          </a:p>
          <a:p>
            <a:pPr algn="just">
              <a:lnSpc>
                <a:spcPct val="110000"/>
              </a:lnSpc>
              <a:buClr>
                <a:srgbClr val="FF0000"/>
              </a:buClr>
              <a:buFont typeface="Wingdings" pitchFamily="2" charset="2"/>
              <a:buChar char="v"/>
            </a:pPr>
            <a:r>
              <a:rPr lang="en-US" sz="2000" dirty="0" err="1"/>
              <a:t>Để</a:t>
            </a:r>
            <a:r>
              <a:rPr lang="en-US" sz="2000" dirty="0"/>
              <a:t> </a:t>
            </a:r>
            <a:r>
              <a:rPr lang="en-US" sz="2000" dirty="0" err="1"/>
              <a:t>tránh</a:t>
            </a:r>
            <a:r>
              <a:rPr lang="en-US" sz="2000" dirty="0"/>
              <a:t> </a:t>
            </a:r>
            <a:r>
              <a:rPr lang="en-US" sz="2000" dirty="0" err="1"/>
              <a:t>khả</a:t>
            </a:r>
            <a:r>
              <a:rPr lang="en-US" sz="2000" dirty="0"/>
              <a:t> </a:t>
            </a:r>
            <a:r>
              <a:rPr lang="en-US" sz="2000" dirty="0" err="1"/>
              <a:t>năng</a:t>
            </a:r>
            <a:r>
              <a:rPr lang="en-US" sz="2000" dirty="0"/>
              <a:t> </a:t>
            </a:r>
            <a:r>
              <a:rPr lang="en-US" sz="2000" dirty="0" err="1"/>
              <a:t>tiêu</a:t>
            </a:r>
            <a:r>
              <a:rPr lang="en-US" sz="2000" dirty="0"/>
              <a:t> </a:t>
            </a:r>
            <a:r>
              <a:rPr lang="en-US" sz="2000" dirty="0" err="1"/>
              <a:t>cực</a:t>
            </a:r>
            <a:r>
              <a:rPr lang="en-US" sz="2000" dirty="0"/>
              <a:t> </a:t>
            </a:r>
            <a:r>
              <a:rPr lang="en-US" sz="2000" dirty="0" err="1"/>
              <a:t>này</a:t>
            </a:r>
            <a:r>
              <a:rPr lang="en-US" sz="2000" dirty="0"/>
              <a:t>, </a:t>
            </a:r>
            <a:r>
              <a:rPr lang="en-US" sz="2000" dirty="0" err="1"/>
              <a:t>một</a:t>
            </a:r>
            <a:r>
              <a:rPr lang="en-US" sz="2000" dirty="0"/>
              <a:t> </a:t>
            </a:r>
            <a:r>
              <a:rPr lang="en-US" sz="2000" dirty="0" err="1"/>
              <a:t>số</a:t>
            </a:r>
            <a:r>
              <a:rPr lang="en-US" sz="2000" dirty="0"/>
              <a:t> </a:t>
            </a:r>
            <a:r>
              <a:rPr lang="en-US" sz="2000" dirty="0" err="1"/>
              <a:t>công</a:t>
            </a:r>
            <a:r>
              <a:rPr lang="en-US" sz="2000" dirty="0"/>
              <a:t> </a:t>
            </a:r>
            <a:r>
              <a:rPr lang="en-US" sz="2000" dirty="0" err="1"/>
              <a:t>ty</a:t>
            </a:r>
            <a:r>
              <a:rPr lang="en-US" sz="2000" dirty="0"/>
              <a:t> </a:t>
            </a:r>
            <a:r>
              <a:rPr lang="en-US" sz="2000" dirty="0" err="1"/>
              <a:t>sử</a:t>
            </a:r>
            <a:r>
              <a:rPr lang="en-US" sz="2000" dirty="0"/>
              <a:t> </a:t>
            </a:r>
            <a:r>
              <a:rPr lang="en-US" sz="2000" dirty="0" err="1"/>
              <a:t>dụng</a:t>
            </a:r>
            <a:r>
              <a:rPr lang="en-US" sz="2000" dirty="0"/>
              <a:t> </a:t>
            </a:r>
            <a:r>
              <a:rPr lang="en-US" sz="2000" dirty="0" err="1"/>
              <a:t>phương</a:t>
            </a:r>
            <a:r>
              <a:rPr lang="en-US" sz="2000" dirty="0"/>
              <a:t> </a:t>
            </a:r>
            <a:r>
              <a:rPr lang="en-US" sz="2000" dirty="0" err="1"/>
              <a:t>pháp</a:t>
            </a:r>
            <a:r>
              <a:rPr lang="en-US" sz="2000" dirty="0"/>
              <a:t> “</a:t>
            </a:r>
            <a:r>
              <a:rPr lang="en-US" sz="2000" dirty="0" err="1"/>
              <a:t>phòng</a:t>
            </a:r>
            <a:r>
              <a:rPr lang="en-US" sz="2000" dirty="0"/>
              <a:t> </a:t>
            </a:r>
            <a:r>
              <a:rPr lang="en-US" sz="2000" dirty="0" err="1"/>
              <a:t>thí</a:t>
            </a:r>
            <a:r>
              <a:rPr lang="en-US" sz="2000" dirty="0"/>
              <a:t> </a:t>
            </a:r>
            <a:r>
              <a:rPr lang="en-US" sz="2000" dirty="0" err="1"/>
              <a:t>nghiệm</a:t>
            </a:r>
            <a:r>
              <a:rPr lang="en-US" sz="2000" dirty="0"/>
              <a:t>” </a:t>
            </a:r>
            <a:r>
              <a:rPr lang="en-US" sz="2000" dirty="0" err="1"/>
              <a:t>riêng</a:t>
            </a:r>
            <a:r>
              <a:rPr lang="en-US" sz="2000" dirty="0"/>
              <a:t> </a:t>
            </a:r>
            <a:r>
              <a:rPr lang="en-US" sz="2000" dirty="0" err="1"/>
              <a:t>của</a:t>
            </a:r>
            <a:r>
              <a:rPr lang="en-US" sz="2000" dirty="0"/>
              <a:t> </a:t>
            </a:r>
            <a:r>
              <a:rPr lang="en-US" sz="2000" dirty="0" err="1"/>
              <a:t>họ</a:t>
            </a:r>
            <a:endParaRPr lang="en-US" sz="2000" dirty="0"/>
          </a:p>
          <a:p>
            <a:pPr algn="just">
              <a:lnSpc>
                <a:spcPct val="110000"/>
              </a:lnSpc>
              <a:buClr>
                <a:srgbClr val="FF0000"/>
              </a:buClr>
              <a:buFont typeface="Wingdings" pitchFamily="2" charset="2"/>
              <a:buChar char="v"/>
            </a:pPr>
            <a:r>
              <a:rPr lang="en-US" sz="2000" dirty="0" err="1"/>
              <a:t>Phương</a:t>
            </a:r>
            <a:r>
              <a:rPr lang="en-US" sz="2000" dirty="0"/>
              <a:t> </a:t>
            </a:r>
            <a:r>
              <a:rPr lang="en-US" sz="2000" dirty="0" err="1"/>
              <a:t>pháp</a:t>
            </a:r>
            <a:r>
              <a:rPr lang="en-US" sz="2000" dirty="0"/>
              <a:t> </a:t>
            </a:r>
            <a:r>
              <a:rPr lang="en-US" sz="2000" dirty="0" err="1"/>
              <a:t>phòng</a:t>
            </a:r>
            <a:r>
              <a:rPr lang="en-US" sz="2000" dirty="0"/>
              <a:t> </a:t>
            </a:r>
            <a:r>
              <a:rPr lang="en-US" sz="2000" dirty="0" err="1"/>
              <a:t>thí</a:t>
            </a:r>
            <a:r>
              <a:rPr lang="en-US" sz="2000" dirty="0"/>
              <a:t> </a:t>
            </a:r>
            <a:r>
              <a:rPr lang="en-US" sz="2000" dirty="0" err="1"/>
              <a:t>nghiệm</a:t>
            </a:r>
            <a:r>
              <a:rPr lang="en-US" sz="2000" dirty="0"/>
              <a:t> </a:t>
            </a:r>
            <a:r>
              <a:rPr lang="en-US" sz="2000" dirty="0" err="1"/>
              <a:t>có</a:t>
            </a:r>
            <a:r>
              <a:rPr lang="en-US" sz="2000" dirty="0"/>
              <a:t> </a:t>
            </a:r>
            <a:r>
              <a:rPr lang="en-US" sz="2000" dirty="0" err="1"/>
              <a:t>tính</a:t>
            </a:r>
            <a:r>
              <a:rPr lang="en-US" sz="2000" dirty="0"/>
              <a:t> </a:t>
            </a:r>
            <a:r>
              <a:rPr lang="en-US" sz="2000" dirty="0" err="1"/>
              <a:t>bảo</a:t>
            </a:r>
            <a:r>
              <a:rPr lang="en-US" sz="2000" dirty="0"/>
              <a:t> </a:t>
            </a:r>
            <a:r>
              <a:rPr lang="en-US" sz="2000" dirty="0" err="1"/>
              <a:t>mật</a:t>
            </a:r>
            <a:r>
              <a:rPr lang="en-US" sz="2000" dirty="0"/>
              <a:t> </a:t>
            </a:r>
            <a:r>
              <a:rPr lang="en-US" sz="2000" dirty="0" err="1"/>
              <a:t>hơn</a:t>
            </a:r>
            <a:r>
              <a:rPr lang="en-US" sz="2000" dirty="0"/>
              <a:t>, </a:t>
            </a:r>
            <a:r>
              <a:rPr lang="en-US" sz="2000" dirty="0" err="1"/>
              <a:t>tốn</a:t>
            </a:r>
            <a:r>
              <a:rPr lang="en-US" sz="2000" dirty="0"/>
              <a:t> </a:t>
            </a:r>
            <a:r>
              <a:rPr lang="en-US" sz="2000" dirty="0" err="1"/>
              <a:t>ít</a:t>
            </a:r>
            <a:r>
              <a:rPr lang="en-US" sz="2000" dirty="0"/>
              <a:t> chi </a:t>
            </a:r>
            <a:r>
              <a:rPr lang="en-US" sz="2000" dirty="0" err="1"/>
              <a:t>phí</a:t>
            </a:r>
            <a:r>
              <a:rPr lang="en-US" sz="2000" dirty="0"/>
              <a:t>, </a:t>
            </a:r>
            <a:r>
              <a:rPr lang="en-US" sz="2000" dirty="0" err="1"/>
              <a:t>và</a:t>
            </a:r>
            <a:r>
              <a:rPr lang="en-US" sz="2000" dirty="0"/>
              <a:t> </a:t>
            </a:r>
            <a:r>
              <a:rPr lang="en-US" sz="2000" dirty="0" err="1"/>
              <a:t>thu</a:t>
            </a:r>
            <a:r>
              <a:rPr lang="en-US" sz="2000" dirty="0"/>
              <a:t> </a:t>
            </a:r>
            <a:r>
              <a:rPr lang="en-US" sz="2000" dirty="0" err="1"/>
              <a:t>được</a:t>
            </a:r>
            <a:r>
              <a:rPr lang="en-US" sz="2000" dirty="0"/>
              <a:t> </a:t>
            </a:r>
            <a:r>
              <a:rPr lang="en-US" sz="2000" dirty="0" err="1"/>
              <a:t>câu</a:t>
            </a:r>
            <a:r>
              <a:rPr lang="en-US" sz="2000" dirty="0"/>
              <a:t> </a:t>
            </a:r>
            <a:r>
              <a:rPr lang="en-US" sz="2000" dirty="0" err="1"/>
              <a:t>trả</a:t>
            </a:r>
            <a:r>
              <a:rPr lang="en-US" sz="2000" dirty="0"/>
              <a:t> </a:t>
            </a:r>
            <a:r>
              <a:rPr lang="en-US" sz="2000" dirty="0" err="1"/>
              <a:t>lời</a:t>
            </a:r>
            <a:r>
              <a:rPr lang="en-US" sz="2000" dirty="0"/>
              <a:t> </a:t>
            </a:r>
            <a:r>
              <a:rPr lang="en-US" sz="2000" dirty="0" err="1"/>
              <a:t>nhanh</a:t>
            </a:r>
            <a:r>
              <a:rPr lang="en-US" sz="2000" dirty="0"/>
              <a:t> </a:t>
            </a:r>
            <a:r>
              <a:rPr lang="en-US" sz="2000" dirty="0" err="1"/>
              <a:t>hơn</a:t>
            </a:r>
            <a:r>
              <a:rPr lang="en-US" sz="2000" dirty="0"/>
              <a:t> </a:t>
            </a:r>
            <a:r>
              <a:rPr lang="en-US" sz="2000" dirty="0" err="1"/>
              <a:t>phương</a:t>
            </a:r>
            <a:r>
              <a:rPr lang="en-US" sz="2000" dirty="0"/>
              <a:t> </a:t>
            </a:r>
            <a:r>
              <a:rPr lang="en-US" sz="2000" dirty="0" err="1"/>
              <a:t>pháp</a:t>
            </a:r>
            <a:r>
              <a:rPr lang="en-US" sz="2000" dirty="0"/>
              <a:t> </a:t>
            </a:r>
            <a:r>
              <a:rPr lang="en-US" sz="2000" dirty="0" err="1"/>
              <a:t>thử</a:t>
            </a:r>
            <a:r>
              <a:rPr lang="en-US" sz="2000" dirty="0"/>
              <a:t> </a:t>
            </a:r>
            <a:r>
              <a:rPr lang="en-US" sz="2000" dirty="0" err="1"/>
              <a:t>nghiệm</a:t>
            </a:r>
            <a:r>
              <a:rPr lang="en-US" sz="2000" dirty="0"/>
              <a:t> </a:t>
            </a:r>
            <a:r>
              <a:rPr lang="en-US" sz="2000" dirty="0" err="1"/>
              <a:t>thị</a:t>
            </a:r>
            <a:r>
              <a:rPr lang="en-US" sz="2000" dirty="0"/>
              <a:t> </a:t>
            </a:r>
            <a:r>
              <a:rPr lang="en-US" sz="2000" dirty="0" err="1"/>
              <a:t>trường</a:t>
            </a:r>
            <a:r>
              <a:rPr lang="en-US" sz="2000" dirty="0"/>
              <a:t> </a:t>
            </a:r>
            <a:r>
              <a:rPr lang="en-US" sz="2000" dirty="0" err="1"/>
              <a:t>truyền</a:t>
            </a:r>
            <a:r>
              <a:rPr lang="en-US" sz="2000" dirty="0"/>
              <a:t> </a:t>
            </a:r>
            <a:r>
              <a:rPr lang="en-US" sz="2000" dirty="0" err="1"/>
              <a:t>thống</a:t>
            </a:r>
            <a:endParaRPr lang="vi-VN" sz="2000" dirty="0"/>
          </a:p>
        </p:txBody>
      </p:sp>
    </p:spTree>
    <p:extLst>
      <p:ext uri="{BB962C8B-B14F-4D97-AF65-F5344CB8AC3E}">
        <p14:creationId xmlns:p14="http://schemas.microsoft.com/office/powerpoint/2010/main" val="38289356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716"/>
            <a:ext cx="8763000" cy="1126684"/>
          </a:xfrm>
        </p:spPr>
        <p:txBody>
          <a:bodyPr>
            <a:normAutofit/>
          </a:bodyPr>
          <a:lstStyle/>
          <a:p>
            <a:pPr algn="ctr"/>
            <a:r>
              <a:rPr lang="en-US" sz="2800" dirty="0">
                <a:solidFill>
                  <a:schemeClr val="tx1"/>
                </a:solidFill>
              </a:rPr>
              <a:t>17. </a:t>
            </a:r>
            <a:r>
              <a:rPr lang="en-US" sz="2800" dirty="0" err="1">
                <a:solidFill>
                  <a:schemeClr val="tx1"/>
                </a:solidFill>
              </a:rPr>
              <a:t>Kỹ</a:t>
            </a:r>
            <a:r>
              <a:rPr lang="en-US" sz="2800" dirty="0">
                <a:solidFill>
                  <a:schemeClr val="tx1"/>
                </a:solidFill>
              </a:rPr>
              <a:t> </a:t>
            </a:r>
            <a:r>
              <a:rPr lang="en-US" sz="2800" dirty="0" err="1">
                <a:solidFill>
                  <a:schemeClr val="tx1"/>
                </a:solidFill>
              </a:rPr>
              <a:t>thuật</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tích</a:t>
            </a:r>
            <a:r>
              <a:rPr lang="en-US" sz="2800" dirty="0">
                <a:solidFill>
                  <a:schemeClr val="tx1"/>
                </a:solidFill>
              </a:rPr>
              <a:t> </a:t>
            </a:r>
            <a:r>
              <a:rPr lang="en-US" sz="2800" dirty="0" err="1">
                <a:solidFill>
                  <a:schemeClr val="tx1"/>
                </a:solidFill>
              </a:rPr>
              <a:t>chuỗi</a:t>
            </a:r>
            <a:r>
              <a:rPr lang="en-US" sz="2800" dirty="0">
                <a:solidFill>
                  <a:schemeClr val="tx1"/>
                </a:solidFill>
              </a:rPr>
              <a:t> </a:t>
            </a:r>
            <a:r>
              <a:rPr lang="en-US" sz="2800" dirty="0" err="1">
                <a:solidFill>
                  <a:schemeClr val="tx1"/>
                </a:solidFill>
              </a:rPr>
              <a:t>thời</a:t>
            </a:r>
            <a:r>
              <a:rPr lang="en-US" sz="2800" dirty="0">
                <a:solidFill>
                  <a:schemeClr val="tx1"/>
                </a:solidFill>
              </a:rPr>
              <a:t> </a:t>
            </a:r>
            <a:r>
              <a:rPr lang="en-US" sz="2800" dirty="0" err="1">
                <a:solidFill>
                  <a:schemeClr val="tx1"/>
                </a:solidFill>
              </a:rPr>
              <a:t>gian</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92</a:t>
            </a:fld>
            <a:endParaRPr lang="en-US"/>
          </a:p>
        </p:txBody>
      </p:sp>
      <p:sp>
        <p:nvSpPr>
          <p:cNvPr id="4" name="Content Placeholder 3"/>
          <p:cNvSpPr>
            <a:spLocks noGrp="1"/>
          </p:cNvSpPr>
          <p:nvPr>
            <p:ph sz="quarter" idx="1"/>
          </p:nvPr>
        </p:nvSpPr>
        <p:spPr>
          <a:xfrm>
            <a:off x="597877" y="1295400"/>
            <a:ext cx="8382000" cy="4709160"/>
          </a:xfrm>
        </p:spPr>
        <p:txBody>
          <a:bodyPr>
            <a:normAutofit fontScale="77500" lnSpcReduction="20000"/>
          </a:bodyPr>
          <a:lstStyle/>
          <a:p>
            <a:pPr algn="just">
              <a:lnSpc>
                <a:spcPct val="120000"/>
              </a:lnSpc>
              <a:buClr>
                <a:srgbClr val="FF0000"/>
              </a:buClr>
              <a:buFont typeface="Wingdings" pitchFamily="2" charset="2"/>
              <a:buChar char="v"/>
            </a:pPr>
            <a:r>
              <a:rPr lang="en-US" sz="2600" b="1" dirty="0" err="1"/>
              <a:t>Dự</a:t>
            </a:r>
            <a:r>
              <a:rPr lang="en-US" sz="2600" b="1" dirty="0"/>
              <a:t> </a:t>
            </a:r>
            <a:r>
              <a:rPr lang="en-US" sz="2600" b="1" dirty="0" err="1"/>
              <a:t>báo</a:t>
            </a:r>
            <a:r>
              <a:rPr lang="en-US" sz="2600" b="1" dirty="0"/>
              <a:t> </a:t>
            </a:r>
            <a:r>
              <a:rPr lang="en-US" sz="2600" b="1" dirty="0" err="1"/>
              <a:t>chuỗi</a:t>
            </a:r>
            <a:r>
              <a:rPr lang="en-US" sz="2600" b="1" dirty="0"/>
              <a:t> </a:t>
            </a:r>
            <a:r>
              <a:rPr lang="en-US" sz="2600" b="1" dirty="0" err="1"/>
              <a:t>thời</a:t>
            </a:r>
            <a:r>
              <a:rPr lang="en-US" sz="2600" b="1" dirty="0"/>
              <a:t> </a:t>
            </a:r>
            <a:r>
              <a:rPr lang="en-US" sz="2600" b="1" dirty="0" err="1"/>
              <a:t>gian</a:t>
            </a:r>
            <a:r>
              <a:rPr lang="en-US" sz="2600" b="1" dirty="0"/>
              <a:t> </a:t>
            </a:r>
            <a:r>
              <a:rPr lang="en-US" sz="2600" b="1" dirty="0" err="1"/>
              <a:t>phụ</a:t>
            </a:r>
            <a:r>
              <a:rPr lang="en-US" sz="2600" b="1" dirty="0"/>
              <a:t> </a:t>
            </a:r>
            <a:r>
              <a:rPr lang="en-US" sz="2600" b="1" dirty="0" err="1"/>
              <a:t>thuộc</a:t>
            </a:r>
            <a:r>
              <a:rPr lang="en-US" sz="2600" b="1" dirty="0"/>
              <a:t> </a:t>
            </a:r>
            <a:r>
              <a:rPr lang="en-US" sz="2600" dirty="0" err="1"/>
              <a:t>vào</a:t>
            </a:r>
            <a:r>
              <a:rPr lang="en-US" sz="2600" dirty="0"/>
              <a:t> </a:t>
            </a:r>
            <a:r>
              <a:rPr lang="en-US" sz="2600" dirty="0" err="1"/>
              <a:t>việc</a:t>
            </a:r>
            <a:r>
              <a:rPr lang="en-US" sz="2600" dirty="0"/>
              <a:t> </a:t>
            </a:r>
            <a:r>
              <a:rPr lang="en-US" sz="2600" dirty="0" err="1"/>
              <a:t>phân</a:t>
            </a:r>
            <a:r>
              <a:rPr lang="en-US" sz="2600" dirty="0"/>
              <a:t> </a:t>
            </a:r>
            <a:r>
              <a:rPr lang="en-US" sz="2600" dirty="0" err="1"/>
              <a:t>tích</a:t>
            </a:r>
            <a:r>
              <a:rPr lang="en-US" sz="2600" dirty="0"/>
              <a:t> </a:t>
            </a:r>
            <a:r>
              <a:rPr lang="en-US" sz="2600" dirty="0" err="1"/>
              <a:t>dữ</a:t>
            </a:r>
            <a:r>
              <a:rPr lang="en-US" sz="2600" dirty="0"/>
              <a:t> </a:t>
            </a:r>
            <a:r>
              <a:rPr lang="en-US" sz="2600" dirty="0" err="1"/>
              <a:t>liệu</a:t>
            </a:r>
            <a:r>
              <a:rPr lang="en-US" sz="2600" dirty="0"/>
              <a:t> </a:t>
            </a:r>
            <a:r>
              <a:rPr lang="en-US" sz="2600" dirty="0" err="1"/>
              <a:t>bán</a:t>
            </a:r>
            <a:r>
              <a:rPr lang="en-US" sz="2600" dirty="0"/>
              <a:t> </a:t>
            </a:r>
            <a:r>
              <a:rPr lang="en-US" sz="2600" dirty="0" err="1"/>
              <a:t>hàng</a:t>
            </a:r>
            <a:r>
              <a:rPr lang="en-US" sz="2600" dirty="0"/>
              <a:t> </a:t>
            </a:r>
            <a:r>
              <a:rPr lang="en-US" sz="2600" dirty="0" err="1"/>
              <a:t>trong</a:t>
            </a:r>
            <a:r>
              <a:rPr lang="en-US" sz="2600" dirty="0"/>
              <a:t> </a:t>
            </a:r>
            <a:r>
              <a:rPr lang="en-US" sz="2600" dirty="0" err="1"/>
              <a:t>quá</a:t>
            </a:r>
            <a:r>
              <a:rPr lang="en-US" sz="2600" dirty="0"/>
              <a:t> </a:t>
            </a:r>
            <a:r>
              <a:rPr lang="en-US" sz="2600" dirty="0" err="1"/>
              <a:t>khứ</a:t>
            </a:r>
            <a:r>
              <a:rPr lang="en-US" sz="2600" dirty="0"/>
              <a:t> </a:t>
            </a:r>
            <a:r>
              <a:rPr lang="en-US" sz="2600" dirty="0" err="1"/>
              <a:t>để</a:t>
            </a:r>
            <a:r>
              <a:rPr lang="en-US" sz="2600" dirty="0"/>
              <a:t> </a:t>
            </a:r>
            <a:r>
              <a:rPr lang="en-US" sz="2600" dirty="0" err="1"/>
              <a:t>dự</a:t>
            </a:r>
            <a:r>
              <a:rPr lang="en-US" sz="2600" dirty="0"/>
              <a:t> </a:t>
            </a:r>
            <a:r>
              <a:rPr lang="en-US" sz="2600" dirty="0" err="1"/>
              <a:t>đoán</a:t>
            </a:r>
            <a:r>
              <a:rPr lang="en-US" sz="2600" dirty="0"/>
              <a:t> </a:t>
            </a:r>
            <a:r>
              <a:rPr lang="en-US" sz="2600" dirty="0" err="1"/>
              <a:t>doanh</a:t>
            </a:r>
            <a:r>
              <a:rPr lang="en-US" sz="2600" dirty="0"/>
              <a:t> </a:t>
            </a:r>
            <a:r>
              <a:rPr lang="en-US" sz="2600" dirty="0" err="1"/>
              <a:t>số</a:t>
            </a:r>
            <a:r>
              <a:rPr lang="en-US" sz="2600" dirty="0"/>
              <a:t> </a:t>
            </a:r>
            <a:r>
              <a:rPr lang="en-US" sz="2600" dirty="0" err="1"/>
              <a:t>bán</a:t>
            </a:r>
            <a:r>
              <a:rPr lang="en-US" sz="2600" dirty="0"/>
              <a:t> </a:t>
            </a:r>
            <a:r>
              <a:rPr lang="en-US" sz="2600" dirty="0" err="1"/>
              <a:t>hàng</a:t>
            </a:r>
            <a:r>
              <a:rPr lang="en-US" sz="2600" dirty="0"/>
              <a:t> </a:t>
            </a:r>
            <a:r>
              <a:rPr lang="en-US" sz="2600" dirty="0" err="1"/>
              <a:t>trong</a:t>
            </a:r>
            <a:r>
              <a:rPr lang="en-US" sz="2600" dirty="0"/>
              <a:t> </a:t>
            </a:r>
            <a:r>
              <a:rPr lang="en-US" sz="2600" dirty="0" err="1"/>
              <a:t>tương</a:t>
            </a:r>
            <a:r>
              <a:rPr lang="en-US" sz="2600" dirty="0"/>
              <a:t> </a:t>
            </a:r>
            <a:r>
              <a:rPr lang="en-US" sz="2600" dirty="0" err="1"/>
              <a:t>lai</a:t>
            </a:r>
            <a:endParaRPr lang="en-US" sz="2600" dirty="0"/>
          </a:p>
          <a:p>
            <a:pPr algn="just">
              <a:lnSpc>
                <a:spcPct val="120000"/>
              </a:lnSpc>
              <a:buClr>
                <a:srgbClr val="FF0000"/>
              </a:buClr>
              <a:buFont typeface="Wingdings" pitchFamily="2" charset="2"/>
              <a:buChar char="v"/>
            </a:pPr>
            <a:r>
              <a:rPr lang="en-US" sz="2600" b="1" dirty="0" err="1"/>
              <a:t>Cần</a:t>
            </a:r>
            <a:r>
              <a:rPr lang="en-US" sz="2600" b="1" dirty="0"/>
              <a:t> </a:t>
            </a:r>
            <a:r>
              <a:rPr lang="en-US" sz="2600" b="1" dirty="0" err="1"/>
              <a:t>cân</a:t>
            </a:r>
            <a:r>
              <a:rPr lang="en-US" sz="2600" b="1" dirty="0"/>
              <a:t> </a:t>
            </a:r>
            <a:r>
              <a:rPr lang="en-US" sz="2600" b="1" dirty="0" err="1"/>
              <a:t>nhắc</a:t>
            </a:r>
            <a:r>
              <a:rPr lang="en-US" sz="2600" b="1" dirty="0"/>
              <a:t> </a:t>
            </a:r>
            <a:r>
              <a:rPr lang="en-US" sz="2600" b="1" dirty="0" err="1"/>
              <a:t>bốn</a:t>
            </a:r>
            <a:r>
              <a:rPr lang="en-US" sz="2600" b="1" dirty="0"/>
              <a:t> </a:t>
            </a:r>
            <a:r>
              <a:rPr lang="en-US" sz="2600" b="1" dirty="0" err="1"/>
              <a:t>yếu</a:t>
            </a:r>
            <a:r>
              <a:rPr lang="en-US" sz="2600" b="1" dirty="0"/>
              <a:t> </a:t>
            </a:r>
            <a:r>
              <a:rPr lang="en-US" sz="2600" b="1" dirty="0" err="1"/>
              <a:t>tố</a:t>
            </a:r>
            <a:r>
              <a:rPr lang="en-US" sz="2600" b="1" dirty="0"/>
              <a:t> </a:t>
            </a:r>
            <a:r>
              <a:rPr lang="en-US" sz="2600" b="1" dirty="0" err="1"/>
              <a:t>cơ</a:t>
            </a:r>
            <a:r>
              <a:rPr lang="en-US" sz="2600" b="1" dirty="0"/>
              <a:t> </a:t>
            </a:r>
            <a:r>
              <a:rPr lang="en-US" sz="2600" b="1" dirty="0" err="1"/>
              <a:t>bản</a:t>
            </a:r>
            <a:r>
              <a:rPr lang="en-US" sz="2600" b="1" dirty="0"/>
              <a:t> </a:t>
            </a:r>
            <a:r>
              <a:rPr lang="en-US" sz="2600" b="1" dirty="0" err="1"/>
              <a:t>sau</a:t>
            </a:r>
            <a:r>
              <a:rPr lang="en-US" sz="2600" b="1" dirty="0"/>
              <a:t>:</a:t>
            </a:r>
          </a:p>
          <a:p>
            <a:pPr algn="just">
              <a:lnSpc>
                <a:spcPct val="120000"/>
              </a:lnSpc>
              <a:buClr>
                <a:srgbClr val="FF0000"/>
              </a:buClr>
              <a:buFont typeface="Wingdings" panose="05000000000000000000" pitchFamily="2" charset="2"/>
              <a:buChar char="q"/>
            </a:pPr>
            <a:r>
              <a:rPr lang="en-US" sz="2600" dirty="0" err="1"/>
              <a:t>Xu</a:t>
            </a:r>
            <a:r>
              <a:rPr lang="en-US" sz="2600" dirty="0"/>
              <a:t> </a:t>
            </a:r>
            <a:r>
              <a:rPr lang="en-US" sz="2600" dirty="0" err="1"/>
              <a:t>hướng</a:t>
            </a:r>
            <a:r>
              <a:rPr lang="en-US" sz="2600" dirty="0"/>
              <a:t> (T-trend): </a:t>
            </a:r>
            <a:r>
              <a:rPr lang="en-US" sz="2600" dirty="0" err="1"/>
              <a:t>Là</a:t>
            </a:r>
            <a:r>
              <a:rPr lang="en-US" sz="2600" dirty="0"/>
              <a:t> </a:t>
            </a:r>
            <a:r>
              <a:rPr lang="en-US" sz="2600" dirty="0" err="1"/>
              <a:t>sự</a:t>
            </a:r>
            <a:r>
              <a:rPr lang="en-US" sz="2600" dirty="0"/>
              <a:t> </a:t>
            </a:r>
            <a:r>
              <a:rPr lang="en-US" sz="2600" dirty="0" err="1"/>
              <a:t>dịch</a:t>
            </a:r>
            <a:r>
              <a:rPr lang="en-US" sz="2600" dirty="0"/>
              <a:t> </a:t>
            </a:r>
            <a:r>
              <a:rPr lang="en-US" sz="2600" dirty="0" err="1"/>
              <a:t>chuyển</a:t>
            </a:r>
            <a:r>
              <a:rPr lang="en-US" sz="2600" dirty="0"/>
              <a:t> </a:t>
            </a:r>
            <a:r>
              <a:rPr lang="en-US" sz="2600" dirty="0" err="1"/>
              <a:t>lên</a:t>
            </a:r>
            <a:r>
              <a:rPr lang="en-US" sz="2600" dirty="0"/>
              <a:t> </a:t>
            </a:r>
            <a:r>
              <a:rPr lang="en-US" sz="2600" dirty="0" err="1"/>
              <a:t>hoặc</a:t>
            </a:r>
            <a:r>
              <a:rPr lang="en-US" sz="2600" dirty="0"/>
              <a:t> </a:t>
            </a:r>
            <a:r>
              <a:rPr lang="en-US" sz="2600" dirty="0" err="1"/>
              <a:t>xuống</a:t>
            </a:r>
            <a:r>
              <a:rPr lang="en-US" sz="2600" dirty="0"/>
              <a:t> </a:t>
            </a:r>
            <a:r>
              <a:rPr lang="en-US" sz="2600" dirty="0" err="1"/>
              <a:t>trong</a:t>
            </a:r>
            <a:r>
              <a:rPr lang="en-US" sz="2600" dirty="0"/>
              <a:t> </a:t>
            </a:r>
            <a:r>
              <a:rPr lang="en-US" sz="2600" dirty="0" err="1"/>
              <a:t>một</a:t>
            </a:r>
            <a:r>
              <a:rPr lang="en-US" sz="2600" dirty="0"/>
              <a:t> </a:t>
            </a:r>
            <a:r>
              <a:rPr lang="en-US" sz="2600" dirty="0" err="1"/>
              <a:t>chuỗi</a:t>
            </a:r>
            <a:r>
              <a:rPr lang="en-US" sz="2600" dirty="0"/>
              <a:t> </a:t>
            </a:r>
            <a:r>
              <a:rPr lang="en-US" sz="2600" dirty="0" err="1"/>
              <a:t>thời</a:t>
            </a:r>
            <a:r>
              <a:rPr lang="en-US" sz="2600" dirty="0"/>
              <a:t> </a:t>
            </a:r>
            <a:r>
              <a:rPr lang="en-US" sz="2600" dirty="0" err="1"/>
              <a:t>gian</a:t>
            </a:r>
            <a:r>
              <a:rPr lang="en-US" sz="2600" dirty="0"/>
              <a:t> </a:t>
            </a:r>
            <a:r>
              <a:rPr lang="en-US" sz="2600" dirty="0" err="1"/>
              <a:t>như</a:t>
            </a:r>
            <a:r>
              <a:rPr lang="en-US" sz="2600" dirty="0"/>
              <a:t> </a:t>
            </a:r>
            <a:r>
              <a:rPr lang="en-US" sz="2600" dirty="0" err="1"/>
              <a:t>là</a:t>
            </a:r>
            <a:r>
              <a:rPr lang="en-US" sz="2600" dirty="0"/>
              <a:t> </a:t>
            </a:r>
            <a:r>
              <a:rPr lang="en-US" sz="2600" dirty="0" err="1"/>
              <a:t>kết</a:t>
            </a:r>
            <a:r>
              <a:rPr lang="en-US" sz="2600" dirty="0"/>
              <a:t> </a:t>
            </a:r>
            <a:r>
              <a:rPr lang="en-US" sz="2600" dirty="0" err="1"/>
              <a:t>quả</a:t>
            </a:r>
            <a:r>
              <a:rPr lang="en-US" sz="2600" dirty="0"/>
              <a:t> </a:t>
            </a:r>
            <a:r>
              <a:rPr lang="en-US" sz="2600" dirty="0" err="1"/>
              <a:t>của</a:t>
            </a:r>
            <a:r>
              <a:rPr lang="en-US" sz="2600" dirty="0"/>
              <a:t> </a:t>
            </a:r>
            <a:r>
              <a:rPr lang="en-US" sz="2600" dirty="0" err="1"/>
              <a:t>sự</a:t>
            </a:r>
            <a:r>
              <a:rPr lang="en-US" sz="2600" dirty="0"/>
              <a:t> </a:t>
            </a:r>
            <a:r>
              <a:rPr lang="en-US" sz="2600" dirty="0" err="1"/>
              <a:t>phát</a:t>
            </a:r>
            <a:r>
              <a:rPr lang="en-US" sz="2600" dirty="0"/>
              <a:t> </a:t>
            </a:r>
            <a:r>
              <a:rPr lang="en-US" sz="2600" dirty="0" err="1"/>
              <a:t>triển</a:t>
            </a:r>
            <a:r>
              <a:rPr lang="en-US" sz="2600" dirty="0"/>
              <a:t> </a:t>
            </a:r>
            <a:r>
              <a:rPr lang="en-US" sz="2600" dirty="0" err="1"/>
              <a:t>cơ</a:t>
            </a:r>
            <a:r>
              <a:rPr lang="en-US" sz="2600" dirty="0"/>
              <a:t> </a:t>
            </a:r>
            <a:r>
              <a:rPr lang="en-US" sz="2600" dirty="0" err="1"/>
              <a:t>bản</a:t>
            </a:r>
            <a:r>
              <a:rPr lang="en-US" sz="2600" dirty="0"/>
              <a:t> </a:t>
            </a:r>
            <a:r>
              <a:rPr lang="en-US" sz="2600" dirty="0" err="1"/>
              <a:t>về</a:t>
            </a:r>
            <a:r>
              <a:rPr lang="en-US" sz="2600" dirty="0"/>
              <a:t> </a:t>
            </a:r>
            <a:r>
              <a:rPr lang="en-US" sz="2600" dirty="0" err="1"/>
              <a:t>dân</a:t>
            </a:r>
            <a:r>
              <a:rPr lang="en-US" sz="2600" dirty="0"/>
              <a:t> </a:t>
            </a:r>
            <a:r>
              <a:rPr lang="en-US" sz="2600" dirty="0" err="1"/>
              <a:t>số</a:t>
            </a:r>
            <a:r>
              <a:rPr lang="en-US" sz="2600" dirty="0"/>
              <a:t>, </a:t>
            </a:r>
            <a:r>
              <a:rPr lang="en-US" sz="2600" dirty="0" err="1"/>
              <a:t>công</a:t>
            </a:r>
            <a:r>
              <a:rPr lang="en-US" sz="2600" dirty="0"/>
              <a:t> </a:t>
            </a:r>
            <a:r>
              <a:rPr lang="en-US" sz="2600" dirty="0" err="1"/>
              <a:t>nghệ</a:t>
            </a:r>
            <a:r>
              <a:rPr lang="en-US" sz="2600" dirty="0"/>
              <a:t>, </a:t>
            </a:r>
            <a:r>
              <a:rPr lang="en-US" sz="2600" dirty="0" err="1"/>
              <a:t>hoặc</a:t>
            </a:r>
            <a:r>
              <a:rPr lang="en-US" sz="2600" dirty="0"/>
              <a:t> </a:t>
            </a:r>
            <a:r>
              <a:rPr lang="en-US" sz="2600" dirty="0" err="1"/>
              <a:t>cơ</a:t>
            </a:r>
            <a:r>
              <a:rPr lang="en-US" sz="2600" dirty="0"/>
              <a:t> </a:t>
            </a:r>
            <a:r>
              <a:rPr lang="en-US" sz="2600" dirty="0" err="1"/>
              <a:t>cấu</a:t>
            </a:r>
            <a:r>
              <a:rPr lang="en-US" sz="2600" dirty="0"/>
              <a:t> </a:t>
            </a:r>
            <a:r>
              <a:rPr lang="en-US" sz="2600" dirty="0" err="1"/>
              <a:t>vốn</a:t>
            </a:r>
            <a:endParaRPr lang="en-US" sz="2600" dirty="0"/>
          </a:p>
          <a:p>
            <a:pPr algn="just">
              <a:lnSpc>
                <a:spcPct val="120000"/>
              </a:lnSpc>
              <a:buClr>
                <a:srgbClr val="FF0000"/>
              </a:buClr>
              <a:buFont typeface="Wingdings" panose="05000000000000000000" pitchFamily="2" charset="2"/>
              <a:buChar char="q"/>
            </a:pPr>
            <a:r>
              <a:rPr lang="en-US" sz="2600" dirty="0" err="1"/>
              <a:t>Biến</a:t>
            </a:r>
            <a:r>
              <a:rPr lang="en-US" sz="2600" dirty="0"/>
              <a:t> </a:t>
            </a:r>
            <a:r>
              <a:rPr lang="en-US" sz="2600" dirty="0" err="1"/>
              <a:t>động</a:t>
            </a:r>
            <a:r>
              <a:rPr lang="en-US" sz="2600" dirty="0"/>
              <a:t> </a:t>
            </a:r>
            <a:r>
              <a:rPr lang="en-US" sz="2600" dirty="0" err="1"/>
              <a:t>mang</a:t>
            </a:r>
            <a:r>
              <a:rPr lang="en-US" sz="2600" dirty="0"/>
              <a:t> </a:t>
            </a:r>
            <a:r>
              <a:rPr lang="en-US" sz="2600" dirty="0" err="1"/>
              <a:t>tính</a:t>
            </a:r>
            <a:r>
              <a:rPr lang="en-US" sz="2600" dirty="0"/>
              <a:t> </a:t>
            </a:r>
            <a:r>
              <a:rPr lang="en-US" sz="2600" dirty="0" err="1"/>
              <a:t>tuần</a:t>
            </a:r>
            <a:r>
              <a:rPr lang="en-US" sz="2600" dirty="0"/>
              <a:t> </a:t>
            </a:r>
            <a:r>
              <a:rPr lang="en-US" sz="2600" dirty="0" err="1"/>
              <a:t>hoàn</a:t>
            </a:r>
            <a:r>
              <a:rPr lang="en-US" sz="2600" dirty="0"/>
              <a:t> (P-periodic): </a:t>
            </a:r>
            <a:r>
              <a:rPr lang="en-US" sz="2600" dirty="0" err="1"/>
              <a:t>Là</a:t>
            </a:r>
            <a:r>
              <a:rPr lang="en-US" sz="2600" dirty="0"/>
              <a:t> </a:t>
            </a:r>
            <a:r>
              <a:rPr lang="en-US" sz="2600" dirty="0" err="1"/>
              <a:t>hình</a:t>
            </a:r>
            <a:r>
              <a:rPr lang="en-US" sz="2600" dirty="0"/>
              <a:t> </a:t>
            </a:r>
            <a:r>
              <a:rPr lang="en-US" sz="2600" dirty="0" err="1"/>
              <a:t>thái</a:t>
            </a:r>
            <a:r>
              <a:rPr lang="en-US" sz="2600" dirty="0"/>
              <a:t> </a:t>
            </a:r>
            <a:r>
              <a:rPr lang="en-US" sz="2600" dirty="0" err="1"/>
              <a:t>nhất</a:t>
            </a:r>
            <a:r>
              <a:rPr lang="en-US" sz="2600" dirty="0"/>
              <a:t> </a:t>
            </a:r>
            <a:r>
              <a:rPr lang="en-US" sz="2600" dirty="0" err="1"/>
              <a:t>quán</a:t>
            </a:r>
            <a:r>
              <a:rPr lang="en-US" sz="2600" dirty="0"/>
              <a:t> </a:t>
            </a:r>
            <a:r>
              <a:rPr lang="en-US" sz="2600" dirty="0" err="1"/>
              <a:t>trong</a:t>
            </a:r>
            <a:r>
              <a:rPr lang="en-US" sz="2600" dirty="0"/>
              <a:t> </a:t>
            </a:r>
            <a:r>
              <a:rPr lang="en-US" sz="2600" dirty="0" err="1"/>
              <a:t>xu</a:t>
            </a:r>
            <a:r>
              <a:rPr lang="en-US" sz="2600" dirty="0"/>
              <a:t> </a:t>
            </a:r>
            <a:r>
              <a:rPr lang="en-US" sz="2600" dirty="0" err="1"/>
              <a:t>hướng</a:t>
            </a:r>
            <a:r>
              <a:rPr lang="en-US" sz="2600" dirty="0"/>
              <a:t> </a:t>
            </a:r>
            <a:r>
              <a:rPr lang="en-US" sz="2600" dirty="0" err="1"/>
              <a:t>thay</a:t>
            </a:r>
            <a:r>
              <a:rPr lang="en-US" sz="2600" dirty="0"/>
              <a:t> </a:t>
            </a:r>
            <a:r>
              <a:rPr lang="en-US" sz="2600" dirty="0" err="1"/>
              <a:t>đổi</a:t>
            </a:r>
            <a:r>
              <a:rPr lang="en-US" sz="2600" dirty="0"/>
              <a:t> </a:t>
            </a:r>
            <a:r>
              <a:rPr lang="en-US" sz="2600" dirty="0" err="1"/>
              <a:t>doanh</a:t>
            </a:r>
            <a:r>
              <a:rPr lang="en-US" sz="2600" dirty="0"/>
              <a:t> </a:t>
            </a:r>
            <a:r>
              <a:rPr lang="en-US" sz="2600" dirty="0" err="1"/>
              <a:t>số</a:t>
            </a:r>
            <a:r>
              <a:rPr lang="en-US" sz="2600" dirty="0"/>
              <a:t> </a:t>
            </a:r>
            <a:r>
              <a:rPr lang="en-US" sz="2600" dirty="0" err="1"/>
              <a:t>bán</a:t>
            </a:r>
            <a:r>
              <a:rPr lang="en-US" sz="2600" dirty="0"/>
              <a:t> </a:t>
            </a:r>
            <a:r>
              <a:rPr lang="en-US" sz="2600" dirty="0" err="1"/>
              <a:t>hàng</a:t>
            </a:r>
            <a:r>
              <a:rPr lang="en-US" sz="2600" dirty="0"/>
              <a:t> </a:t>
            </a:r>
            <a:r>
              <a:rPr lang="en-US" sz="2600" dirty="0" err="1"/>
              <a:t>trong</a:t>
            </a:r>
            <a:r>
              <a:rPr lang="en-US" sz="2600" dirty="0"/>
              <a:t> </a:t>
            </a:r>
            <a:r>
              <a:rPr lang="en-US" sz="2600" dirty="0" err="1"/>
              <a:t>một</a:t>
            </a:r>
            <a:r>
              <a:rPr lang="en-US" sz="2600" dirty="0"/>
              <a:t> </a:t>
            </a:r>
            <a:r>
              <a:rPr lang="en-US" sz="2600" dirty="0" err="1"/>
              <a:t>thời</a:t>
            </a:r>
            <a:r>
              <a:rPr lang="en-US" sz="2600" dirty="0"/>
              <a:t> </a:t>
            </a:r>
            <a:r>
              <a:rPr lang="en-US" sz="2600" dirty="0" err="1"/>
              <a:t>gian</a:t>
            </a:r>
            <a:r>
              <a:rPr lang="en-US" sz="2600" dirty="0"/>
              <a:t> </a:t>
            </a:r>
            <a:r>
              <a:rPr lang="en-US" sz="2600" dirty="0" err="1"/>
              <a:t>nhất</a:t>
            </a:r>
            <a:r>
              <a:rPr lang="en-US" sz="2600" dirty="0"/>
              <a:t> </a:t>
            </a:r>
            <a:r>
              <a:rPr lang="en-US" sz="2600" dirty="0" err="1"/>
              <a:t>định</a:t>
            </a:r>
            <a:r>
              <a:rPr lang="en-US" sz="2600" dirty="0"/>
              <a:t> </a:t>
            </a:r>
          </a:p>
          <a:p>
            <a:pPr algn="just">
              <a:lnSpc>
                <a:spcPct val="120000"/>
              </a:lnSpc>
              <a:buClr>
                <a:srgbClr val="FF0000"/>
              </a:buClr>
              <a:buFont typeface="Wingdings" panose="05000000000000000000" pitchFamily="2" charset="2"/>
              <a:buChar char="q"/>
            </a:pPr>
            <a:r>
              <a:rPr lang="en-US" sz="2600" dirty="0" err="1"/>
              <a:t>Biến</a:t>
            </a:r>
            <a:r>
              <a:rPr lang="en-US" sz="2600" dirty="0"/>
              <a:t> </a:t>
            </a:r>
            <a:r>
              <a:rPr lang="en-US" sz="2600" dirty="0" err="1"/>
              <a:t>động</a:t>
            </a:r>
            <a:r>
              <a:rPr lang="en-US" sz="2600" dirty="0"/>
              <a:t> </a:t>
            </a:r>
            <a:r>
              <a:rPr lang="en-US" sz="2600" dirty="0" err="1"/>
              <a:t>mang</a:t>
            </a:r>
            <a:r>
              <a:rPr lang="en-US" sz="2600" dirty="0"/>
              <a:t> </a:t>
            </a:r>
            <a:r>
              <a:rPr lang="en-US" sz="2600" dirty="0" err="1"/>
              <a:t>tính</a:t>
            </a:r>
            <a:r>
              <a:rPr lang="en-US" sz="2600" dirty="0"/>
              <a:t> </a:t>
            </a:r>
            <a:r>
              <a:rPr lang="en-US" sz="2600" dirty="0" err="1"/>
              <a:t>chu</a:t>
            </a:r>
            <a:r>
              <a:rPr lang="en-US" sz="2600" dirty="0"/>
              <a:t> </a:t>
            </a:r>
            <a:r>
              <a:rPr lang="en-US" sz="2600" dirty="0" err="1"/>
              <a:t>kỳ</a:t>
            </a:r>
            <a:r>
              <a:rPr lang="en-US" sz="2600" dirty="0"/>
              <a:t> (C-cyclical) </a:t>
            </a:r>
          </a:p>
          <a:p>
            <a:pPr algn="just">
              <a:lnSpc>
                <a:spcPct val="120000"/>
              </a:lnSpc>
              <a:buClr>
                <a:srgbClr val="FF0000"/>
              </a:buClr>
              <a:buFont typeface="Wingdings" panose="05000000000000000000" pitchFamily="2" charset="2"/>
              <a:buChar char="q"/>
            </a:pPr>
            <a:r>
              <a:rPr lang="en-US" sz="2600" dirty="0" err="1"/>
              <a:t>Sự</a:t>
            </a:r>
            <a:r>
              <a:rPr lang="en-US" sz="2600" dirty="0"/>
              <a:t> </a:t>
            </a:r>
            <a:r>
              <a:rPr lang="en-US" sz="2600" dirty="0" err="1"/>
              <a:t>thất</a:t>
            </a:r>
            <a:r>
              <a:rPr lang="en-US" sz="2600" dirty="0"/>
              <a:t> </a:t>
            </a:r>
            <a:r>
              <a:rPr lang="en-US" sz="2600" dirty="0" err="1"/>
              <a:t>thường</a:t>
            </a:r>
            <a:r>
              <a:rPr lang="en-US" sz="2600" dirty="0"/>
              <a:t> (E-erratic): </a:t>
            </a:r>
            <a:r>
              <a:rPr lang="en-US" sz="2600" dirty="0" err="1"/>
              <a:t>Là</a:t>
            </a:r>
            <a:r>
              <a:rPr lang="en-US" sz="2600" dirty="0"/>
              <a:t> </a:t>
            </a:r>
            <a:r>
              <a:rPr lang="en-US" sz="2600" dirty="0" err="1"/>
              <a:t>những</a:t>
            </a:r>
            <a:r>
              <a:rPr lang="en-US" sz="2600" dirty="0"/>
              <a:t> </a:t>
            </a:r>
            <a:r>
              <a:rPr lang="en-US" sz="2600" dirty="0" err="1"/>
              <a:t>sự</a:t>
            </a:r>
            <a:r>
              <a:rPr lang="en-US" sz="2600" dirty="0"/>
              <a:t> </a:t>
            </a:r>
            <a:r>
              <a:rPr lang="en-US" sz="2600" dirty="0" err="1"/>
              <a:t>kiện</a:t>
            </a:r>
            <a:r>
              <a:rPr lang="en-US" sz="2600" dirty="0"/>
              <a:t> </a:t>
            </a:r>
            <a:r>
              <a:rPr lang="en-US" sz="2600" dirty="0" err="1"/>
              <a:t>như</a:t>
            </a:r>
            <a:r>
              <a:rPr lang="en-US" sz="2600" dirty="0"/>
              <a:t> </a:t>
            </a:r>
            <a:r>
              <a:rPr lang="en-US" sz="2600" dirty="0" err="1"/>
              <a:t>chiến</a:t>
            </a:r>
            <a:r>
              <a:rPr lang="en-US" sz="2600" dirty="0"/>
              <a:t> </a:t>
            </a:r>
            <a:r>
              <a:rPr lang="en-US" sz="2600" dirty="0" err="1"/>
              <a:t>tranh</a:t>
            </a:r>
            <a:r>
              <a:rPr lang="en-US" sz="2600" dirty="0"/>
              <a:t>, </a:t>
            </a:r>
            <a:r>
              <a:rPr lang="en-US" sz="2600" dirty="0" err="1"/>
              <a:t>đình</a:t>
            </a:r>
            <a:r>
              <a:rPr lang="en-US" sz="2600" dirty="0"/>
              <a:t> </a:t>
            </a:r>
            <a:r>
              <a:rPr lang="en-US" sz="2600" dirty="0" err="1"/>
              <a:t>công</a:t>
            </a:r>
            <a:r>
              <a:rPr lang="en-US" sz="2600" dirty="0"/>
              <a:t>, </a:t>
            </a:r>
            <a:r>
              <a:rPr lang="en-US" sz="2600" dirty="0" err="1"/>
              <a:t>bão</a:t>
            </a:r>
            <a:r>
              <a:rPr lang="en-US" sz="2600" dirty="0"/>
              <a:t> </a:t>
            </a:r>
            <a:r>
              <a:rPr lang="en-US" sz="2600" dirty="0" err="1"/>
              <a:t>tố</a:t>
            </a:r>
            <a:r>
              <a:rPr lang="en-US" sz="2600" dirty="0"/>
              <a:t>, </a:t>
            </a:r>
            <a:r>
              <a:rPr lang="en-US" sz="2600" dirty="0" err="1"/>
              <a:t>hoả</a:t>
            </a:r>
            <a:r>
              <a:rPr lang="en-US" sz="2600" dirty="0"/>
              <a:t> </a:t>
            </a:r>
            <a:r>
              <a:rPr lang="en-US" sz="2600" dirty="0" err="1"/>
              <a:t>hoạn</a:t>
            </a:r>
            <a:r>
              <a:rPr lang="en-US" sz="2600" dirty="0"/>
              <a:t>, </a:t>
            </a:r>
            <a:r>
              <a:rPr lang="en-US" sz="2600" dirty="0" err="1"/>
              <a:t>mốt</a:t>
            </a:r>
            <a:r>
              <a:rPr lang="en-US" sz="2600" dirty="0"/>
              <a:t> </a:t>
            </a:r>
            <a:r>
              <a:rPr lang="en-US" sz="2600" dirty="0" err="1"/>
              <a:t>nhất</a:t>
            </a:r>
            <a:r>
              <a:rPr lang="en-US" sz="2600" dirty="0"/>
              <a:t> </a:t>
            </a:r>
            <a:r>
              <a:rPr lang="en-US" sz="2600" dirty="0" err="1"/>
              <a:t>thời</a:t>
            </a:r>
            <a:r>
              <a:rPr lang="en-US" sz="2600" dirty="0"/>
              <a:t>,… </a:t>
            </a:r>
          </a:p>
          <a:p>
            <a:pPr marL="0" indent="0">
              <a:buNone/>
            </a:pPr>
            <a:endParaRPr lang="vi-VN" dirty="0"/>
          </a:p>
        </p:txBody>
      </p:sp>
    </p:spTree>
    <p:extLst>
      <p:ext uri="{BB962C8B-B14F-4D97-AF65-F5344CB8AC3E}">
        <p14:creationId xmlns:p14="http://schemas.microsoft.com/office/powerpoint/2010/main" val="29638678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18.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tích</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93</a:t>
            </a:fld>
            <a:endParaRPr lang="en-US"/>
          </a:p>
        </p:txBody>
      </p:sp>
      <p:sp>
        <p:nvSpPr>
          <p:cNvPr id="4" name="Content Placeholder 3"/>
          <p:cNvSpPr>
            <a:spLocks noGrp="1"/>
          </p:cNvSpPr>
          <p:nvPr>
            <p:ph sz="quarter" idx="1"/>
          </p:nvPr>
        </p:nvSpPr>
        <p:spPr>
          <a:xfrm>
            <a:off x="539496" y="1234440"/>
            <a:ext cx="8223504" cy="4709160"/>
          </a:xfrm>
        </p:spPr>
        <p:txBody>
          <a:bodyPr>
            <a:normAutofit/>
          </a:bodyPr>
          <a:lstStyle/>
          <a:p>
            <a:pPr algn="just">
              <a:lnSpc>
                <a:spcPct val="120000"/>
              </a:lnSpc>
              <a:buClr>
                <a:srgbClr val="FF0000"/>
              </a:buClr>
              <a:buFont typeface="Wingdings" pitchFamily="2" charset="2"/>
              <a:buChar char="v"/>
            </a:pPr>
            <a:r>
              <a:rPr lang="en-US" sz="2200" dirty="0"/>
              <a:t> </a:t>
            </a:r>
            <a:r>
              <a:rPr lang="en-US" sz="2200" dirty="0" err="1"/>
              <a:t>Giám</a:t>
            </a:r>
            <a:r>
              <a:rPr lang="en-US" sz="2200" dirty="0"/>
              <a:t> </a:t>
            </a:r>
            <a:r>
              <a:rPr lang="en-US" sz="2200" dirty="0" err="1"/>
              <a:t>đốc</a:t>
            </a:r>
            <a:r>
              <a:rPr lang="en-US" sz="2200" dirty="0"/>
              <a:t> </a:t>
            </a:r>
            <a:r>
              <a:rPr lang="en-US" sz="2200" dirty="0" err="1"/>
              <a:t>bán</a:t>
            </a:r>
            <a:r>
              <a:rPr lang="en-US" sz="2200" dirty="0"/>
              <a:t> </a:t>
            </a:r>
            <a:r>
              <a:rPr lang="en-US" sz="2200" dirty="0" err="1"/>
              <a:t>hàng</a:t>
            </a:r>
            <a:r>
              <a:rPr lang="en-US" sz="2200" dirty="0"/>
              <a:t> </a:t>
            </a:r>
            <a:r>
              <a:rPr lang="en-US" sz="2200" dirty="0" err="1"/>
              <a:t>cần</a:t>
            </a:r>
            <a:r>
              <a:rPr lang="en-US" sz="2200" dirty="0"/>
              <a:t> </a:t>
            </a:r>
            <a:r>
              <a:rPr lang="en-US" sz="2200" dirty="0" err="1"/>
              <a:t>sử</a:t>
            </a:r>
            <a:r>
              <a:rPr lang="en-US" sz="2200" dirty="0"/>
              <a:t> </a:t>
            </a:r>
            <a:r>
              <a:rPr lang="en-US" sz="2200" dirty="0" err="1"/>
              <a:t>dụng</a:t>
            </a:r>
            <a:r>
              <a:rPr lang="en-US" sz="2200" dirty="0"/>
              <a:t> </a:t>
            </a:r>
            <a:r>
              <a:rPr lang="en-US" sz="2200" dirty="0" err="1"/>
              <a:t>phương</a:t>
            </a:r>
            <a:r>
              <a:rPr lang="en-US" sz="2200" dirty="0"/>
              <a:t> </a:t>
            </a:r>
            <a:r>
              <a:rPr lang="en-US" sz="2200" dirty="0" err="1"/>
              <a:t>pháp</a:t>
            </a:r>
            <a:r>
              <a:rPr lang="en-US" sz="2200" dirty="0"/>
              <a:t> </a:t>
            </a:r>
            <a:r>
              <a:rPr lang="en-US" sz="2200" dirty="0" err="1"/>
              <a:t>phân</a:t>
            </a:r>
            <a:r>
              <a:rPr lang="en-US" sz="2200" dirty="0"/>
              <a:t> </a:t>
            </a:r>
            <a:r>
              <a:rPr lang="en-US" sz="2200" dirty="0" err="1"/>
              <a:t>tích</a:t>
            </a:r>
            <a:r>
              <a:rPr lang="en-US" sz="2200" dirty="0"/>
              <a:t> </a:t>
            </a:r>
            <a:r>
              <a:rPr lang="en-US" sz="2200" dirty="0" err="1"/>
              <a:t>để</a:t>
            </a:r>
            <a:r>
              <a:rPr lang="en-US" sz="2200" dirty="0"/>
              <a:t> </a:t>
            </a:r>
            <a:r>
              <a:rPr lang="en-US" sz="2200" dirty="0" err="1"/>
              <a:t>cô</a:t>
            </a:r>
            <a:r>
              <a:rPr lang="en-US" sz="2200" dirty="0"/>
              <a:t> </a:t>
            </a:r>
            <a:r>
              <a:rPr lang="en-US" sz="2200" dirty="0" err="1"/>
              <a:t>lập</a:t>
            </a:r>
            <a:r>
              <a:rPr lang="en-US" sz="2200" dirty="0"/>
              <a:t> </a:t>
            </a:r>
            <a:r>
              <a:rPr lang="en-US" sz="2200" dirty="0" err="1"/>
              <a:t>bốn</a:t>
            </a:r>
            <a:r>
              <a:rPr lang="en-US" sz="2200" dirty="0"/>
              <a:t> </a:t>
            </a:r>
            <a:r>
              <a:rPr lang="en-US" sz="2200" dirty="0" err="1"/>
              <a:t>thành</a:t>
            </a:r>
            <a:r>
              <a:rPr lang="en-US" sz="2200" dirty="0"/>
              <a:t> </a:t>
            </a:r>
            <a:r>
              <a:rPr lang="en-US" sz="2200" dirty="0" err="1"/>
              <a:t>phần</a:t>
            </a:r>
            <a:r>
              <a:rPr lang="en-US" sz="2200" dirty="0"/>
              <a:t> </a:t>
            </a:r>
            <a:r>
              <a:rPr lang="en-US" sz="2200" dirty="0" err="1"/>
              <a:t>của</a:t>
            </a:r>
            <a:r>
              <a:rPr lang="en-US" sz="2200" dirty="0"/>
              <a:t> </a:t>
            </a:r>
            <a:r>
              <a:rPr lang="en-US" sz="2200" dirty="0" err="1"/>
              <a:t>dữ</a:t>
            </a:r>
            <a:r>
              <a:rPr lang="en-US" sz="2200" dirty="0"/>
              <a:t> </a:t>
            </a:r>
            <a:r>
              <a:rPr lang="en-US" sz="2200" dirty="0" err="1"/>
              <a:t>liệu</a:t>
            </a:r>
            <a:r>
              <a:rPr lang="en-US" sz="2200" dirty="0"/>
              <a:t> </a:t>
            </a:r>
            <a:r>
              <a:rPr lang="en-US" sz="2200" dirty="0" err="1"/>
              <a:t>chuỗi</a:t>
            </a:r>
            <a:r>
              <a:rPr lang="en-US" sz="2200" dirty="0"/>
              <a:t> </a:t>
            </a:r>
            <a:r>
              <a:rPr lang="en-US" sz="2200" dirty="0" err="1"/>
              <a:t>thời</a:t>
            </a:r>
            <a:r>
              <a:rPr lang="en-US" sz="2200" dirty="0"/>
              <a:t> </a:t>
            </a:r>
            <a:r>
              <a:rPr lang="en-US" sz="2200" dirty="0" err="1"/>
              <a:t>gian</a:t>
            </a:r>
            <a:r>
              <a:rPr lang="en-US" sz="2200" dirty="0"/>
              <a:t>: </a:t>
            </a:r>
            <a:r>
              <a:rPr lang="en-US" sz="2200" dirty="0" err="1"/>
              <a:t>biến</a:t>
            </a:r>
            <a:r>
              <a:rPr lang="en-US" sz="2200" dirty="0"/>
              <a:t> </a:t>
            </a:r>
            <a:r>
              <a:rPr lang="en-US" sz="2200" dirty="0" err="1"/>
              <a:t>động</a:t>
            </a:r>
            <a:r>
              <a:rPr lang="en-US" sz="2200" dirty="0"/>
              <a:t> </a:t>
            </a:r>
            <a:r>
              <a:rPr lang="en-US" sz="2200" dirty="0" err="1"/>
              <a:t>theo</a:t>
            </a:r>
            <a:r>
              <a:rPr lang="en-US" sz="2200" dirty="0"/>
              <a:t> </a:t>
            </a:r>
            <a:r>
              <a:rPr lang="en-US" sz="2200" dirty="0" err="1"/>
              <a:t>mùa</a:t>
            </a:r>
            <a:r>
              <a:rPr lang="en-US" sz="2200" dirty="0"/>
              <a:t>; </a:t>
            </a:r>
            <a:r>
              <a:rPr lang="en-US" sz="2200" dirty="0" err="1"/>
              <a:t>các</a:t>
            </a:r>
            <a:r>
              <a:rPr lang="en-US" sz="2200" dirty="0"/>
              <a:t> </a:t>
            </a:r>
            <a:r>
              <a:rPr lang="en-US" sz="2200" dirty="0" err="1"/>
              <a:t>yếu</a:t>
            </a:r>
            <a:r>
              <a:rPr lang="en-US" sz="2200" dirty="0"/>
              <a:t> </a:t>
            </a:r>
            <a:r>
              <a:rPr lang="en-US" sz="2200" dirty="0" err="1"/>
              <a:t>tố</a:t>
            </a:r>
            <a:r>
              <a:rPr lang="en-US" sz="2200" dirty="0"/>
              <a:t> </a:t>
            </a:r>
            <a:r>
              <a:rPr lang="en-US" sz="2200" dirty="0" err="1"/>
              <a:t>mang</a:t>
            </a:r>
            <a:r>
              <a:rPr lang="en-US" sz="2200" dirty="0"/>
              <a:t> </a:t>
            </a:r>
            <a:r>
              <a:rPr lang="en-US" sz="2200" dirty="0" err="1"/>
              <a:t>tính</a:t>
            </a:r>
            <a:r>
              <a:rPr lang="en-US" sz="2200" dirty="0"/>
              <a:t> </a:t>
            </a:r>
            <a:r>
              <a:rPr lang="en-US" sz="2200" dirty="0" err="1"/>
              <a:t>chu</a:t>
            </a:r>
            <a:r>
              <a:rPr lang="en-US" sz="2200" dirty="0"/>
              <a:t> </a:t>
            </a:r>
            <a:r>
              <a:rPr lang="en-US" sz="2200" dirty="0" err="1"/>
              <a:t>kỳ</a:t>
            </a:r>
            <a:r>
              <a:rPr lang="en-US" sz="2200" dirty="0"/>
              <a:t>; </a:t>
            </a:r>
            <a:r>
              <a:rPr lang="en-US" sz="2200" dirty="0" err="1"/>
              <a:t>tác</a:t>
            </a:r>
            <a:r>
              <a:rPr lang="en-US" sz="2200" dirty="0"/>
              <a:t> </a:t>
            </a:r>
            <a:r>
              <a:rPr lang="en-US" sz="2200" dirty="0" err="1"/>
              <a:t>động</a:t>
            </a:r>
            <a:r>
              <a:rPr lang="en-US" sz="2200" dirty="0"/>
              <a:t> </a:t>
            </a:r>
            <a:r>
              <a:rPr lang="en-US" sz="2200" dirty="0" err="1"/>
              <a:t>của</a:t>
            </a:r>
            <a:r>
              <a:rPr lang="en-US" sz="2200" dirty="0"/>
              <a:t> </a:t>
            </a:r>
            <a:r>
              <a:rPr lang="en-US" sz="2200" dirty="0" err="1"/>
              <a:t>các</a:t>
            </a:r>
            <a:r>
              <a:rPr lang="en-US" sz="2200" dirty="0"/>
              <a:t> </a:t>
            </a:r>
            <a:r>
              <a:rPr lang="en-US" sz="2200" dirty="0" err="1"/>
              <a:t>sự</a:t>
            </a:r>
            <a:r>
              <a:rPr lang="en-US" sz="2200" dirty="0"/>
              <a:t> </a:t>
            </a:r>
            <a:r>
              <a:rPr lang="en-US" sz="2200" dirty="0" err="1"/>
              <a:t>kiện</a:t>
            </a:r>
            <a:r>
              <a:rPr lang="en-US" sz="2200" dirty="0"/>
              <a:t> </a:t>
            </a:r>
            <a:r>
              <a:rPr lang="en-US" sz="2200" dirty="0" err="1"/>
              <a:t>bất</a:t>
            </a:r>
            <a:r>
              <a:rPr lang="en-US" sz="2200" dirty="0"/>
              <a:t> </a:t>
            </a:r>
            <a:r>
              <a:rPr lang="en-US" sz="2200" dirty="0" err="1"/>
              <a:t>thường</a:t>
            </a:r>
            <a:r>
              <a:rPr lang="en-US" sz="2200" dirty="0"/>
              <a:t>; </a:t>
            </a:r>
            <a:r>
              <a:rPr lang="en-US" sz="2200" dirty="0" err="1"/>
              <a:t>các</a:t>
            </a:r>
            <a:r>
              <a:rPr lang="en-US" sz="2200" dirty="0"/>
              <a:t> </a:t>
            </a:r>
            <a:r>
              <a:rPr lang="en-US" sz="2200" dirty="0" err="1"/>
              <a:t>dịch</a:t>
            </a:r>
            <a:r>
              <a:rPr lang="en-US" sz="2200" dirty="0"/>
              <a:t> </a:t>
            </a:r>
            <a:r>
              <a:rPr lang="en-US" sz="2200" dirty="0" err="1"/>
              <a:t>chuyển</a:t>
            </a:r>
            <a:r>
              <a:rPr lang="en-US" sz="2200" dirty="0"/>
              <a:t> </a:t>
            </a:r>
            <a:r>
              <a:rPr lang="en-US" sz="2200" dirty="0" err="1"/>
              <a:t>mang</a:t>
            </a:r>
            <a:r>
              <a:rPr lang="en-US" sz="2200" dirty="0"/>
              <a:t> </a:t>
            </a:r>
            <a:r>
              <a:rPr lang="en-US" sz="2200" dirty="0" err="1"/>
              <a:t>tính</a:t>
            </a:r>
            <a:r>
              <a:rPr lang="en-US" sz="2200" dirty="0"/>
              <a:t> </a:t>
            </a:r>
            <a:r>
              <a:rPr lang="en-US" sz="2200" dirty="0" err="1"/>
              <a:t>xu</a:t>
            </a:r>
            <a:r>
              <a:rPr lang="en-US" sz="2200" dirty="0"/>
              <a:t> </a:t>
            </a:r>
            <a:r>
              <a:rPr lang="en-US" sz="2200" dirty="0" err="1"/>
              <a:t>hướng</a:t>
            </a:r>
            <a:r>
              <a:rPr lang="en-US" sz="2200" dirty="0"/>
              <a:t> </a:t>
            </a:r>
          </a:p>
          <a:p>
            <a:pPr algn="just">
              <a:lnSpc>
                <a:spcPct val="120000"/>
              </a:lnSpc>
              <a:buClr>
                <a:srgbClr val="FF0000"/>
              </a:buClr>
              <a:buFont typeface="Wingdings" pitchFamily="2" charset="2"/>
              <a:buChar char="v"/>
            </a:pPr>
            <a:r>
              <a:rPr lang="en-US" sz="2200" dirty="0"/>
              <a:t> </a:t>
            </a:r>
            <a:r>
              <a:rPr lang="en-US" sz="2200" dirty="0" err="1"/>
              <a:t>Để</a:t>
            </a:r>
            <a:r>
              <a:rPr lang="en-US" sz="2200" dirty="0"/>
              <a:t> </a:t>
            </a:r>
            <a:r>
              <a:rPr lang="en-US" sz="2200" dirty="0" err="1"/>
              <a:t>loại</a:t>
            </a:r>
            <a:r>
              <a:rPr lang="en-US" sz="2200" dirty="0"/>
              <a:t> </a:t>
            </a:r>
            <a:r>
              <a:rPr lang="en-US" sz="2200" dirty="0" err="1"/>
              <a:t>bỏ</a:t>
            </a:r>
            <a:r>
              <a:rPr lang="en-US" sz="2200" dirty="0"/>
              <a:t> </a:t>
            </a:r>
            <a:r>
              <a:rPr lang="en-US" sz="2200" dirty="0" err="1"/>
              <a:t>các</a:t>
            </a:r>
            <a:r>
              <a:rPr lang="en-US" sz="2200" dirty="0"/>
              <a:t> </a:t>
            </a:r>
            <a:r>
              <a:rPr lang="en-US" sz="2200" dirty="0" err="1"/>
              <a:t>biến</a:t>
            </a:r>
            <a:r>
              <a:rPr lang="en-US" sz="2200" dirty="0"/>
              <a:t> </a:t>
            </a:r>
            <a:r>
              <a:rPr lang="en-US" sz="2200" dirty="0" err="1"/>
              <a:t>động</a:t>
            </a:r>
            <a:r>
              <a:rPr lang="en-US" sz="2200" dirty="0"/>
              <a:t> </a:t>
            </a:r>
            <a:r>
              <a:rPr lang="en-US" sz="2200" dirty="0" err="1"/>
              <a:t>theo</a:t>
            </a:r>
            <a:r>
              <a:rPr lang="en-US" sz="2200" dirty="0"/>
              <a:t> </a:t>
            </a:r>
            <a:r>
              <a:rPr lang="en-US" sz="2200" dirty="0" err="1"/>
              <a:t>mùa</a:t>
            </a:r>
            <a:r>
              <a:rPr lang="en-US" sz="2200" dirty="0"/>
              <a:t> </a:t>
            </a:r>
            <a:r>
              <a:rPr lang="en-US" sz="2200" dirty="0" err="1"/>
              <a:t>từ</a:t>
            </a:r>
            <a:r>
              <a:rPr lang="en-US" sz="2200" dirty="0"/>
              <a:t> </a:t>
            </a:r>
            <a:r>
              <a:rPr lang="en-US" sz="2200" dirty="0" err="1"/>
              <a:t>các</a:t>
            </a:r>
            <a:r>
              <a:rPr lang="en-US" sz="2200" dirty="0"/>
              <a:t> </a:t>
            </a:r>
            <a:r>
              <a:rPr lang="en-US" sz="2200" dirty="0" err="1"/>
              <a:t>dữ</a:t>
            </a:r>
            <a:r>
              <a:rPr lang="en-US" sz="2200" dirty="0"/>
              <a:t> </a:t>
            </a:r>
            <a:r>
              <a:rPr lang="en-US" sz="2200" dirty="0" err="1"/>
              <a:t>liệu</a:t>
            </a:r>
            <a:r>
              <a:rPr lang="en-US" sz="2200" dirty="0"/>
              <a:t> </a:t>
            </a:r>
            <a:r>
              <a:rPr lang="en-US" sz="2200" dirty="0" err="1"/>
              <a:t>để</a:t>
            </a:r>
            <a:r>
              <a:rPr lang="en-US" sz="2200" dirty="0"/>
              <a:t> </a:t>
            </a:r>
            <a:r>
              <a:rPr lang="en-US" sz="2200" dirty="0" err="1"/>
              <a:t>có</a:t>
            </a:r>
            <a:r>
              <a:rPr lang="en-US" sz="2200" dirty="0"/>
              <a:t> </a:t>
            </a:r>
            <a:r>
              <a:rPr lang="en-US" sz="2200" dirty="0" err="1"/>
              <a:t>thể</a:t>
            </a:r>
            <a:r>
              <a:rPr lang="en-US" sz="2200" dirty="0"/>
              <a:t> so </a:t>
            </a:r>
            <a:r>
              <a:rPr lang="en-US" sz="2200" dirty="0" err="1"/>
              <a:t>sánh</a:t>
            </a:r>
            <a:r>
              <a:rPr lang="en-US" sz="2200" dirty="0"/>
              <a:t> </a:t>
            </a:r>
            <a:r>
              <a:rPr lang="en-US" sz="2200" dirty="0" err="1"/>
              <a:t>được</a:t>
            </a:r>
            <a:r>
              <a:rPr lang="en-US" sz="2200" dirty="0"/>
              <a:t> </a:t>
            </a:r>
            <a:r>
              <a:rPr lang="en-US" sz="2200" dirty="0" err="1"/>
              <a:t>với</a:t>
            </a:r>
            <a:r>
              <a:rPr lang="en-US" sz="2200" dirty="0"/>
              <a:t> </a:t>
            </a:r>
            <a:r>
              <a:rPr lang="en-US" sz="2200" dirty="0" err="1"/>
              <a:t>số</a:t>
            </a:r>
            <a:r>
              <a:rPr lang="en-US" sz="2200" dirty="0"/>
              <a:t> </a:t>
            </a:r>
            <a:r>
              <a:rPr lang="en-US" sz="2200" dirty="0" err="1"/>
              <a:t>liệu</a:t>
            </a:r>
            <a:r>
              <a:rPr lang="en-US" sz="2200" dirty="0"/>
              <a:t> </a:t>
            </a:r>
            <a:r>
              <a:rPr lang="en-US" sz="2200" dirty="0" err="1"/>
              <a:t>bán</a:t>
            </a:r>
            <a:r>
              <a:rPr lang="en-US" sz="2200" dirty="0"/>
              <a:t> </a:t>
            </a:r>
            <a:r>
              <a:rPr lang="en-US" sz="2200" dirty="0" err="1"/>
              <a:t>hàng</a:t>
            </a:r>
            <a:r>
              <a:rPr lang="en-US" sz="2200" dirty="0"/>
              <a:t> </a:t>
            </a:r>
            <a:r>
              <a:rPr lang="en-US" sz="2200" dirty="0" err="1"/>
              <a:t>bình</a:t>
            </a:r>
            <a:r>
              <a:rPr lang="en-US" sz="2200" dirty="0"/>
              <a:t> </a:t>
            </a:r>
            <a:r>
              <a:rPr lang="en-US" sz="2200" dirty="0" err="1"/>
              <a:t>thường</a:t>
            </a:r>
            <a:r>
              <a:rPr lang="en-US" sz="2200" dirty="0"/>
              <a:t>, </a:t>
            </a:r>
            <a:r>
              <a:rPr lang="en-US" sz="2200" dirty="0" err="1"/>
              <a:t>thực</a:t>
            </a:r>
            <a:r>
              <a:rPr lang="en-US" sz="2200" dirty="0"/>
              <a:t> </a:t>
            </a:r>
            <a:r>
              <a:rPr lang="en-US" sz="2200" dirty="0" err="1"/>
              <a:t>hiện</a:t>
            </a:r>
            <a:r>
              <a:rPr lang="en-US" sz="2200" dirty="0"/>
              <a:t> </a:t>
            </a:r>
            <a:r>
              <a:rPr lang="en-US" sz="2200" dirty="0" err="1"/>
              <a:t>việc</a:t>
            </a:r>
            <a:r>
              <a:rPr lang="en-US" sz="2200" dirty="0"/>
              <a:t> </a:t>
            </a:r>
            <a:r>
              <a:rPr lang="en-US" sz="2200" dirty="0" err="1"/>
              <a:t>nhân</a:t>
            </a:r>
            <a:r>
              <a:rPr lang="en-US" sz="2200" dirty="0"/>
              <a:t> </a:t>
            </a:r>
            <a:r>
              <a:rPr lang="en-US" sz="2200" dirty="0" err="1"/>
              <a:t>các</a:t>
            </a:r>
            <a:r>
              <a:rPr lang="en-US" sz="2200" dirty="0"/>
              <a:t> </a:t>
            </a:r>
            <a:r>
              <a:rPr lang="en-US" sz="2200" dirty="0" err="1"/>
              <a:t>số</a:t>
            </a:r>
            <a:r>
              <a:rPr lang="en-US" sz="2200" dirty="0"/>
              <a:t> </a:t>
            </a:r>
            <a:r>
              <a:rPr lang="en-US" sz="2200" dirty="0" err="1"/>
              <a:t>liệu</a:t>
            </a:r>
            <a:r>
              <a:rPr lang="en-US" sz="2200" dirty="0"/>
              <a:t> </a:t>
            </a:r>
            <a:r>
              <a:rPr lang="en-US" sz="2200" dirty="0" err="1"/>
              <a:t>bán</a:t>
            </a:r>
            <a:r>
              <a:rPr lang="en-US" sz="2200" dirty="0"/>
              <a:t> </a:t>
            </a:r>
            <a:r>
              <a:rPr lang="en-US" sz="2200" dirty="0" err="1"/>
              <a:t>hàng</a:t>
            </a:r>
            <a:r>
              <a:rPr lang="en-US" sz="2200" dirty="0"/>
              <a:t> </a:t>
            </a:r>
            <a:r>
              <a:rPr lang="en-US" sz="2200" dirty="0" err="1"/>
              <a:t>lịch</a:t>
            </a:r>
            <a:r>
              <a:rPr lang="en-US" sz="2200" dirty="0"/>
              <a:t> </a:t>
            </a:r>
            <a:r>
              <a:rPr lang="en-US" sz="2200" dirty="0" err="1"/>
              <a:t>sử</a:t>
            </a:r>
            <a:r>
              <a:rPr lang="en-US" sz="2200" dirty="0"/>
              <a:t> </a:t>
            </a:r>
            <a:r>
              <a:rPr lang="en-US" sz="2200" dirty="0" err="1"/>
              <a:t>với</a:t>
            </a:r>
            <a:r>
              <a:rPr lang="en-US" sz="2200" dirty="0"/>
              <a:t> </a:t>
            </a:r>
            <a:r>
              <a:rPr lang="en-US" sz="2200" dirty="0" err="1"/>
              <a:t>chỉ</a:t>
            </a:r>
            <a:r>
              <a:rPr lang="en-US" sz="2200" dirty="0"/>
              <a:t> </a:t>
            </a:r>
            <a:r>
              <a:rPr lang="en-US" sz="2200" dirty="0" err="1"/>
              <a:t>số</a:t>
            </a:r>
            <a:r>
              <a:rPr lang="en-US" sz="2200" dirty="0"/>
              <a:t> </a:t>
            </a:r>
            <a:r>
              <a:rPr lang="en-US" sz="2200" dirty="0" err="1"/>
              <a:t>theo</a:t>
            </a:r>
            <a:r>
              <a:rPr lang="en-US" sz="2200" dirty="0"/>
              <a:t> </a:t>
            </a:r>
            <a:r>
              <a:rPr lang="en-US" sz="2200" dirty="0" err="1"/>
              <a:t>mùa</a:t>
            </a:r>
            <a:r>
              <a:rPr lang="en-US" sz="2200" dirty="0"/>
              <a:t>.</a:t>
            </a:r>
          </a:p>
        </p:txBody>
      </p:sp>
    </p:spTree>
    <p:extLst>
      <p:ext uri="{BB962C8B-B14F-4D97-AF65-F5344CB8AC3E}">
        <p14:creationId xmlns:p14="http://schemas.microsoft.com/office/powerpoint/2010/main" val="5180331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19. </a:t>
            </a:r>
            <a:r>
              <a:rPr lang="en-US" sz="2800" dirty="0" err="1">
                <a:solidFill>
                  <a:schemeClr val="tx1"/>
                </a:solidFill>
              </a:rPr>
              <a:t>Phương</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trung</a:t>
            </a:r>
            <a:r>
              <a:rPr lang="en-US" sz="2800" dirty="0">
                <a:solidFill>
                  <a:schemeClr val="tx1"/>
                </a:solidFill>
              </a:rPr>
              <a:t> </a:t>
            </a:r>
            <a:r>
              <a:rPr lang="en-US" sz="2800" dirty="0" err="1">
                <a:solidFill>
                  <a:schemeClr val="tx1"/>
                </a:solidFill>
              </a:rPr>
              <a:t>bình</a:t>
            </a:r>
            <a:r>
              <a:rPr lang="en-US" sz="2800" dirty="0">
                <a:solidFill>
                  <a:schemeClr val="tx1"/>
                </a:solidFill>
              </a:rPr>
              <a:t> </a:t>
            </a:r>
            <a:r>
              <a:rPr lang="en-US" sz="2800" dirty="0" err="1">
                <a:solidFill>
                  <a:schemeClr val="tx1"/>
                </a:solidFill>
              </a:rPr>
              <a:t>động</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94</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746994" y="1447800"/>
                <a:ext cx="8111256" cy="5022904"/>
              </a:xfrm>
            </p:spPr>
            <p:txBody>
              <a:bodyPr>
                <a:normAutofit fontScale="62500" lnSpcReduction="20000"/>
              </a:bodyPr>
              <a:lstStyle/>
              <a:p>
                <a:pPr algn="just">
                  <a:buClr>
                    <a:srgbClr val="FF0000"/>
                  </a:buClr>
                  <a:buFont typeface="Wingdings" pitchFamily="2" charset="2"/>
                  <a:buChar char="v"/>
                </a:pPr>
                <a:r>
                  <a:rPr lang="en-US" sz="2900" dirty="0" err="1"/>
                  <a:t>Phương</a:t>
                </a:r>
                <a:r>
                  <a:rPr lang="en-US" sz="2900" dirty="0"/>
                  <a:t> </a:t>
                </a:r>
                <a:r>
                  <a:rPr lang="en-US" sz="2900" dirty="0" err="1"/>
                  <a:t>pháp</a:t>
                </a:r>
                <a:r>
                  <a:rPr lang="en-US" sz="2900" dirty="0"/>
                  <a:t> </a:t>
                </a:r>
                <a:r>
                  <a:rPr lang="en-US" sz="2900" dirty="0" err="1"/>
                  <a:t>thống</a:t>
                </a:r>
                <a:r>
                  <a:rPr lang="en-US" sz="2900" dirty="0"/>
                  <a:t> </a:t>
                </a:r>
                <a:r>
                  <a:rPr lang="en-US" sz="2900" dirty="0" err="1"/>
                  <a:t>kê</a:t>
                </a:r>
                <a:r>
                  <a:rPr lang="en-US" sz="2900" dirty="0"/>
                  <a:t> </a:t>
                </a:r>
                <a:r>
                  <a:rPr lang="en-US" sz="2900" dirty="0" err="1"/>
                  <a:t>này</a:t>
                </a:r>
                <a:r>
                  <a:rPr lang="en-US" sz="2900" dirty="0"/>
                  <a:t> </a:t>
                </a:r>
                <a:r>
                  <a:rPr lang="en-US" sz="2900" dirty="0" err="1"/>
                  <a:t>dựa</a:t>
                </a:r>
                <a:r>
                  <a:rPr lang="en-US" sz="2900" dirty="0"/>
                  <a:t> </a:t>
                </a:r>
                <a:r>
                  <a:rPr lang="en-US" sz="2900" dirty="0" err="1"/>
                  <a:t>trên</a:t>
                </a:r>
                <a:r>
                  <a:rPr lang="en-US" sz="2900" dirty="0"/>
                  <a:t> </a:t>
                </a:r>
                <a:r>
                  <a:rPr lang="en-US" sz="2900" dirty="0" err="1"/>
                  <a:t>mức</a:t>
                </a:r>
                <a:r>
                  <a:rPr lang="en-US" sz="2900" dirty="0"/>
                  <a:t> </a:t>
                </a:r>
                <a:r>
                  <a:rPr lang="en-US" sz="2900" dirty="0" err="1"/>
                  <a:t>trung</a:t>
                </a:r>
                <a:r>
                  <a:rPr lang="en-US" sz="2900" dirty="0"/>
                  <a:t> </a:t>
                </a:r>
                <a:r>
                  <a:rPr lang="en-US" sz="2900" dirty="0" err="1"/>
                  <a:t>bình</a:t>
                </a:r>
                <a:r>
                  <a:rPr lang="en-US" sz="2900" dirty="0"/>
                  <a:t> </a:t>
                </a:r>
                <a:r>
                  <a:rPr lang="en-US" sz="2900" dirty="0" err="1"/>
                  <a:t>của</a:t>
                </a:r>
                <a:r>
                  <a:rPr lang="en-US" sz="2900" dirty="0"/>
                  <a:t> </a:t>
                </a:r>
                <a:r>
                  <a:rPr lang="en-US" sz="2900" dirty="0" err="1"/>
                  <a:t>doanh</a:t>
                </a:r>
                <a:r>
                  <a:rPr lang="en-US" sz="2900" dirty="0"/>
                  <a:t> </a:t>
                </a:r>
                <a:r>
                  <a:rPr lang="en-US" sz="2900" dirty="0" err="1"/>
                  <a:t>số</a:t>
                </a:r>
                <a:r>
                  <a:rPr lang="en-US" sz="2900" dirty="0"/>
                  <a:t> </a:t>
                </a:r>
                <a:r>
                  <a:rPr lang="en-US" sz="2900" dirty="0" err="1"/>
                  <a:t>bán</a:t>
                </a:r>
                <a:r>
                  <a:rPr lang="en-US" sz="2900" dirty="0"/>
                  <a:t> </a:t>
                </a:r>
                <a:r>
                  <a:rPr lang="en-US" sz="2900" dirty="0" err="1"/>
                  <a:t>hàng</a:t>
                </a:r>
                <a:r>
                  <a:rPr lang="en-US" sz="2900" dirty="0"/>
                  <a:t> </a:t>
                </a:r>
                <a:r>
                  <a:rPr lang="en-US" sz="2900" dirty="0" err="1"/>
                  <a:t>nhiều</a:t>
                </a:r>
                <a:r>
                  <a:rPr lang="en-US" sz="2900" dirty="0"/>
                  <a:t> </a:t>
                </a:r>
                <a:r>
                  <a:rPr lang="en-US" sz="2900" dirty="0" err="1"/>
                  <a:t>tháng</a:t>
                </a:r>
                <a:r>
                  <a:rPr lang="en-US" sz="2900" dirty="0"/>
                  <a:t> </a:t>
                </a:r>
                <a:r>
                  <a:rPr lang="en-US" sz="2900" dirty="0" err="1"/>
                  <a:t>nên</a:t>
                </a:r>
                <a:r>
                  <a:rPr lang="en-US" sz="2900" dirty="0"/>
                  <a:t> </a:t>
                </a:r>
                <a:r>
                  <a:rPr lang="en-US" sz="2900" dirty="0" err="1"/>
                  <a:t>các</a:t>
                </a:r>
                <a:r>
                  <a:rPr lang="en-US" sz="2900" dirty="0"/>
                  <a:t> </a:t>
                </a:r>
                <a:r>
                  <a:rPr lang="en-US" sz="2900" dirty="0" err="1"/>
                  <a:t>giá</a:t>
                </a:r>
                <a:r>
                  <a:rPr lang="en-US" sz="2900" dirty="0"/>
                  <a:t> </a:t>
                </a:r>
                <a:r>
                  <a:rPr lang="en-US" sz="2900" dirty="0" err="1"/>
                  <a:t>trị</a:t>
                </a:r>
                <a:r>
                  <a:rPr lang="en-US" sz="2900" dirty="0"/>
                  <a:t> </a:t>
                </a:r>
                <a:r>
                  <a:rPr lang="en-US" sz="2900" dirty="0" err="1"/>
                  <a:t>cao</a:t>
                </a:r>
                <a:r>
                  <a:rPr lang="en-US" sz="2900" dirty="0"/>
                  <a:t> </a:t>
                </a:r>
                <a:r>
                  <a:rPr lang="en-US" sz="2900" dirty="0" err="1"/>
                  <a:t>và</a:t>
                </a:r>
                <a:r>
                  <a:rPr lang="en-US" sz="2900" dirty="0"/>
                  <a:t> </a:t>
                </a:r>
                <a:r>
                  <a:rPr lang="en-US" sz="2900" dirty="0" err="1"/>
                  <a:t>thấp</a:t>
                </a:r>
                <a:r>
                  <a:rPr lang="en-US" sz="2900" dirty="0"/>
                  <a:t> </a:t>
                </a:r>
                <a:r>
                  <a:rPr lang="en-US" sz="2900" dirty="0" err="1"/>
                  <a:t>có</a:t>
                </a:r>
                <a:r>
                  <a:rPr lang="en-US" sz="2900" dirty="0"/>
                  <a:t> </a:t>
                </a:r>
                <a:r>
                  <a:rPr lang="en-US" sz="2900" dirty="0" err="1"/>
                  <a:t>được</a:t>
                </a:r>
                <a:r>
                  <a:rPr lang="en-US" sz="2900" dirty="0"/>
                  <a:t> </a:t>
                </a:r>
                <a:r>
                  <a:rPr lang="en-US" sz="2900" dirty="0" err="1"/>
                  <a:t>ít</a:t>
                </a:r>
                <a:r>
                  <a:rPr lang="en-US" sz="2900" dirty="0"/>
                  <a:t> </a:t>
                </a:r>
                <a:r>
                  <a:rPr lang="en-US" sz="2900" dirty="0" err="1"/>
                  <a:t>cực</a:t>
                </a:r>
                <a:r>
                  <a:rPr lang="en-US" sz="2900" dirty="0"/>
                  <a:t> </a:t>
                </a:r>
                <a:r>
                  <a:rPr lang="en-US" sz="2900" dirty="0" err="1"/>
                  <a:t>đoan</a:t>
                </a:r>
                <a:r>
                  <a:rPr lang="en-US" sz="2900" dirty="0"/>
                  <a:t> </a:t>
                </a:r>
                <a:r>
                  <a:rPr lang="en-US" sz="2900" dirty="0" err="1"/>
                  <a:t>hơn</a:t>
                </a:r>
                <a:endParaRPr lang="en-US" sz="2900" dirty="0"/>
              </a:p>
              <a:p>
                <a:pPr algn="just">
                  <a:buClr>
                    <a:srgbClr val="FF0000"/>
                  </a:buClr>
                  <a:buFont typeface="Wingdings" pitchFamily="2" charset="2"/>
                  <a:buChar char="v"/>
                </a:pPr>
                <a:r>
                  <a:rPr lang="en-US" sz="2900" dirty="0" err="1"/>
                  <a:t>Ưu</a:t>
                </a:r>
                <a:r>
                  <a:rPr lang="en-US" sz="2900" dirty="0"/>
                  <a:t> </a:t>
                </a:r>
                <a:r>
                  <a:rPr lang="en-US" sz="2900" dirty="0" err="1"/>
                  <a:t>điểm</a:t>
                </a:r>
                <a:r>
                  <a:rPr lang="en-US" sz="2900" dirty="0"/>
                  <a:t>: </a:t>
                </a:r>
                <a:r>
                  <a:rPr lang="en-US" sz="2900" dirty="0" err="1"/>
                  <a:t>có</a:t>
                </a:r>
                <a:r>
                  <a:rPr lang="en-US" sz="2900" dirty="0"/>
                  <a:t> </a:t>
                </a:r>
                <a:r>
                  <a:rPr lang="en-US" sz="2900" dirty="0" err="1"/>
                  <a:t>thể</a:t>
                </a:r>
                <a:r>
                  <a:rPr lang="en-US" sz="2900" dirty="0"/>
                  <a:t> </a:t>
                </a:r>
                <a:r>
                  <a:rPr lang="en-US" sz="2900" dirty="0" err="1"/>
                  <a:t>giảm</a:t>
                </a:r>
                <a:r>
                  <a:rPr lang="en-US" sz="2900" dirty="0"/>
                  <a:t> </a:t>
                </a:r>
                <a:r>
                  <a:rPr lang="en-US" sz="2900" dirty="0" err="1"/>
                  <a:t>thiểu</a:t>
                </a:r>
                <a:r>
                  <a:rPr lang="en-US" sz="2900" dirty="0"/>
                  <a:t> </a:t>
                </a:r>
                <a:r>
                  <a:rPr lang="en-US" sz="2900" dirty="0" err="1"/>
                  <a:t>các</a:t>
                </a:r>
                <a:r>
                  <a:rPr lang="en-US" sz="2900" dirty="0"/>
                  <a:t> </a:t>
                </a:r>
                <a:r>
                  <a:rPr lang="en-US" sz="2900" dirty="0" err="1"/>
                  <a:t>yếu</a:t>
                </a:r>
                <a:r>
                  <a:rPr lang="en-US" sz="2900" dirty="0"/>
                  <a:t> </a:t>
                </a:r>
                <a:r>
                  <a:rPr lang="en-US" sz="2900" dirty="0" err="1"/>
                  <a:t>tố</a:t>
                </a:r>
                <a:r>
                  <a:rPr lang="en-US" sz="2900" dirty="0"/>
                  <a:t> </a:t>
                </a:r>
                <a:r>
                  <a:rPr lang="en-US" sz="2900" dirty="0" err="1"/>
                  <a:t>ngẫu</a:t>
                </a:r>
                <a:r>
                  <a:rPr lang="en-US" sz="2900" dirty="0"/>
                  <a:t> </a:t>
                </a:r>
                <a:r>
                  <a:rPr lang="en-US" sz="2900" dirty="0" err="1"/>
                  <a:t>nhiên</a:t>
                </a:r>
                <a:r>
                  <a:rPr lang="en-US" sz="2900" dirty="0"/>
                  <a:t> </a:t>
                </a:r>
                <a:r>
                  <a:rPr lang="en-US" sz="2900" dirty="0" err="1"/>
                  <a:t>lớn</a:t>
                </a:r>
                <a:r>
                  <a:rPr lang="en-US" sz="2900" dirty="0"/>
                  <a:t> </a:t>
                </a:r>
                <a:r>
                  <a:rPr lang="en-US" sz="2900" dirty="0" err="1"/>
                  <a:t>thường</a:t>
                </a:r>
                <a:r>
                  <a:rPr lang="en-US" sz="2900" dirty="0"/>
                  <a:t> </a:t>
                </a:r>
                <a:r>
                  <a:rPr lang="en-US" sz="2900" dirty="0" err="1"/>
                  <a:t>xuyên</a:t>
                </a:r>
                <a:r>
                  <a:rPr lang="en-US" sz="2900" dirty="0"/>
                  <a:t> </a:t>
                </a:r>
                <a:r>
                  <a:rPr lang="en-US" sz="2900" dirty="0" err="1"/>
                  <a:t>xảy</a:t>
                </a:r>
                <a:r>
                  <a:rPr lang="en-US" sz="2900" dirty="0"/>
                  <a:t> </a:t>
                </a:r>
                <a:r>
                  <a:rPr lang="en-US" sz="2900" dirty="0" err="1"/>
                  <a:t>ra</a:t>
                </a:r>
                <a:r>
                  <a:rPr lang="en-US" sz="2900" dirty="0"/>
                  <a:t> </a:t>
                </a:r>
                <a:r>
                  <a:rPr lang="en-US" sz="2900" dirty="0" err="1"/>
                  <a:t>trong</a:t>
                </a:r>
                <a:r>
                  <a:rPr lang="en-US" sz="2900" dirty="0"/>
                  <a:t> </a:t>
                </a:r>
                <a:r>
                  <a:rPr lang="en-US" sz="2900" dirty="0" err="1"/>
                  <a:t>thời</a:t>
                </a:r>
                <a:r>
                  <a:rPr lang="en-US" sz="2900" dirty="0"/>
                  <a:t> </a:t>
                </a:r>
                <a:r>
                  <a:rPr lang="en-US" sz="2900" dirty="0" err="1"/>
                  <a:t>gian</a:t>
                </a:r>
                <a:r>
                  <a:rPr lang="en-US" sz="2900" dirty="0"/>
                  <a:t> </a:t>
                </a:r>
                <a:r>
                  <a:rPr lang="en-US" sz="2900" dirty="0" err="1"/>
                  <a:t>dự</a:t>
                </a:r>
                <a:r>
                  <a:rPr lang="en-US" sz="2900" dirty="0"/>
                  <a:t> </a:t>
                </a:r>
                <a:r>
                  <a:rPr lang="en-US" sz="2900" dirty="0" err="1"/>
                  <a:t>báo</a:t>
                </a:r>
                <a:r>
                  <a:rPr lang="en-US" sz="2900" dirty="0"/>
                  <a:t> </a:t>
                </a:r>
                <a:r>
                  <a:rPr lang="en-US" sz="2900" dirty="0" err="1"/>
                  <a:t>ngắn</a:t>
                </a:r>
                <a:r>
                  <a:rPr lang="en-US" sz="2900" dirty="0"/>
                  <a:t>. </a:t>
                </a:r>
              </a:p>
              <a:p>
                <a:pPr algn="just">
                  <a:buClr>
                    <a:srgbClr val="FF0000"/>
                  </a:buClr>
                  <a:buFont typeface="Wingdings" pitchFamily="2" charset="2"/>
                  <a:buChar char="v"/>
                </a:pPr>
                <a:r>
                  <a:rPr lang="en-US" sz="2900" dirty="0" err="1"/>
                  <a:t>Nhược</a:t>
                </a:r>
                <a:r>
                  <a:rPr lang="en-US" sz="2900" dirty="0"/>
                  <a:t> </a:t>
                </a:r>
                <a:r>
                  <a:rPr lang="en-US" sz="2900" dirty="0" err="1"/>
                  <a:t>điểm</a:t>
                </a:r>
                <a:r>
                  <a:rPr lang="en-US" sz="2900" dirty="0"/>
                  <a:t>: </a:t>
                </a:r>
                <a:r>
                  <a:rPr lang="en-US" sz="2900" dirty="0" err="1"/>
                  <a:t>khi</a:t>
                </a:r>
                <a:r>
                  <a:rPr lang="en-US" sz="2900" dirty="0"/>
                  <a:t> </a:t>
                </a:r>
                <a:r>
                  <a:rPr lang="en-US" sz="2900" dirty="0" err="1"/>
                  <a:t>trong</a:t>
                </a:r>
                <a:r>
                  <a:rPr lang="en-US" sz="2900" dirty="0"/>
                  <a:t> </a:t>
                </a:r>
                <a:r>
                  <a:rPr lang="en-US" sz="2900" dirty="0" err="1"/>
                  <a:t>dữ</a:t>
                </a:r>
                <a:r>
                  <a:rPr lang="en-US" sz="2900" dirty="0"/>
                  <a:t> </a:t>
                </a:r>
                <a:r>
                  <a:rPr lang="en-US" sz="2900" dirty="0" err="1"/>
                  <a:t>liệu</a:t>
                </a:r>
                <a:r>
                  <a:rPr lang="en-US" sz="2900" dirty="0"/>
                  <a:t> </a:t>
                </a:r>
                <a:r>
                  <a:rPr lang="en-US" sz="2900" dirty="0" err="1"/>
                  <a:t>có</a:t>
                </a:r>
                <a:r>
                  <a:rPr lang="en-US" sz="2900" dirty="0"/>
                  <a:t> </a:t>
                </a:r>
                <a:r>
                  <a:rPr lang="en-US" sz="2900" dirty="0" err="1"/>
                  <a:t>biến</a:t>
                </a:r>
                <a:r>
                  <a:rPr lang="en-US" sz="2900" dirty="0"/>
                  <a:t> </a:t>
                </a:r>
                <a:r>
                  <a:rPr lang="en-US" sz="2900" dirty="0" err="1"/>
                  <a:t>động</a:t>
                </a:r>
                <a:r>
                  <a:rPr lang="en-US" sz="2900" dirty="0"/>
                  <a:t> </a:t>
                </a:r>
                <a:r>
                  <a:rPr lang="en-US" sz="2900" dirty="0" err="1"/>
                  <a:t>mạnh</a:t>
                </a:r>
                <a:r>
                  <a:rPr lang="en-US" sz="2900" dirty="0"/>
                  <a:t> </a:t>
                </a:r>
                <a:r>
                  <a:rPr lang="en-US" sz="2900" dirty="0" err="1"/>
                  <a:t>mẽ</a:t>
                </a:r>
                <a:r>
                  <a:rPr lang="en-US" sz="2900" dirty="0"/>
                  <a:t> </a:t>
                </a:r>
                <a:r>
                  <a:rPr lang="en-US" sz="2900" dirty="0" err="1"/>
                  <a:t>thì</a:t>
                </a:r>
                <a:r>
                  <a:rPr lang="en-US" sz="2900" dirty="0"/>
                  <a:t> </a:t>
                </a:r>
                <a:r>
                  <a:rPr lang="en-US" sz="2900" dirty="0" err="1"/>
                  <a:t>trung</a:t>
                </a:r>
                <a:r>
                  <a:rPr lang="en-US" sz="2900" dirty="0"/>
                  <a:t> </a:t>
                </a:r>
                <a:r>
                  <a:rPr lang="en-US" sz="2900" dirty="0" err="1"/>
                  <a:t>bình</a:t>
                </a:r>
                <a:r>
                  <a:rPr lang="en-US" sz="2900" dirty="0"/>
                  <a:t> </a:t>
                </a:r>
                <a:r>
                  <a:rPr lang="en-US" sz="2900" dirty="0" err="1"/>
                  <a:t>động</a:t>
                </a:r>
                <a:r>
                  <a:rPr lang="en-US" sz="2900" dirty="0"/>
                  <a:t> </a:t>
                </a:r>
                <a:r>
                  <a:rPr lang="en-US" sz="2900" dirty="0" err="1"/>
                  <a:t>thường</a:t>
                </a:r>
                <a:r>
                  <a:rPr lang="en-US" sz="2900" dirty="0"/>
                  <a:t> </a:t>
                </a:r>
                <a:r>
                  <a:rPr lang="en-US" sz="2900" dirty="0" err="1"/>
                  <a:t>bị</a:t>
                </a:r>
                <a:r>
                  <a:rPr lang="en-US" sz="2900" dirty="0"/>
                  <a:t> </a:t>
                </a:r>
                <a:r>
                  <a:rPr lang="en-US" sz="2900" dirty="0" err="1"/>
                  <a:t>tụt</a:t>
                </a:r>
                <a:r>
                  <a:rPr lang="en-US" sz="2900" dirty="0"/>
                  <a:t> </a:t>
                </a:r>
                <a:r>
                  <a:rPr lang="en-US" sz="2900" dirty="0" err="1"/>
                  <a:t>hậu</a:t>
                </a:r>
                <a:endParaRPr lang="en-US" sz="2900" dirty="0"/>
              </a:p>
              <a:p>
                <a:pPr algn="just">
                  <a:buClr>
                    <a:srgbClr val="FF0000"/>
                  </a:buClr>
                  <a:buFont typeface="Wingdings" pitchFamily="2" charset="2"/>
                  <a:buChar char="v"/>
                </a:pPr>
                <a:r>
                  <a:rPr lang="en-US" sz="2900" dirty="0" err="1"/>
                  <a:t>Sử</a:t>
                </a:r>
                <a:r>
                  <a:rPr lang="en-US" sz="2900" dirty="0"/>
                  <a:t> </a:t>
                </a:r>
                <a:r>
                  <a:rPr lang="en-US" sz="2900" dirty="0" err="1"/>
                  <a:t>dụng</a:t>
                </a:r>
                <a:r>
                  <a:rPr lang="en-US" sz="2900" dirty="0"/>
                  <a:t> </a:t>
                </a:r>
                <a:r>
                  <a:rPr lang="en-US" sz="2900" dirty="0" err="1"/>
                  <a:t>kỹ</a:t>
                </a:r>
                <a:r>
                  <a:rPr lang="en-US" sz="2900" dirty="0"/>
                  <a:t> </a:t>
                </a:r>
                <a:r>
                  <a:rPr lang="en-US" sz="2900" dirty="0" err="1"/>
                  <a:t>thuật</a:t>
                </a:r>
                <a:r>
                  <a:rPr lang="en-US" sz="2900" dirty="0"/>
                  <a:t> </a:t>
                </a:r>
                <a:r>
                  <a:rPr lang="en-US" sz="2900" dirty="0" err="1"/>
                  <a:t>này</a:t>
                </a:r>
                <a:r>
                  <a:rPr lang="en-US" sz="2900" dirty="0"/>
                  <a:t> </a:t>
                </a:r>
                <a:r>
                  <a:rPr lang="en-US" sz="2900" dirty="0" err="1"/>
                  <a:t>có</a:t>
                </a:r>
                <a:r>
                  <a:rPr lang="en-US" sz="2900" dirty="0"/>
                  <a:t> </a:t>
                </a:r>
                <a:r>
                  <a:rPr lang="en-US" sz="2900" dirty="0" err="1"/>
                  <a:t>thể</a:t>
                </a:r>
                <a:r>
                  <a:rPr lang="en-US" sz="2900" dirty="0"/>
                  <a:t> </a:t>
                </a:r>
                <a:r>
                  <a:rPr lang="en-US" sz="2900" dirty="0" err="1"/>
                  <a:t>khá</a:t>
                </a:r>
                <a:r>
                  <a:rPr lang="en-US" sz="2900" dirty="0"/>
                  <a:t> </a:t>
                </a:r>
                <a:r>
                  <a:rPr lang="en-US" sz="2900" dirty="0" err="1"/>
                  <a:t>tốn</a:t>
                </a:r>
                <a:r>
                  <a:rPr lang="en-US" sz="2900" dirty="0"/>
                  <a:t> </a:t>
                </a:r>
                <a:r>
                  <a:rPr lang="en-US" sz="2900" dirty="0" err="1"/>
                  <a:t>kém</a:t>
                </a:r>
                <a:r>
                  <a:rPr lang="en-US" sz="2900" dirty="0"/>
                  <a:t> </a:t>
                </a:r>
                <a:r>
                  <a:rPr lang="en-US" sz="2900" dirty="0" err="1"/>
                  <a:t>vì</a:t>
                </a:r>
                <a:r>
                  <a:rPr lang="en-US" sz="2900" dirty="0"/>
                  <a:t> </a:t>
                </a:r>
                <a:r>
                  <a:rPr lang="en-US" sz="2900" dirty="0" err="1"/>
                  <a:t>nó</a:t>
                </a:r>
                <a:r>
                  <a:rPr lang="en-US" sz="2900" dirty="0"/>
                  <a:t> </a:t>
                </a:r>
                <a:r>
                  <a:rPr lang="en-US" sz="2900" dirty="0" err="1"/>
                  <a:t>đòi</a:t>
                </a:r>
                <a:r>
                  <a:rPr lang="en-US" sz="2900" dirty="0"/>
                  <a:t> </a:t>
                </a:r>
                <a:r>
                  <a:rPr lang="en-US" sz="2900" dirty="0" err="1"/>
                  <a:t>hỏi</a:t>
                </a:r>
                <a:r>
                  <a:rPr lang="en-US" sz="2900" dirty="0"/>
                  <a:t> </a:t>
                </a:r>
                <a:r>
                  <a:rPr lang="en-US" sz="2900" dirty="0" err="1"/>
                  <a:t>phải</a:t>
                </a:r>
                <a:r>
                  <a:rPr lang="en-US" sz="2900" dirty="0"/>
                  <a:t> </a:t>
                </a:r>
                <a:r>
                  <a:rPr lang="en-US" sz="2900" dirty="0" err="1"/>
                  <a:t>lưu</a:t>
                </a:r>
                <a:r>
                  <a:rPr lang="en-US" sz="2900" dirty="0"/>
                  <a:t> </a:t>
                </a:r>
                <a:r>
                  <a:rPr lang="en-US" sz="2900" dirty="0" err="1"/>
                  <a:t>trữ</a:t>
                </a:r>
                <a:r>
                  <a:rPr lang="en-US" sz="2900" dirty="0"/>
                  <a:t> </a:t>
                </a:r>
                <a:r>
                  <a:rPr lang="en-US" sz="2900" dirty="0" err="1"/>
                  <a:t>tất</a:t>
                </a:r>
                <a:r>
                  <a:rPr lang="en-US" sz="2900" dirty="0"/>
                  <a:t> </a:t>
                </a:r>
                <a:r>
                  <a:rPr lang="en-US" sz="2900" dirty="0" err="1"/>
                  <a:t>cả</a:t>
                </a:r>
                <a:r>
                  <a:rPr lang="en-US" sz="2900" dirty="0"/>
                  <a:t> </a:t>
                </a:r>
                <a:r>
                  <a:rPr lang="en-US" sz="2900" dirty="0" err="1"/>
                  <a:t>các</a:t>
                </a:r>
                <a:r>
                  <a:rPr lang="en-US" sz="2900" dirty="0"/>
                  <a:t> </a:t>
                </a:r>
                <a:r>
                  <a:rPr lang="en-US" sz="2900" dirty="0" err="1"/>
                  <a:t>dữ</a:t>
                </a:r>
                <a:r>
                  <a:rPr lang="en-US" sz="2900" dirty="0"/>
                  <a:t> </a:t>
                </a:r>
                <a:r>
                  <a:rPr lang="en-US" sz="2900" dirty="0" err="1"/>
                  <a:t>liệu</a:t>
                </a:r>
                <a:r>
                  <a:rPr lang="en-US" sz="2900" dirty="0"/>
                  <a:t> </a:t>
                </a:r>
                <a:r>
                  <a:rPr lang="en-US" sz="2900" dirty="0" err="1"/>
                  <a:t>quá</a:t>
                </a:r>
                <a:r>
                  <a:rPr lang="en-US" sz="2900" dirty="0"/>
                  <a:t> </a:t>
                </a:r>
                <a:r>
                  <a:rPr lang="en-US" sz="2900" dirty="0" err="1"/>
                  <a:t>khứ</a:t>
                </a:r>
                <a:r>
                  <a:rPr lang="en-US" sz="2900" dirty="0"/>
                  <a:t> </a:t>
                </a:r>
                <a:r>
                  <a:rPr lang="en-US" sz="2900" dirty="0" err="1"/>
                  <a:t>để</a:t>
                </a:r>
                <a:r>
                  <a:rPr lang="en-US" sz="2900" dirty="0"/>
                  <a:t> </a:t>
                </a:r>
                <a:r>
                  <a:rPr lang="en-US" sz="2900" dirty="0" err="1"/>
                  <a:t>sẵn</a:t>
                </a:r>
                <a:r>
                  <a:rPr lang="en-US" sz="2900" dirty="0"/>
                  <a:t> </a:t>
                </a:r>
                <a:r>
                  <a:rPr lang="en-US" sz="2900" dirty="0" err="1"/>
                  <a:t>sàng</a:t>
                </a:r>
                <a:r>
                  <a:rPr lang="en-US" sz="2900" dirty="0"/>
                  <a:t> </a:t>
                </a:r>
                <a:r>
                  <a:rPr lang="en-US" sz="2900" dirty="0" err="1"/>
                  <a:t>khi</a:t>
                </a:r>
                <a:r>
                  <a:rPr lang="en-US" sz="2900" dirty="0"/>
                  <a:t> </a:t>
                </a:r>
                <a:r>
                  <a:rPr lang="en-US" sz="2900" dirty="0" err="1"/>
                  <a:t>cần</a:t>
                </a:r>
                <a:r>
                  <a:rPr lang="en-US" sz="2900" dirty="0"/>
                  <a:t>. </a:t>
                </a:r>
              </a:p>
              <a:p>
                <a:pPr>
                  <a:buClr>
                    <a:srgbClr val="FF0000"/>
                  </a:buClr>
                  <a:buFont typeface="Wingdings" pitchFamily="2" charset="2"/>
                  <a:buChar char="v"/>
                </a:pPr>
                <a:r>
                  <a:rPr lang="en-US" sz="2900" dirty="0" err="1"/>
                  <a:t>Công</a:t>
                </a:r>
                <a:r>
                  <a:rPr lang="en-US" sz="2900" dirty="0"/>
                  <a:t> </a:t>
                </a:r>
                <a:r>
                  <a:rPr lang="en-US" sz="2900" dirty="0" err="1"/>
                  <a:t>thức</a:t>
                </a:r>
                <a:r>
                  <a:rPr lang="en-US" sz="2900" dirty="0"/>
                  <a:t> </a:t>
                </a:r>
                <a:r>
                  <a:rPr lang="en-US" sz="2900" dirty="0" err="1"/>
                  <a:t>để</a:t>
                </a:r>
                <a:r>
                  <a:rPr lang="en-US" sz="2900" dirty="0"/>
                  <a:t> </a:t>
                </a:r>
                <a:r>
                  <a:rPr lang="en-US" sz="2900" dirty="0" err="1"/>
                  <a:t>tính</a:t>
                </a:r>
                <a:r>
                  <a:rPr lang="en-US" sz="2900" dirty="0"/>
                  <a:t> </a:t>
                </a:r>
                <a:r>
                  <a:rPr lang="en-US" sz="2900" dirty="0" err="1"/>
                  <a:t>trung</a:t>
                </a:r>
                <a:r>
                  <a:rPr lang="en-US" sz="2900" dirty="0"/>
                  <a:t> </a:t>
                </a:r>
                <a:r>
                  <a:rPr lang="en-US" sz="2900" dirty="0" err="1"/>
                  <a:t>bình</a:t>
                </a:r>
                <a:r>
                  <a:rPr lang="en-US" sz="2900" dirty="0"/>
                  <a:t> </a:t>
                </a:r>
                <a:r>
                  <a:rPr lang="en-US" sz="2900" dirty="0" err="1"/>
                  <a:t>động</a:t>
                </a:r>
                <a:r>
                  <a:rPr lang="en-US" sz="2900" dirty="0"/>
                  <a:t> </a:t>
                </a:r>
                <a:r>
                  <a:rPr lang="en-US" sz="2900" dirty="0" err="1"/>
                  <a:t>là</a:t>
                </a:r>
                <a:r>
                  <a:rPr lang="en-US" sz="2900" dirty="0"/>
                  <a:t>:</a:t>
                </a:r>
                <a:endParaRPr lang="vi-VN" sz="2900" dirty="0"/>
              </a:p>
              <a:p>
                <a:pPr marL="0" indent="0">
                  <a:buNone/>
                </a:pPr>
                <a:r>
                  <a:rPr lang="en-US" sz="2900" dirty="0"/>
                  <a:t>                                     </a:t>
                </a:r>
                <a:r>
                  <a:rPr lang="en-US" sz="2900" b="1" dirty="0"/>
                  <a:t>   </a:t>
                </a:r>
                <a:r>
                  <a:rPr lang="en-US" sz="2900" b="1" dirty="0" err="1"/>
                  <a:t>F</a:t>
                </a:r>
                <a:r>
                  <a:rPr lang="en-US" sz="2900" b="1" baseline="-25000" dirty="0" err="1"/>
                  <a:t>t+1</a:t>
                </a:r>
                <a:r>
                  <a:rPr lang="en-US" sz="2900" b="1" dirty="0"/>
                  <a:t> = </a:t>
                </a:r>
                <a14:m>
                  <m:oMath xmlns:m="http://schemas.openxmlformats.org/officeDocument/2006/math">
                    <m:f>
                      <m:fPr>
                        <m:ctrlPr>
                          <a:rPr lang="vi-VN" sz="2900" b="1" i="1">
                            <a:latin typeface="Cambria Math" panose="02040503050406030204" pitchFamily="18" charset="0"/>
                          </a:rPr>
                        </m:ctrlPr>
                      </m:fPr>
                      <m:num>
                        <m:sSub>
                          <m:sSubPr>
                            <m:ctrlPr>
                              <a:rPr lang="vi-VN" sz="2900" b="1" i="1">
                                <a:latin typeface="Cambria Math" panose="02040503050406030204" pitchFamily="18" charset="0"/>
                              </a:rPr>
                            </m:ctrlPr>
                          </m:sSubPr>
                          <m:e>
                            <m:r>
                              <a:rPr lang="en-US" sz="2900" b="1" i="1">
                                <a:latin typeface="Cambria Math"/>
                              </a:rPr>
                              <m:t>𝑺</m:t>
                            </m:r>
                          </m:e>
                          <m:sub>
                            <m:r>
                              <a:rPr lang="en-US" sz="2900" b="1" i="1">
                                <a:latin typeface="Cambria Math"/>
                              </a:rPr>
                              <m:t>𝒕</m:t>
                            </m:r>
                            <m:r>
                              <a:rPr lang="en-US" sz="2900" b="1" i="1">
                                <a:latin typeface="Cambria Math"/>
                              </a:rPr>
                              <m:t> </m:t>
                            </m:r>
                          </m:sub>
                        </m:sSub>
                        <m:r>
                          <a:rPr lang="en-US" sz="2900" b="1" i="1">
                            <a:latin typeface="Cambria Math"/>
                          </a:rPr>
                          <m:t>+ </m:t>
                        </m:r>
                        <m:sSub>
                          <m:sSubPr>
                            <m:ctrlPr>
                              <a:rPr lang="vi-VN" sz="2900" b="1" i="1">
                                <a:latin typeface="Cambria Math" panose="02040503050406030204" pitchFamily="18" charset="0"/>
                              </a:rPr>
                            </m:ctrlPr>
                          </m:sSubPr>
                          <m:e>
                            <m:r>
                              <a:rPr lang="en-US" sz="2900" b="1" i="1">
                                <a:latin typeface="Cambria Math"/>
                              </a:rPr>
                              <m:t>𝑺</m:t>
                            </m:r>
                          </m:e>
                          <m:sub>
                            <m:r>
                              <a:rPr lang="en-US" sz="2900" b="1" i="1">
                                <a:latin typeface="Cambria Math"/>
                              </a:rPr>
                              <m:t>𝒕</m:t>
                            </m:r>
                            <m:r>
                              <a:rPr lang="en-US" sz="2900" b="1" i="1">
                                <a:latin typeface="Cambria Math"/>
                              </a:rPr>
                              <m:t>−</m:t>
                            </m:r>
                            <m:r>
                              <a:rPr lang="en-US" sz="2900" b="1" i="1">
                                <a:latin typeface="Cambria Math"/>
                              </a:rPr>
                              <m:t>𝟏</m:t>
                            </m:r>
                          </m:sub>
                        </m:sSub>
                        <m:r>
                          <a:rPr lang="en-US" sz="2900" b="1" i="1">
                            <a:latin typeface="Cambria Math"/>
                          </a:rPr>
                          <m:t>……</m:t>
                        </m:r>
                        <m:sSub>
                          <m:sSubPr>
                            <m:ctrlPr>
                              <a:rPr lang="vi-VN" sz="2900" b="1" i="1">
                                <a:latin typeface="Cambria Math" panose="02040503050406030204" pitchFamily="18" charset="0"/>
                              </a:rPr>
                            </m:ctrlPr>
                          </m:sSubPr>
                          <m:e>
                            <m:r>
                              <a:rPr lang="en-US" sz="2900" b="1" i="1">
                                <a:latin typeface="Cambria Math"/>
                              </a:rPr>
                              <m:t>𝑺</m:t>
                            </m:r>
                          </m:e>
                          <m:sub>
                            <m:r>
                              <a:rPr lang="en-US" sz="2900" b="1" i="1">
                                <a:latin typeface="Cambria Math"/>
                              </a:rPr>
                              <m:t>𝒕</m:t>
                            </m:r>
                            <m:r>
                              <a:rPr lang="en-US" sz="2900" b="1" i="1">
                                <a:latin typeface="Cambria Math"/>
                              </a:rPr>
                              <m:t>−</m:t>
                            </m:r>
                            <m:r>
                              <a:rPr lang="en-US" sz="2900" b="1" i="1">
                                <a:latin typeface="Cambria Math"/>
                              </a:rPr>
                              <m:t>𝒏</m:t>
                            </m:r>
                            <m:r>
                              <a:rPr lang="en-US" sz="2900" b="1" i="1">
                                <a:latin typeface="Cambria Math"/>
                              </a:rPr>
                              <m:t>+</m:t>
                            </m:r>
                            <m:r>
                              <a:rPr lang="en-US" sz="2900" b="1" i="1">
                                <a:latin typeface="Cambria Math"/>
                              </a:rPr>
                              <m:t>𝟏</m:t>
                            </m:r>
                          </m:sub>
                        </m:sSub>
                      </m:num>
                      <m:den>
                        <m:r>
                          <a:rPr lang="en-US" sz="2900" b="1" i="1">
                            <a:latin typeface="Cambria Math"/>
                          </a:rPr>
                          <m:t>𝒏</m:t>
                        </m:r>
                      </m:den>
                    </m:f>
                  </m:oMath>
                </a14:m>
                <a:endParaRPr lang="vi-VN" sz="2900" b="1" dirty="0"/>
              </a:p>
              <a:p>
                <a:pPr marL="0" indent="0">
                  <a:buNone/>
                </a:pPr>
                <a:r>
                  <a:rPr lang="en-US" sz="2900" dirty="0"/>
                  <a:t>          </a:t>
                </a:r>
                <a:r>
                  <a:rPr lang="en-US" sz="2900" dirty="0" err="1"/>
                  <a:t>Trong</a:t>
                </a:r>
                <a:r>
                  <a:rPr lang="en-US" sz="2900" dirty="0"/>
                  <a:t> </a:t>
                </a:r>
                <a:r>
                  <a:rPr lang="en-US" sz="2900" dirty="0" err="1"/>
                  <a:t>đó</a:t>
                </a:r>
                <a:r>
                  <a:rPr lang="en-US" sz="2900" dirty="0"/>
                  <a:t>: </a:t>
                </a:r>
              </a:p>
              <a:p>
                <a:pPr>
                  <a:buClr>
                    <a:srgbClr val="FF0000"/>
                  </a:buClr>
                  <a:buFont typeface="Wingdings" panose="05000000000000000000" pitchFamily="2" charset="2"/>
                  <a:buChar char="q"/>
                </a:pPr>
                <a:r>
                  <a:rPr lang="en-US" sz="2900" dirty="0" err="1"/>
                  <a:t>F</a:t>
                </a:r>
                <a:r>
                  <a:rPr lang="en-US" sz="2900" baseline="-25000" dirty="0" err="1"/>
                  <a:t>t+1</a:t>
                </a:r>
                <a:r>
                  <a:rPr lang="en-US" sz="2900" baseline="-25000" dirty="0"/>
                  <a:t>  </a:t>
                </a:r>
                <a:r>
                  <a:rPr lang="en-US" sz="2900" dirty="0"/>
                  <a:t>= </a:t>
                </a:r>
                <a:r>
                  <a:rPr lang="en-US" sz="2900" dirty="0" err="1"/>
                  <a:t>dự</a:t>
                </a:r>
                <a:r>
                  <a:rPr lang="en-US" sz="2900" dirty="0"/>
                  <a:t> </a:t>
                </a:r>
                <a:r>
                  <a:rPr lang="en-US" sz="2900" dirty="0" err="1"/>
                  <a:t>báo</a:t>
                </a:r>
                <a:r>
                  <a:rPr lang="en-US" sz="2900" dirty="0"/>
                  <a:t> </a:t>
                </a:r>
                <a:r>
                  <a:rPr lang="en-US" sz="2900" dirty="0" err="1"/>
                  <a:t>cho</a:t>
                </a:r>
                <a:r>
                  <a:rPr lang="en-US" sz="2900" dirty="0"/>
                  <a:t> </a:t>
                </a:r>
                <a:r>
                  <a:rPr lang="en-US" sz="2900" dirty="0" err="1"/>
                  <a:t>giai</a:t>
                </a:r>
                <a:r>
                  <a:rPr lang="en-US" sz="2900" dirty="0"/>
                  <a:t> </a:t>
                </a:r>
                <a:r>
                  <a:rPr lang="en-US" sz="2900" dirty="0" err="1"/>
                  <a:t>đoạn</a:t>
                </a:r>
                <a:r>
                  <a:rPr lang="en-US" sz="2900" dirty="0"/>
                  <a:t> </a:t>
                </a:r>
                <a:r>
                  <a:rPr lang="en-US" sz="2900" dirty="0" err="1"/>
                  <a:t>tiếp</a:t>
                </a:r>
                <a:r>
                  <a:rPr lang="en-US" sz="2900" dirty="0"/>
                  <a:t> </a:t>
                </a:r>
                <a:r>
                  <a:rPr lang="en-US" sz="2900" dirty="0" err="1"/>
                  <a:t>theo</a:t>
                </a:r>
                <a:endParaRPr lang="vi-VN" sz="2900" dirty="0"/>
              </a:p>
              <a:p>
                <a:pPr>
                  <a:buClr>
                    <a:srgbClr val="FF0000"/>
                  </a:buClr>
                  <a:buFont typeface="Wingdings" panose="05000000000000000000" pitchFamily="2" charset="2"/>
                  <a:buChar char="q"/>
                </a:pPr>
                <a:r>
                  <a:rPr lang="en-US" sz="2900" dirty="0"/>
                  <a:t> S</a:t>
                </a:r>
                <a:r>
                  <a:rPr lang="en-US" sz="2900" baseline="-25000" dirty="0"/>
                  <a:t>t</a:t>
                </a:r>
                <a:r>
                  <a:rPr lang="en-US" sz="2900" dirty="0"/>
                  <a:t>  = </a:t>
                </a:r>
                <a:r>
                  <a:rPr lang="en-US" sz="2900" dirty="0" err="1"/>
                  <a:t>doanh</a:t>
                </a:r>
                <a:r>
                  <a:rPr lang="en-US" sz="2900" dirty="0"/>
                  <a:t> </a:t>
                </a:r>
                <a:r>
                  <a:rPr lang="en-US" sz="2900" dirty="0" err="1"/>
                  <a:t>số</a:t>
                </a:r>
                <a:r>
                  <a:rPr lang="en-US" sz="2900" dirty="0"/>
                  <a:t> </a:t>
                </a:r>
                <a:r>
                  <a:rPr lang="en-US" sz="2900" dirty="0" err="1"/>
                  <a:t>hiện</a:t>
                </a:r>
                <a:r>
                  <a:rPr lang="en-US" sz="2900" dirty="0"/>
                  <a:t> </a:t>
                </a:r>
                <a:r>
                  <a:rPr lang="en-US" sz="2900" dirty="0" err="1"/>
                  <a:t>tại</a:t>
                </a:r>
                <a:endParaRPr lang="vi-VN" sz="2900" dirty="0"/>
              </a:p>
              <a:p>
                <a:pPr>
                  <a:buClr>
                    <a:srgbClr val="FF0000"/>
                  </a:buClr>
                  <a:buFont typeface="Wingdings" panose="05000000000000000000" pitchFamily="2" charset="2"/>
                  <a:buChar char="q"/>
                </a:pPr>
                <a:r>
                  <a:rPr lang="en-US" sz="2900" dirty="0"/>
                  <a:t>S</a:t>
                </a:r>
                <a:r>
                  <a:rPr lang="en-US" sz="2900" baseline="-25000" dirty="0"/>
                  <a:t>t-1 </a:t>
                </a:r>
                <a:r>
                  <a:rPr lang="en-US" sz="2900" dirty="0"/>
                  <a:t> = </a:t>
                </a:r>
                <a:r>
                  <a:rPr lang="en-US" sz="2900" dirty="0" err="1"/>
                  <a:t>doanh</a:t>
                </a:r>
                <a:r>
                  <a:rPr lang="en-US" sz="2900" dirty="0"/>
                  <a:t> </a:t>
                </a:r>
                <a:r>
                  <a:rPr lang="en-US" sz="2900" dirty="0" err="1"/>
                  <a:t>số</a:t>
                </a:r>
                <a:r>
                  <a:rPr lang="en-US" sz="2900" dirty="0"/>
                  <a:t> </a:t>
                </a:r>
                <a:r>
                  <a:rPr lang="en-US" sz="2900" dirty="0" err="1"/>
                  <a:t>giai</a:t>
                </a:r>
                <a:r>
                  <a:rPr lang="en-US" sz="2900" dirty="0"/>
                  <a:t> </a:t>
                </a:r>
                <a:r>
                  <a:rPr lang="en-US" sz="2900" dirty="0" err="1"/>
                  <a:t>đoạn</a:t>
                </a:r>
                <a:r>
                  <a:rPr lang="en-US" sz="2900" dirty="0"/>
                  <a:t> </a:t>
                </a:r>
                <a:r>
                  <a:rPr lang="en-US" sz="2900" dirty="0" err="1"/>
                  <a:t>trước</a:t>
                </a:r>
                <a:r>
                  <a:rPr lang="en-US" sz="2900" dirty="0"/>
                  <a:t> </a:t>
                </a:r>
                <a:endParaRPr lang="vi-VN" sz="2900" dirty="0"/>
              </a:p>
              <a:p>
                <a:pPr>
                  <a:buClr>
                    <a:srgbClr val="FF0000"/>
                  </a:buClr>
                  <a:buFont typeface="Wingdings" panose="05000000000000000000" pitchFamily="2" charset="2"/>
                  <a:buChar char="q"/>
                </a:pPr>
                <a:r>
                  <a:rPr lang="en-US" sz="2900" dirty="0"/>
                  <a:t>n  = </a:t>
                </a:r>
                <a:r>
                  <a:rPr lang="en-US" sz="2900" dirty="0" err="1"/>
                  <a:t>số</a:t>
                </a:r>
                <a:r>
                  <a:rPr lang="en-US" sz="2900" dirty="0"/>
                  <a:t> </a:t>
                </a:r>
                <a:r>
                  <a:rPr lang="en-US" sz="2900" dirty="0" err="1"/>
                  <a:t>giai</a:t>
                </a:r>
                <a:r>
                  <a:rPr lang="en-US" sz="2900" dirty="0"/>
                  <a:t> </a:t>
                </a:r>
                <a:r>
                  <a:rPr lang="en-US" sz="2900" dirty="0" err="1"/>
                  <a:t>đoạn</a:t>
                </a:r>
                <a:r>
                  <a:rPr lang="en-US" sz="2900" dirty="0"/>
                  <a:t> </a:t>
                </a:r>
                <a:r>
                  <a:rPr lang="en-US" sz="2900" dirty="0" err="1"/>
                  <a:t>được</a:t>
                </a:r>
                <a:r>
                  <a:rPr lang="en-US" sz="2900" dirty="0"/>
                  <a:t> </a:t>
                </a:r>
                <a:r>
                  <a:rPr lang="en-US" sz="2900" dirty="0" err="1"/>
                  <a:t>tính</a:t>
                </a:r>
                <a:r>
                  <a:rPr lang="en-US" sz="2900" dirty="0"/>
                  <a:t> </a:t>
                </a:r>
                <a:r>
                  <a:rPr lang="en-US" sz="2900" dirty="0" err="1"/>
                  <a:t>trong</a:t>
                </a:r>
                <a:r>
                  <a:rPr lang="en-US" sz="2900" dirty="0"/>
                  <a:t> </a:t>
                </a:r>
                <a:r>
                  <a:rPr lang="en-US" sz="2900" dirty="0" err="1"/>
                  <a:t>trung</a:t>
                </a:r>
                <a:r>
                  <a:rPr lang="en-US" sz="2900" dirty="0"/>
                  <a:t> </a:t>
                </a:r>
                <a:r>
                  <a:rPr lang="en-US" sz="2900" dirty="0" err="1"/>
                  <a:t>bình</a:t>
                </a:r>
                <a:r>
                  <a:rPr lang="en-US" sz="2900" dirty="0"/>
                  <a:t> </a:t>
                </a:r>
                <a:r>
                  <a:rPr lang="en-US" sz="2900" dirty="0" err="1"/>
                  <a:t>động</a:t>
                </a:r>
                <a:r>
                  <a:rPr lang="en-US" sz="2900" dirty="0"/>
                  <a:t> </a:t>
                </a:r>
                <a:endParaRPr lang="vi-VN" sz="2900" dirty="0"/>
              </a:p>
              <a:p>
                <a:pPr marL="0" indent="0">
                  <a:buNone/>
                </a:pPr>
                <a:endParaRPr lang="vi-VN"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746994" y="1447800"/>
                <a:ext cx="8111256" cy="5022904"/>
              </a:xfrm>
              <a:blipFill>
                <a:blip r:embed="rId2"/>
                <a:stretch>
                  <a:fillRect l="-938" t="-2267" r="-1094"/>
                </a:stretch>
              </a:blipFill>
            </p:spPr>
            <p:txBody>
              <a:bodyPr/>
              <a:lstStyle/>
              <a:p>
                <a:r>
                  <a:rPr lang="en-US">
                    <a:noFill/>
                  </a:rPr>
                  <a:t> </a:t>
                </a:r>
              </a:p>
            </p:txBody>
          </p:sp>
        </mc:Fallback>
      </mc:AlternateContent>
    </p:spTree>
    <p:extLst>
      <p:ext uri="{BB962C8B-B14F-4D97-AF65-F5344CB8AC3E}">
        <p14:creationId xmlns:p14="http://schemas.microsoft.com/office/powerpoint/2010/main" val="36333271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26" y="0"/>
            <a:ext cx="8223504" cy="1126684"/>
          </a:xfrm>
        </p:spPr>
        <p:txBody>
          <a:bodyPr>
            <a:normAutofit/>
          </a:bodyPr>
          <a:lstStyle/>
          <a:p>
            <a:pPr algn="ctr"/>
            <a:r>
              <a:rPr lang="en-US" sz="2800" dirty="0">
                <a:solidFill>
                  <a:schemeClr val="tx1"/>
                </a:solidFill>
              </a:rPr>
              <a:t>20. </a:t>
            </a:r>
            <a:r>
              <a:rPr lang="en-US" sz="2800" dirty="0" err="1">
                <a:solidFill>
                  <a:schemeClr val="tx1"/>
                </a:solidFill>
              </a:rPr>
              <a:t>Làm</a:t>
            </a:r>
            <a:r>
              <a:rPr lang="en-US" sz="2800" dirty="0">
                <a:solidFill>
                  <a:schemeClr val="tx1"/>
                </a:solidFill>
              </a:rPr>
              <a:t> </a:t>
            </a:r>
            <a:r>
              <a:rPr lang="en-US" sz="2800" dirty="0" err="1">
                <a:solidFill>
                  <a:schemeClr val="tx1"/>
                </a:solidFill>
              </a:rPr>
              <a:t>mịn</a:t>
            </a:r>
            <a:r>
              <a:rPr lang="en-US" sz="2800" dirty="0">
                <a:solidFill>
                  <a:schemeClr val="tx1"/>
                </a:solidFill>
              </a:rPr>
              <a:t> </a:t>
            </a:r>
            <a:r>
              <a:rPr lang="en-US" sz="2800" dirty="0" err="1">
                <a:solidFill>
                  <a:schemeClr val="tx1"/>
                </a:solidFill>
              </a:rPr>
              <a:t>đồ</a:t>
            </a:r>
            <a:r>
              <a:rPr lang="en-US" sz="2800" dirty="0">
                <a:solidFill>
                  <a:schemeClr val="tx1"/>
                </a:solidFill>
              </a:rPr>
              <a:t> </a:t>
            </a:r>
            <a:r>
              <a:rPr lang="en-US" sz="2800" dirty="0" err="1">
                <a:solidFill>
                  <a:schemeClr val="tx1"/>
                </a:solidFill>
              </a:rPr>
              <a:t>thị</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cấp</a:t>
            </a:r>
            <a:r>
              <a:rPr lang="en-US" sz="2800" dirty="0">
                <a:solidFill>
                  <a:schemeClr val="tx1"/>
                </a:solidFill>
              </a:rPr>
              <a:t> </a:t>
            </a:r>
            <a:r>
              <a:rPr lang="en-US" sz="2800" dirty="0" err="1">
                <a:solidFill>
                  <a:schemeClr val="tx1"/>
                </a:solidFill>
              </a:rPr>
              <a:t>số</a:t>
            </a:r>
            <a:r>
              <a:rPr lang="en-US" sz="2800" dirty="0">
                <a:solidFill>
                  <a:schemeClr val="tx1"/>
                </a:solidFill>
              </a:rPr>
              <a:t> </a:t>
            </a:r>
            <a:r>
              <a:rPr lang="en-US" sz="2800" dirty="0" err="1">
                <a:solidFill>
                  <a:schemeClr val="tx1"/>
                </a:solidFill>
              </a:rPr>
              <a:t>nhân</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95</a:t>
            </a:fld>
            <a:endParaRPr lang="en-US"/>
          </a:p>
        </p:txBody>
      </p:sp>
      <p:sp>
        <p:nvSpPr>
          <p:cNvPr id="4" name="Content Placeholder 3"/>
          <p:cNvSpPr>
            <a:spLocks noGrp="1"/>
          </p:cNvSpPr>
          <p:nvPr>
            <p:ph sz="quarter" idx="1"/>
          </p:nvPr>
        </p:nvSpPr>
        <p:spPr>
          <a:xfrm>
            <a:off x="587326" y="1074420"/>
            <a:ext cx="8270924" cy="4709160"/>
          </a:xfrm>
        </p:spPr>
        <p:txBody>
          <a:bodyPr>
            <a:noAutofit/>
          </a:bodyPr>
          <a:lstStyle/>
          <a:p>
            <a:pPr algn="just">
              <a:buClr>
                <a:srgbClr val="FF0000"/>
              </a:buClr>
              <a:buFont typeface="Wingdings" pitchFamily="2" charset="2"/>
              <a:buChar char="v"/>
            </a:pPr>
            <a:r>
              <a:rPr lang="en-US" sz="2000" dirty="0" err="1"/>
              <a:t>Kỹ</a:t>
            </a:r>
            <a:r>
              <a:rPr lang="en-US" sz="2000" dirty="0"/>
              <a:t> </a:t>
            </a:r>
            <a:r>
              <a:rPr lang="en-US" sz="2000" dirty="0" err="1"/>
              <a:t>thuật</a:t>
            </a:r>
            <a:r>
              <a:rPr lang="en-US" sz="2000" dirty="0"/>
              <a:t> </a:t>
            </a:r>
            <a:r>
              <a:rPr lang="en-US" sz="2000" dirty="0" err="1"/>
              <a:t>này</a:t>
            </a:r>
            <a:r>
              <a:rPr lang="en-US" sz="2000" dirty="0"/>
              <a:t> </a:t>
            </a:r>
            <a:r>
              <a:rPr lang="en-US" sz="2000" dirty="0" err="1"/>
              <a:t>thường</a:t>
            </a:r>
            <a:r>
              <a:rPr lang="en-US" sz="2000" dirty="0"/>
              <a:t>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cho</a:t>
            </a:r>
            <a:r>
              <a:rPr lang="en-US" sz="2000" dirty="0"/>
              <a:t> </a:t>
            </a:r>
            <a:r>
              <a:rPr lang="en-US" sz="2000" dirty="0" err="1"/>
              <a:t>dự</a:t>
            </a:r>
            <a:r>
              <a:rPr lang="en-US" sz="2000" dirty="0"/>
              <a:t> </a:t>
            </a:r>
            <a:r>
              <a:rPr lang="en-US" sz="2000" dirty="0" err="1"/>
              <a:t>báo</a:t>
            </a:r>
            <a:r>
              <a:rPr lang="en-US" sz="2000" dirty="0"/>
              <a:t> </a:t>
            </a:r>
            <a:r>
              <a:rPr lang="en-US" sz="2000" dirty="0" err="1"/>
              <a:t>ngắn</a:t>
            </a:r>
            <a:r>
              <a:rPr lang="en-US" sz="2000" dirty="0"/>
              <a:t> </a:t>
            </a:r>
            <a:r>
              <a:rPr lang="en-US" sz="2000" dirty="0" err="1"/>
              <a:t>hạn</a:t>
            </a:r>
            <a:r>
              <a:rPr lang="en-US" sz="2000" dirty="0"/>
              <a:t> </a:t>
            </a:r>
            <a:r>
              <a:rPr lang="en-US" sz="2000" dirty="0" err="1"/>
              <a:t>và</a:t>
            </a:r>
            <a:r>
              <a:rPr lang="en-US" sz="2000" dirty="0"/>
              <a:t> </a:t>
            </a:r>
            <a:r>
              <a:rPr lang="en-US" sz="2000" dirty="0" err="1"/>
              <a:t>đang</a:t>
            </a:r>
            <a:r>
              <a:rPr lang="en-US" sz="2000" dirty="0"/>
              <a:t> </a:t>
            </a:r>
            <a:r>
              <a:rPr lang="en-US" sz="2000" dirty="0" err="1"/>
              <a:t>ngày</a:t>
            </a:r>
            <a:r>
              <a:rPr lang="en-US" sz="2000" dirty="0"/>
              <a:t> </a:t>
            </a:r>
            <a:r>
              <a:rPr lang="en-US" sz="2000" dirty="0" err="1"/>
              <a:t>càng</a:t>
            </a:r>
            <a:r>
              <a:rPr lang="en-US" sz="2000" dirty="0"/>
              <a:t>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nhiều</a:t>
            </a:r>
            <a:r>
              <a:rPr lang="en-US" sz="2000" dirty="0"/>
              <a:t> </a:t>
            </a:r>
            <a:r>
              <a:rPr lang="en-US" sz="2000" dirty="0" err="1"/>
              <a:t>trong</a:t>
            </a:r>
            <a:r>
              <a:rPr lang="en-US" sz="2000" dirty="0"/>
              <a:t> </a:t>
            </a:r>
            <a:r>
              <a:rPr lang="en-US" sz="2000" dirty="0" err="1"/>
              <a:t>những</a:t>
            </a:r>
            <a:r>
              <a:rPr lang="en-US" sz="2000" dirty="0"/>
              <a:t> </a:t>
            </a:r>
            <a:r>
              <a:rPr lang="en-US" sz="2000" dirty="0" err="1"/>
              <a:t>năm</a:t>
            </a:r>
            <a:r>
              <a:rPr lang="en-US" sz="2000" dirty="0"/>
              <a:t> </a:t>
            </a:r>
            <a:r>
              <a:rPr lang="en-US" sz="2000" dirty="0" err="1"/>
              <a:t>gần</a:t>
            </a:r>
            <a:r>
              <a:rPr lang="en-US" sz="2000" dirty="0"/>
              <a:t> </a:t>
            </a:r>
            <a:r>
              <a:rPr lang="en-US" sz="2000" dirty="0" err="1"/>
              <a:t>đây</a:t>
            </a:r>
            <a:endParaRPr lang="en-US" sz="2000" dirty="0"/>
          </a:p>
          <a:p>
            <a:pPr algn="just">
              <a:buClr>
                <a:srgbClr val="FF0000"/>
              </a:buClr>
              <a:buFont typeface="Wingdings" pitchFamily="2" charset="2"/>
              <a:buChar char="v"/>
            </a:pPr>
            <a:r>
              <a:rPr lang="en-US" sz="2000" dirty="0" err="1"/>
              <a:t>Kỹ</a:t>
            </a:r>
            <a:r>
              <a:rPr lang="en-US" sz="2000" dirty="0"/>
              <a:t> </a:t>
            </a:r>
            <a:r>
              <a:rPr lang="en-US" sz="2000" dirty="0" err="1"/>
              <a:t>thuật</a:t>
            </a:r>
            <a:r>
              <a:rPr lang="en-US" sz="2000" dirty="0"/>
              <a:t> </a:t>
            </a:r>
            <a:r>
              <a:rPr lang="en-US" sz="2000" dirty="0" err="1"/>
              <a:t>làm</a:t>
            </a:r>
            <a:r>
              <a:rPr lang="en-US" sz="2000" dirty="0"/>
              <a:t> </a:t>
            </a:r>
            <a:r>
              <a:rPr lang="en-US" sz="2000" dirty="0" err="1"/>
              <a:t>mịn</a:t>
            </a:r>
            <a:r>
              <a:rPr lang="en-US" sz="2000" dirty="0"/>
              <a:t> </a:t>
            </a:r>
            <a:r>
              <a:rPr lang="en-US" sz="2000" dirty="0" err="1"/>
              <a:t>đồ</a:t>
            </a:r>
            <a:r>
              <a:rPr lang="en-US" sz="2000" dirty="0"/>
              <a:t> </a:t>
            </a:r>
            <a:r>
              <a:rPr lang="en-US" sz="2000" dirty="0" err="1"/>
              <a:t>thị</a:t>
            </a:r>
            <a:r>
              <a:rPr lang="en-US" sz="2000" dirty="0"/>
              <a:t> </a:t>
            </a:r>
            <a:r>
              <a:rPr lang="en-US" sz="2000" dirty="0" err="1"/>
              <a:t>theo</a:t>
            </a:r>
            <a:r>
              <a:rPr lang="en-US" sz="2000" dirty="0"/>
              <a:t> </a:t>
            </a:r>
            <a:r>
              <a:rPr lang="en-US" sz="2000" dirty="0" err="1"/>
              <a:t>cấp</a:t>
            </a:r>
            <a:r>
              <a:rPr lang="en-US" sz="2000" dirty="0"/>
              <a:t> </a:t>
            </a:r>
            <a:r>
              <a:rPr lang="en-US" sz="2000" dirty="0" err="1"/>
              <a:t>số</a:t>
            </a:r>
            <a:r>
              <a:rPr lang="en-US" sz="2000" dirty="0"/>
              <a:t> </a:t>
            </a:r>
            <a:r>
              <a:rPr lang="en-US" sz="2000" dirty="0" err="1"/>
              <a:t>nhân</a:t>
            </a:r>
            <a:r>
              <a:rPr lang="en-US" sz="2000" dirty="0"/>
              <a:t> </a:t>
            </a:r>
            <a:r>
              <a:rPr lang="en-US" sz="2000" dirty="0" err="1"/>
              <a:t>khắc</a:t>
            </a:r>
            <a:r>
              <a:rPr lang="en-US" sz="2000" dirty="0"/>
              <a:t> </a:t>
            </a:r>
            <a:r>
              <a:rPr lang="en-US" sz="2000" dirty="0" err="1"/>
              <a:t>phục</a:t>
            </a:r>
            <a:r>
              <a:rPr lang="en-US" sz="2000" dirty="0"/>
              <a:t> </a:t>
            </a:r>
            <a:r>
              <a:rPr lang="en-US" sz="2000" dirty="0" err="1"/>
              <a:t>được</a:t>
            </a:r>
            <a:r>
              <a:rPr lang="en-US" sz="2000" dirty="0"/>
              <a:t> </a:t>
            </a:r>
            <a:r>
              <a:rPr lang="en-US" sz="2000" dirty="0" err="1"/>
              <a:t>một</a:t>
            </a:r>
            <a:r>
              <a:rPr lang="en-US" sz="2000" dirty="0"/>
              <a:t> </a:t>
            </a:r>
            <a:r>
              <a:rPr lang="en-US" sz="2000" dirty="0" err="1"/>
              <a:t>nhược</a:t>
            </a:r>
            <a:r>
              <a:rPr lang="en-US" sz="2000" dirty="0"/>
              <a:t> </a:t>
            </a:r>
            <a:r>
              <a:rPr lang="en-US" sz="2000" dirty="0" err="1"/>
              <a:t>điểm</a:t>
            </a:r>
            <a:r>
              <a:rPr lang="en-US" sz="2000" dirty="0"/>
              <a:t> </a:t>
            </a:r>
            <a:r>
              <a:rPr lang="en-US" sz="2000" dirty="0" err="1"/>
              <a:t>khá</a:t>
            </a:r>
            <a:r>
              <a:rPr lang="en-US" sz="2000" dirty="0"/>
              <a:t> </a:t>
            </a:r>
            <a:r>
              <a:rPr lang="en-US" sz="2000" dirty="0" err="1"/>
              <a:t>lớn</a:t>
            </a:r>
            <a:r>
              <a:rPr lang="en-US" sz="2000" dirty="0"/>
              <a:t> </a:t>
            </a:r>
            <a:r>
              <a:rPr lang="en-US" sz="2000" dirty="0" err="1"/>
              <a:t>của</a:t>
            </a:r>
            <a:r>
              <a:rPr lang="en-US" sz="2000" dirty="0"/>
              <a:t> </a:t>
            </a:r>
            <a:r>
              <a:rPr lang="en-US" sz="2000" dirty="0" err="1"/>
              <a:t>phương</a:t>
            </a:r>
            <a:r>
              <a:rPr lang="en-US" sz="2000" dirty="0"/>
              <a:t> </a:t>
            </a:r>
            <a:r>
              <a:rPr lang="en-US" sz="2000" dirty="0" err="1"/>
              <a:t>pháp</a:t>
            </a:r>
            <a:r>
              <a:rPr lang="en-US" sz="2000" dirty="0"/>
              <a:t> </a:t>
            </a:r>
            <a:r>
              <a:rPr lang="en-US" sz="2000" dirty="0" err="1"/>
              <a:t>trung</a:t>
            </a:r>
            <a:r>
              <a:rPr lang="en-US" sz="2000" dirty="0"/>
              <a:t> </a:t>
            </a:r>
            <a:r>
              <a:rPr lang="en-US" sz="2000" dirty="0" err="1"/>
              <a:t>bình</a:t>
            </a:r>
            <a:r>
              <a:rPr lang="en-US" sz="2000" dirty="0"/>
              <a:t> </a:t>
            </a:r>
            <a:r>
              <a:rPr lang="en-US" sz="2000" dirty="0" err="1"/>
              <a:t>động</a:t>
            </a:r>
            <a:endParaRPr lang="en-US" sz="2000" dirty="0"/>
          </a:p>
          <a:p>
            <a:pPr algn="just">
              <a:buClr>
                <a:srgbClr val="FF0000"/>
              </a:buClr>
              <a:buFont typeface="Wingdings" pitchFamily="2" charset="2"/>
              <a:buChar char="v"/>
            </a:pPr>
            <a:r>
              <a:rPr lang="en-US" sz="2000" dirty="0" err="1"/>
              <a:t>Kỹ</a:t>
            </a:r>
            <a:r>
              <a:rPr lang="en-US" sz="2000" dirty="0"/>
              <a:t> </a:t>
            </a:r>
            <a:r>
              <a:rPr lang="en-US" sz="2000" dirty="0" err="1"/>
              <a:t>thuật</a:t>
            </a:r>
            <a:r>
              <a:rPr lang="en-US" sz="2000" dirty="0"/>
              <a:t> </a:t>
            </a:r>
            <a:r>
              <a:rPr lang="en-US" sz="2000" dirty="0" err="1"/>
              <a:t>này</a:t>
            </a:r>
            <a:r>
              <a:rPr lang="en-US" sz="2000" dirty="0"/>
              <a:t> </a:t>
            </a:r>
            <a:r>
              <a:rPr lang="en-US" sz="2000" dirty="0" err="1"/>
              <a:t>khắc</a:t>
            </a:r>
            <a:r>
              <a:rPr lang="en-US" sz="2000" dirty="0"/>
              <a:t> </a:t>
            </a:r>
            <a:r>
              <a:rPr lang="en-US" sz="2000" dirty="0" err="1"/>
              <a:t>phục</a:t>
            </a:r>
            <a:r>
              <a:rPr lang="en-US" sz="2000" dirty="0"/>
              <a:t> </a:t>
            </a:r>
            <a:r>
              <a:rPr lang="en-US" sz="2000" dirty="0" err="1"/>
              <a:t>bằng</a:t>
            </a:r>
            <a:r>
              <a:rPr lang="en-US" sz="2000" dirty="0"/>
              <a:t> </a:t>
            </a:r>
            <a:r>
              <a:rPr lang="en-US" sz="2000" dirty="0" err="1"/>
              <a:t>cách</a:t>
            </a:r>
            <a:r>
              <a:rPr lang="en-US" sz="2000" dirty="0"/>
              <a:t> </a:t>
            </a:r>
            <a:r>
              <a:rPr lang="en-US" sz="2000" dirty="0" err="1"/>
              <a:t>nhấn</a:t>
            </a:r>
            <a:r>
              <a:rPr lang="en-US" sz="2000" dirty="0"/>
              <a:t> </a:t>
            </a:r>
            <a:r>
              <a:rPr lang="en-US" sz="2000" dirty="0" err="1"/>
              <a:t>mạnh</a:t>
            </a:r>
            <a:r>
              <a:rPr lang="en-US" sz="2000" dirty="0"/>
              <a:t> </a:t>
            </a:r>
            <a:r>
              <a:rPr lang="en-US" sz="2000" dirty="0" err="1"/>
              <a:t>vào</a:t>
            </a:r>
            <a:r>
              <a:rPr lang="en-US" sz="2000" dirty="0"/>
              <a:t> </a:t>
            </a:r>
            <a:r>
              <a:rPr lang="en-US" sz="2000" dirty="0" err="1"/>
              <a:t>kết</a:t>
            </a:r>
            <a:r>
              <a:rPr lang="en-US" sz="2000" dirty="0"/>
              <a:t> </a:t>
            </a:r>
            <a:r>
              <a:rPr lang="en-US" sz="2000" dirty="0" err="1"/>
              <a:t>quả</a:t>
            </a:r>
            <a:r>
              <a:rPr lang="en-US" sz="2000" dirty="0"/>
              <a:t> </a:t>
            </a:r>
            <a:r>
              <a:rPr lang="en-US" sz="2000" dirty="0" err="1"/>
              <a:t>bán</a:t>
            </a:r>
            <a:r>
              <a:rPr lang="en-US" sz="2000" dirty="0"/>
              <a:t> </a:t>
            </a:r>
            <a:r>
              <a:rPr lang="en-US" sz="2000" dirty="0" err="1"/>
              <a:t>hàng</a:t>
            </a:r>
            <a:r>
              <a:rPr lang="en-US" sz="2000" dirty="0"/>
              <a:t> </a:t>
            </a:r>
            <a:r>
              <a:rPr lang="en-US" sz="2000" dirty="0" err="1"/>
              <a:t>gần</a:t>
            </a:r>
            <a:r>
              <a:rPr lang="en-US" sz="2000" dirty="0"/>
              <a:t> </a:t>
            </a:r>
            <a:r>
              <a:rPr lang="en-US" sz="2000" dirty="0" err="1"/>
              <a:t>đây</a:t>
            </a:r>
            <a:r>
              <a:rPr lang="en-US" sz="2000" dirty="0"/>
              <a:t> </a:t>
            </a:r>
            <a:r>
              <a:rPr lang="en-US" sz="2000" dirty="0" err="1"/>
              <a:t>một</a:t>
            </a:r>
            <a:r>
              <a:rPr lang="en-US" sz="2000" dirty="0"/>
              <a:t> </a:t>
            </a:r>
            <a:r>
              <a:rPr lang="en-US" sz="2000" dirty="0" err="1"/>
              <a:t>cách</a:t>
            </a:r>
            <a:r>
              <a:rPr lang="en-US" sz="2000" dirty="0"/>
              <a:t> </a:t>
            </a:r>
            <a:r>
              <a:rPr lang="en-US" sz="2000" dirty="0" err="1"/>
              <a:t>hệ</a:t>
            </a:r>
            <a:r>
              <a:rPr lang="en-US" sz="2000" dirty="0"/>
              <a:t> </a:t>
            </a:r>
            <a:r>
              <a:rPr lang="en-US" sz="2000" dirty="0" err="1"/>
              <a:t>thống</a:t>
            </a:r>
            <a:r>
              <a:rPr lang="en-US" sz="2000" dirty="0"/>
              <a:t> </a:t>
            </a:r>
          </a:p>
          <a:p>
            <a:pPr algn="just">
              <a:buClr>
                <a:srgbClr val="FF0000"/>
              </a:buClr>
              <a:buFont typeface="Wingdings" pitchFamily="2" charset="2"/>
              <a:buChar char="v"/>
            </a:pPr>
            <a:r>
              <a:rPr lang="en-US" sz="2000" dirty="0" err="1"/>
              <a:t>Công</a:t>
            </a:r>
            <a:r>
              <a:rPr lang="en-US" sz="2000" dirty="0"/>
              <a:t> </a:t>
            </a:r>
            <a:r>
              <a:rPr lang="en-US" sz="2000" dirty="0" err="1"/>
              <a:t>thức</a:t>
            </a:r>
            <a:r>
              <a:rPr lang="en-US" sz="2000" dirty="0"/>
              <a:t> </a:t>
            </a:r>
            <a:r>
              <a:rPr lang="en-US" sz="2000" dirty="0" err="1"/>
              <a:t>làm</a:t>
            </a:r>
            <a:r>
              <a:rPr lang="en-US" sz="2000" dirty="0"/>
              <a:t> </a:t>
            </a:r>
            <a:r>
              <a:rPr lang="en-US" sz="2000" dirty="0" err="1"/>
              <a:t>mịn</a:t>
            </a:r>
            <a:r>
              <a:rPr lang="en-US" sz="2000" dirty="0"/>
              <a:t> </a:t>
            </a:r>
            <a:r>
              <a:rPr lang="en-US" sz="2000" dirty="0" err="1"/>
              <a:t>theo</a:t>
            </a:r>
            <a:r>
              <a:rPr lang="en-US" sz="2000" dirty="0"/>
              <a:t> </a:t>
            </a:r>
            <a:r>
              <a:rPr lang="en-US" sz="2000" dirty="0" err="1"/>
              <a:t>cấp</a:t>
            </a:r>
            <a:r>
              <a:rPr lang="en-US" sz="2000" dirty="0"/>
              <a:t> </a:t>
            </a:r>
            <a:r>
              <a:rPr lang="en-US" sz="2000" dirty="0" err="1"/>
              <a:t>số</a:t>
            </a:r>
            <a:r>
              <a:rPr lang="en-US" sz="2000" dirty="0"/>
              <a:t> </a:t>
            </a:r>
            <a:r>
              <a:rPr lang="en-US" sz="2000" dirty="0" err="1"/>
              <a:t>nhân</a:t>
            </a:r>
            <a:r>
              <a:rPr lang="en-US" sz="2000" dirty="0"/>
              <a:t> </a:t>
            </a:r>
            <a:r>
              <a:rPr lang="en-US" sz="2000" dirty="0" err="1"/>
              <a:t>phổ</a:t>
            </a:r>
            <a:r>
              <a:rPr lang="en-US" sz="2000" dirty="0"/>
              <a:t> </a:t>
            </a:r>
            <a:r>
              <a:rPr lang="en-US" sz="2000" dirty="0" err="1"/>
              <a:t>biến</a:t>
            </a:r>
            <a:r>
              <a:rPr lang="en-US" sz="2000" dirty="0"/>
              <a:t> </a:t>
            </a:r>
            <a:r>
              <a:rPr lang="en-US" sz="2000" dirty="0" err="1"/>
              <a:t>nhất</a:t>
            </a:r>
            <a:r>
              <a:rPr lang="en-US" sz="2000" dirty="0"/>
              <a:t>:</a:t>
            </a:r>
          </a:p>
          <a:p>
            <a:pPr marL="0" indent="0">
              <a:buNone/>
            </a:pPr>
            <a:r>
              <a:rPr lang="en-US" sz="2000" dirty="0"/>
              <a:t>                          </a:t>
            </a:r>
            <a:r>
              <a:rPr lang="en-US" sz="2000" b="1" dirty="0"/>
              <a:t> </a:t>
            </a:r>
            <a:r>
              <a:rPr lang="en-US" sz="2000" b="1" dirty="0" err="1"/>
              <a:t>F</a:t>
            </a:r>
            <a:r>
              <a:rPr lang="en-US" sz="2000" b="1" baseline="-25000" dirty="0" err="1"/>
              <a:t>t+1</a:t>
            </a:r>
            <a:r>
              <a:rPr lang="en-US" sz="2000" b="1" dirty="0"/>
              <a:t> = </a:t>
            </a:r>
            <a:r>
              <a:rPr lang="en-US" sz="2000" b="1" dirty="0">
                <a:sym typeface="Symbol"/>
              </a:rPr>
              <a:t></a:t>
            </a:r>
            <a:r>
              <a:rPr lang="en-US" sz="2000" b="1" dirty="0"/>
              <a:t>S</a:t>
            </a:r>
            <a:r>
              <a:rPr lang="en-US" sz="2000" b="1" baseline="-25000" dirty="0"/>
              <a:t>t</a:t>
            </a:r>
            <a:r>
              <a:rPr lang="en-US" sz="2000" b="1" dirty="0"/>
              <a:t> + (1 - </a:t>
            </a:r>
            <a:r>
              <a:rPr lang="en-US" sz="2000" b="1" dirty="0">
                <a:sym typeface="Symbol"/>
              </a:rPr>
              <a:t></a:t>
            </a:r>
            <a:r>
              <a:rPr lang="en-US" sz="2000" b="1" dirty="0"/>
              <a:t>) F</a:t>
            </a:r>
            <a:r>
              <a:rPr lang="en-US" sz="2000" b="1" baseline="-25000" dirty="0"/>
              <a:t>t</a:t>
            </a:r>
            <a:endParaRPr lang="vi-VN" sz="2000" b="1" dirty="0"/>
          </a:p>
          <a:p>
            <a:pPr marL="0" indent="0">
              <a:buNone/>
            </a:pPr>
            <a:r>
              <a:rPr lang="en-US" sz="2000" dirty="0"/>
              <a:t>    </a:t>
            </a:r>
            <a:r>
              <a:rPr lang="en-US" sz="2000" dirty="0" err="1"/>
              <a:t>Trong</a:t>
            </a:r>
            <a:r>
              <a:rPr lang="en-US" sz="2000" dirty="0"/>
              <a:t> </a:t>
            </a:r>
            <a:r>
              <a:rPr lang="en-US" sz="2000" dirty="0" err="1"/>
              <a:t>đó</a:t>
            </a:r>
            <a:r>
              <a:rPr lang="en-US" sz="2000" dirty="0"/>
              <a:t>:</a:t>
            </a:r>
          </a:p>
          <a:p>
            <a:pPr>
              <a:buClr>
                <a:srgbClr val="FF0000"/>
              </a:buClr>
              <a:buFont typeface="Wingdings" panose="05000000000000000000" pitchFamily="2" charset="2"/>
              <a:buChar char="q"/>
            </a:pPr>
            <a:r>
              <a:rPr lang="en-US" sz="2000" dirty="0" err="1"/>
              <a:t>F</a:t>
            </a:r>
            <a:r>
              <a:rPr lang="en-US" sz="2000" baseline="-25000" dirty="0" err="1"/>
              <a:t>t+1</a:t>
            </a:r>
            <a:r>
              <a:rPr lang="en-US" sz="2000" baseline="-25000" dirty="0"/>
              <a:t> </a:t>
            </a:r>
            <a:r>
              <a:rPr lang="en-US" sz="2000" dirty="0"/>
              <a:t>= </a:t>
            </a:r>
            <a:r>
              <a:rPr lang="en-US" sz="2000" dirty="0" err="1"/>
              <a:t>khoảng</a:t>
            </a:r>
            <a:r>
              <a:rPr lang="en-US" sz="2000" dirty="0"/>
              <a:t> </a:t>
            </a:r>
            <a:r>
              <a:rPr lang="en-US" sz="2000" dirty="0" err="1"/>
              <a:t>thời</a:t>
            </a:r>
            <a:r>
              <a:rPr lang="en-US" sz="2000" dirty="0"/>
              <a:t> </a:t>
            </a:r>
            <a:r>
              <a:rPr lang="en-US" sz="2000" dirty="0" err="1"/>
              <a:t>gian</a:t>
            </a:r>
            <a:r>
              <a:rPr lang="en-US" sz="2000" dirty="0"/>
              <a:t> </a:t>
            </a:r>
            <a:r>
              <a:rPr lang="en-US" sz="2000" dirty="0" err="1"/>
              <a:t>cần</a:t>
            </a:r>
            <a:r>
              <a:rPr lang="en-US" sz="2000" dirty="0"/>
              <a:t> </a:t>
            </a:r>
            <a:r>
              <a:rPr lang="en-US" sz="2000" dirty="0" err="1"/>
              <a:t>dự</a:t>
            </a:r>
            <a:r>
              <a:rPr lang="en-US" sz="2000" dirty="0"/>
              <a:t> </a:t>
            </a:r>
            <a:r>
              <a:rPr lang="en-US" sz="2000" dirty="0" err="1"/>
              <a:t>báo</a:t>
            </a:r>
            <a:endParaRPr lang="vi-VN" sz="2000" dirty="0"/>
          </a:p>
          <a:p>
            <a:pPr>
              <a:buClr>
                <a:srgbClr val="FF0000"/>
              </a:buClr>
              <a:buFont typeface="Wingdings" panose="05000000000000000000" pitchFamily="2" charset="2"/>
              <a:buChar char="q"/>
            </a:pPr>
            <a:r>
              <a:rPr lang="en-US" sz="2000" dirty="0">
                <a:sym typeface="Symbol"/>
              </a:rPr>
              <a:t></a:t>
            </a:r>
            <a:r>
              <a:rPr lang="en-US" sz="2000" dirty="0"/>
              <a:t> = </a:t>
            </a:r>
            <a:r>
              <a:rPr lang="en-US" sz="2000" dirty="0" err="1"/>
              <a:t>hằng</a:t>
            </a:r>
            <a:r>
              <a:rPr lang="en-US" sz="2000" dirty="0"/>
              <a:t> </a:t>
            </a:r>
            <a:r>
              <a:rPr lang="en-US" sz="2000" dirty="0" err="1"/>
              <a:t>số</a:t>
            </a:r>
            <a:r>
              <a:rPr lang="en-US" sz="2000" dirty="0"/>
              <a:t> </a:t>
            </a:r>
            <a:r>
              <a:rPr lang="en-US" sz="2000" dirty="0" err="1"/>
              <a:t>làm</a:t>
            </a:r>
            <a:r>
              <a:rPr lang="en-US" sz="2000" dirty="0"/>
              <a:t> </a:t>
            </a:r>
            <a:r>
              <a:rPr lang="en-US" sz="2000" dirty="0" err="1"/>
              <a:t>mịn</a:t>
            </a:r>
            <a:endParaRPr lang="vi-VN" sz="2000" dirty="0"/>
          </a:p>
          <a:p>
            <a:pPr>
              <a:buClr>
                <a:srgbClr val="FF0000"/>
              </a:buClr>
              <a:buFont typeface="Wingdings" panose="05000000000000000000" pitchFamily="2" charset="2"/>
              <a:buChar char="q"/>
            </a:pPr>
            <a:r>
              <a:rPr lang="en-US" sz="2000" dirty="0"/>
              <a:t>S</a:t>
            </a:r>
            <a:r>
              <a:rPr lang="en-US" sz="2000" baseline="-25000" dirty="0"/>
              <a:t>t </a:t>
            </a:r>
            <a:r>
              <a:rPr lang="en-US" sz="2000" dirty="0"/>
              <a:t>= </a:t>
            </a:r>
            <a:r>
              <a:rPr lang="en-US" sz="2000" dirty="0" err="1"/>
              <a:t>doanh</a:t>
            </a:r>
            <a:r>
              <a:rPr lang="en-US" sz="2000" dirty="0"/>
              <a:t> </a:t>
            </a:r>
            <a:r>
              <a:rPr lang="en-US" sz="2000" dirty="0" err="1"/>
              <a:t>số</a:t>
            </a:r>
            <a:r>
              <a:rPr lang="en-US" sz="2000" dirty="0"/>
              <a:t> </a:t>
            </a:r>
            <a:r>
              <a:rPr lang="en-US" sz="2000" dirty="0" err="1"/>
              <a:t>bán</a:t>
            </a:r>
            <a:r>
              <a:rPr lang="en-US" sz="2000" dirty="0"/>
              <a:t> </a:t>
            </a:r>
            <a:r>
              <a:rPr lang="en-US" sz="2000" dirty="0" err="1"/>
              <a:t>hiện</a:t>
            </a:r>
            <a:r>
              <a:rPr lang="en-US" sz="2000" dirty="0"/>
              <a:t> </a:t>
            </a:r>
            <a:r>
              <a:rPr lang="en-US" sz="2000" dirty="0" err="1"/>
              <a:t>tại</a:t>
            </a:r>
            <a:endParaRPr lang="vi-VN" sz="2000" dirty="0"/>
          </a:p>
          <a:p>
            <a:pPr>
              <a:buClr>
                <a:srgbClr val="FF0000"/>
              </a:buClr>
              <a:buFont typeface="Wingdings" panose="05000000000000000000" pitchFamily="2" charset="2"/>
              <a:buChar char="q"/>
            </a:pPr>
            <a:r>
              <a:rPr lang="en-US" sz="2000" dirty="0"/>
              <a:t>F</a:t>
            </a:r>
            <a:r>
              <a:rPr lang="en-US" sz="2000" baseline="-25000" dirty="0"/>
              <a:t>t </a:t>
            </a:r>
            <a:r>
              <a:rPr lang="en-US" sz="2000" dirty="0"/>
              <a:t>= </a:t>
            </a:r>
            <a:r>
              <a:rPr lang="en-US" sz="2000" dirty="0" err="1"/>
              <a:t>dự</a:t>
            </a:r>
            <a:r>
              <a:rPr lang="en-US" sz="2000" dirty="0"/>
              <a:t> </a:t>
            </a:r>
            <a:r>
              <a:rPr lang="en-US" sz="2000" dirty="0" err="1"/>
              <a:t>báo</a:t>
            </a:r>
            <a:r>
              <a:rPr lang="en-US" sz="2000" dirty="0"/>
              <a:t> </a:t>
            </a:r>
            <a:r>
              <a:rPr lang="en-US" sz="2000" dirty="0" err="1"/>
              <a:t>doanh</a:t>
            </a:r>
            <a:r>
              <a:rPr lang="en-US" sz="2000" dirty="0"/>
              <a:t> </a:t>
            </a:r>
            <a:r>
              <a:rPr lang="en-US" sz="2000" dirty="0" err="1"/>
              <a:t>số</a:t>
            </a:r>
            <a:r>
              <a:rPr lang="en-US" sz="2000" dirty="0"/>
              <a:t> </a:t>
            </a:r>
            <a:r>
              <a:rPr lang="en-US" sz="2000" dirty="0" err="1"/>
              <a:t>hiện</a:t>
            </a:r>
            <a:r>
              <a:rPr lang="en-US" sz="2000" dirty="0"/>
              <a:t> </a:t>
            </a:r>
            <a:r>
              <a:rPr lang="en-US" sz="2000" dirty="0" err="1"/>
              <a:t>tại</a:t>
            </a:r>
            <a:endParaRPr lang="vi-VN" sz="2000" dirty="0"/>
          </a:p>
        </p:txBody>
      </p:sp>
    </p:spTree>
    <p:extLst>
      <p:ext uri="{BB962C8B-B14F-4D97-AF65-F5344CB8AC3E}">
        <p14:creationId xmlns:p14="http://schemas.microsoft.com/office/powerpoint/2010/main" val="11714286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21. </a:t>
            </a:r>
            <a:r>
              <a:rPr lang="en-US" sz="2800" dirty="0" err="1">
                <a:solidFill>
                  <a:schemeClr val="tx1"/>
                </a:solidFill>
              </a:rPr>
              <a:t>Hộp</a:t>
            </a:r>
            <a:r>
              <a:rPr lang="en-US" sz="2800" dirty="0">
                <a:solidFill>
                  <a:schemeClr val="tx1"/>
                </a:solidFill>
              </a:rPr>
              <a:t> Jenkins</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96</a:t>
            </a:fld>
            <a:endParaRPr lang="en-US"/>
          </a:p>
        </p:txBody>
      </p:sp>
      <p:sp>
        <p:nvSpPr>
          <p:cNvPr id="4" name="Content Placeholder 3"/>
          <p:cNvSpPr>
            <a:spLocks noGrp="1"/>
          </p:cNvSpPr>
          <p:nvPr>
            <p:ph sz="quarter" idx="1"/>
          </p:nvPr>
        </p:nvSpPr>
        <p:spPr>
          <a:xfrm>
            <a:off x="609600" y="1257886"/>
            <a:ext cx="8223504" cy="4709160"/>
          </a:xfrm>
        </p:spPr>
        <p:txBody>
          <a:bodyPr>
            <a:normAutofit fontScale="92500" lnSpcReduction="10000"/>
          </a:bodyPr>
          <a:lstStyle/>
          <a:p>
            <a:pPr algn="just">
              <a:lnSpc>
                <a:spcPct val="120000"/>
              </a:lnSpc>
              <a:buClr>
                <a:srgbClr val="FF0000"/>
              </a:buClr>
              <a:buFont typeface="Wingdings" pitchFamily="2" charset="2"/>
              <a:buChar char="v"/>
            </a:pPr>
            <a:r>
              <a:rPr lang="en-US" sz="2400" dirty="0" err="1"/>
              <a:t>Là</a:t>
            </a:r>
            <a:r>
              <a:rPr lang="en-US" sz="2400" dirty="0"/>
              <a:t> </a:t>
            </a:r>
            <a:r>
              <a:rPr lang="en-US" sz="2400" dirty="0" err="1"/>
              <a:t>một</a:t>
            </a:r>
            <a:r>
              <a:rPr lang="en-US" sz="2400" dirty="0"/>
              <a:t> </a:t>
            </a:r>
            <a:r>
              <a:rPr lang="en-US" sz="2400" dirty="0" err="1"/>
              <a:t>kỹ</a:t>
            </a:r>
            <a:r>
              <a:rPr lang="en-US" sz="2400" dirty="0"/>
              <a:t> </a:t>
            </a:r>
            <a:r>
              <a:rPr lang="en-US" sz="2400" dirty="0" err="1"/>
              <a:t>thuật</a:t>
            </a:r>
            <a:r>
              <a:rPr lang="en-US" sz="2400" dirty="0"/>
              <a:t> </a:t>
            </a:r>
            <a:r>
              <a:rPr lang="en-US" sz="2400" dirty="0" err="1"/>
              <a:t>toán</a:t>
            </a:r>
            <a:r>
              <a:rPr lang="en-US" sz="2400" dirty="0"/>
              <a:t> </a:t>
            </a:r>
            <a:r>
              <a:rPr lang="en-US" sz="2400" dirty="0" err="1"/>
              <a:t>học</a:t>
            </a:r>
            <a:r>
              <a:rPr lang="en-US" sz="2400" dirty="0"/>
              <a:t> </a:t>
            </a:r>
            <a:r>
              <a:rPr lang="en-US" sz="2400" dirty="0" err="1"/>
              <a:t>sử</a:t>
            </a:r>
            <a:r>
              <a:rPr lang="en-US" sz="2400" dirty="0"/>
              <a:t> </a:t>
            </a:r>
            <a:r>
              <a:rPr lang="en-US" sz="2400" dirty="0" err="1"/>
              <a:t>dụng</a:t>
            </a:r>
            <a:r>
              <a:rPr lang="en-US" sz="2400" dirty="0"/>
              <a:t> </a:t>
            </a:r>
            <a:r>
              <a:rPr lang="en-US" sz="2400" dirty="0" err="1"/>
              <a:t>phân</a:t>
            </a:r>
            <a:r>
              <a:rPr lang="en-US" sz="2400" dirty="0"/>
              <a:t> </a:t>
            </a:r>
            <a:r>
              <a:rPr lang="en-US" sz="2400" dirty="0" err="1"/>
              <a:t>tích</a:t>
            </a:r>
            <a:r>
              <a:rPr lang="en-US" sz="2400" dirty="0"/>
              <a:t> </a:t>
            </a:r>
            <a:r>
              <a:rPr lang="en-US" sz="2400" dirty="0" err="1"/>
              <a:t>trên</a:t>
            </a:r>
            <a:r>
              <a:rPr lang="en-US" sz="2400" dirty="0"/>
              <a:t> </a:t>
            </a:r>
            <a:r>
              <a:rPr lang="en-US" sz="2400" dirty="0" err="1"/>
              <a:t>máy</a:t>
            </a:r>
            <a:r>
              <a:rPr lang="en-US" sz="2400" dirty="0"/>
              <a:t> </a:t>
            </a:r>
            <a:r>
              <a:rPr lang="en-US" sz="2400" dirty="0" err="1"/>
              <a:t>tính</a:t>
            </a:r>
            <a:r>
              <a:rPr lang="en-US" sz="2400" dirty="0"/>
              <a:t> </a:t>
            </a:r>
            <a:r>
              <a:rPr lang="en-US" sz="2400" dirty="0" err="1"/>
              <a:t>để</a:t>
            </a:r>
            <a:r>
              <a:rPr lang="en-US" sz="2400" dirty="0"/>
              <a:t> </a:t>
            </a:r>
            <a:r>
              <a:rPr lang="en-US" sz="2400" dirty="0" err="1"/>
              <a:t>lựa</a:t>
            </a:r>
            <a:r>
              <a:rPr lang="en-US" sz="2400" dirty="0"/>
              <a:t> </a:t>
            </a:r>
            <a:r>
              <a:rPr lang="en-US" sz="2400" dirty="0" err="1"/>
              <a:t>chọn</a:t>
            </a:r>
            <a:r>
              <a:rPr lang="en-US" sz="2400" dirty="0"/>
              <a:t> </a:t>
            </a:r>
            <a:r>
              <a:rPr lang="en-US" sz="2400" dirty="0" err="1"/>
              <a:t>mô</a:t>
            </a:r>
            <a:r>
              <a:rPr lang="en-US" sz="2400" dirty="0"/>
              <a:t> </a:t>
            </a:r>
            <a:r>
              <a:rPr lang="en-US" sz="2400" dirty="0" err="1"/>
              <a:t>hình</a:t>
            </a:r>
            <a:r>
              <a:rPr lang="en-US" sz="2400" dirty="0"/>
              <a:t> </a:t>
            </a:r>
            <a:r>
              <a:rPr lang="en-US" sz="2400" dirty="0" err="1"/>
              <a:t>phù</a:t>
            </a:r>
            <a:r>
              <a:rPr lang="en-US" sz="2400" dirty="0"/>
              <a:t> </a:t>
            </a:r>
            <a:r>
              <a:rPr lang="en-US" sz="2400" dirty="0" err="1"/>
              <a:t>hợp</a:t>
            </a:r>
            <a:r>
              <a:rPr lang="en-US" sz="2400" dirty="0"/>
              <a:t> </a:t>
            </a:r>
            <a:r>
              <a:rPr lang="en-US" sz="2400" dirty="0" err="1"/>
              <a:t>nhất</a:t>
            </a:r>
            <a:r>
              <a:rPr lang="en-US" sz="2400" dirty="0"/>
              <a:t> </a:t>
            </a:r>
            <a:r>
              <a:rPr lang="en-US" sz="2400" dirty="0" err="1"/>
              <a:t>với</a:t>
            </a:r>
            <a:r>
              <a:rPr lang="en-US" sz="2400" dirty="0"/>
              <a:t> </a:t>
            </a:r>
            <a:r>
              <a:rPr lang="en-US" sz="2400" dirty="0" err="1"/>
              <a:t>dữ</a:t>
            </a:r>
            <a:r>
              <a:rPr lang="en-US" sz="2400" dirty="0"/>
              <a:t> </a:t>
            </a:r>
            <a:r>
              <a:rPr lang="en-US" sz="2400" dirty="0" err="1"/>
              <a:t>liệu</a:t>
            </a:r>
            <a:r>
              <a:rPr lang="en-US" sz="2400" dirty="0"/>
              <a:t> </a:t>
            </a:r>
            <a:r>
              <a:rPr lang="en-US" sz="2400" dirty="0" err="1"/>
              <a:t>chuỗi</a:t>
            </a:r>
            <a:r>
              <a:rPr lang="en-US" sz="2400" dirty="0"/>
              <a:t> </a:t>
            </a:r>
            <a:r>
              <a:rPr lang="en-US" sz="2400" dirty="0" err="1"/>
              <a:t>thời</a:t>
            </a:r>
            <a:r>
              <a:rPr lang="en-US" sz="2400" dirty="0"/>
              <a:t> </a:t>
            </a:r>
            <a:r>
              <a:rPr lang="en-US" sz="2400" dirty="0" err="1"/>
              <a:t>gian</a:t>
            </a:r>
            <a:r>
              <a:rPr lang="en-US" sz="2400" dirty="0"/>
              <a:t>, </a:t>
            </a:r>
          </a:p>
          <a:p>
            <a:pPr algn="just">
              <a:lnSpc>
                <a:spcPct val="120000"/>
              </a:lnSpc>
              <a:buClr>
                <a:srgbClr val="FF0000"/>
              </a:buClr>
              <a:buFont typeface="Wingdings" pitchFamily="2" charset="2"/>
              <a:buChar char="v"/>
            </a:pPr>
            <a:r>
              <a:rPr lang="en-US" sz="2400" dirty="0" err="1"/>
              <a:t>Hộp</a:t>
            </a:r>
            <a:r>
              <a:rPr lang="en-US" sz="2400" dirty="0"/>
              <a:t> Jenkins </a:t>
            </a:r>
            <a:r>
              <a:rPr lang="en-US" sz="2400" dirty="0" err="1"/>
              <a:t>có</a:t>
            </a:r>
            <a:r>
              <a:rPr lang="en-US" sz="2400" dirty="0"/>
              <a:t> </a:t>
            </a:r>
            <a:r>
              <a:rPr lang="en-US" sz="2400" dirty="0" err="1"/>
              <a:t>thể</a:t>
            </a:r>
            <a:r>
              <a:rPr lang="en-US" sz="2400" dirty="0"/>
              <a:t> </a:t>
            </a:r>
            <a:r>
              <a:rPr lang="en-US" sz="2400" dirty="0" err="1"/>
              <a:t>mang</a:t>
            </a:r>
            <a:r>
              <a:rPr lang="en-US" sz="2400" dirty="0"/>
              <a:t> </a:t>
            </a:r>
            <a:r>
              <a:rPr lang="en-US" sz="2400" dirty="0" err="1"/>
              <a:t>lại</a:t>
            </a:r>
            <a:r>
              <a:rPr lang="en-US" sz="2400" dirty="0"/>
              <a:t> </a:t>
            </a:r>
            <a:r>
              <a:rPr lang="en-US" sz="2400" dirty="0" err="1"/>
              <a:t>một</a:t>
            </a:r>
            <a:r>
              <a:rPr lang="en-US" sz="2400" dirty="0"/>
              <a:t> </a:t>
            </a:r>
            <a:r>
              <a:rPr lang="en-US" sz="2400" dirty="0" err="1"/>
              <a:t>dự</a:t>
            </a:r>
            <a:r>
              <a:rPr lang="en-US" sz="2400" dirty="0"/>
              <a:t> </a:t>
            </a:r>
            <a:r>
              <a:rPr lang="en-US" sz="2400" dirty="0" err="1"/>
              <a:t>báo</a:t>
            </a:r>
            <a:r>
              <a:rPr lang="en-US" sz="2400" dirty="0"/>
              <a:t> </a:t>
            </a:r>
            <a:r>
              <a:rPr lang="en-US" sz="2400" dirty="0" err="1"/>
              <a:t>tuyệt</a:t>
            </a:r>
            <a:r>
              <a:rPr lang="en-US" sz="2400" dirty="0"/>
              <a:t> </a:t>
            </a:r>
            <a:r>
              <a:rPr lang="en-US" sz="2400" dirty="0" err="1"/>
              <a:t>vời</a:t>
            </a:r>
            <a:r>
              <a:rPr lang="en-US" sz="2400" dirty="0"/>
              <a:t> </a:t>
            </a:r>
            <a:r>
              <a:rPr lang="en-US" sz="2400" dirty="0" err="1"/>
              <a:t>cho</a:t>
            </a:r>
            <a:r>
              <a:rPr lang="en-US" sz="2400" dirty="0"/>
              <a:t> </a:t>
            </a:r>
            <a:r>
              <a:rPr lang="en-US" sz="2400" dirty="0" err="1"/>
              <a:t>giai</a:t>
            </a:r>
            <a:r>
              <a:rPr lang="en-US" sz="2400" dirty="0"/>
              <a:t> </a:t>
            </a:r>
            <a:r>
              <a:rPr lang="en-US" sz="2400" dirty="0" err="1"/>
              <a:t>đoạn</a:t>
            </a:r>
            <a:r>
              <a:rPr lang="en-US" sz="2400" dirty="0"/>
              <a:t> </a:t>
            </a:r>
            <a:r>
              <a:rPr lang="en-US" sz="2400" dirty="0" err="1"/>
              <a:t>ngắn</a:t>
            </a:r>
            <a:r>
              <a:rPr lang="en-US" sz="2400" dirty="0"/>
              <a:t> </a:t>
            </a:r>
            <a:r>
              <a:rPr lang="en-US" sz="2400" dirty="0" err="1"/>
              <a:t>hạn</a:t>
            </a:r>
            <a:r>
              <a:rPr lang="en-US" sz="2400" dirty="0"/>
              <a:t> </a:t>
            </a:r>
            <a:r>
              <a:rPr lang="en-US" sz="2400" dirty="0" err="1"/>
              <a:t>ba</a:t>
            </a:r>
            <a:r>
              <a:rPr lang="en-US" sz="2400" dirty="0"/>
              <a:t> </a:t>
            </a:r>
            <a:r>
              <a:rPr lang="en-US" sz="2400" dirty="0" err="1"/>
              <a:t>tháng</a:t>
            </a:r>
            <a:r>
              <a:rPr lang="en-US" sz="2400" dirty="0"/>
              <a:t> </a:t>
            </a:r>
            <a:r>
              <a:rPr lang="en-US" sz="2400" dirty="0" err="1"/>
              <a:t>hoặc</a:t>
            </a:r>
            <a:r>
              <a:rPr lang="en-US" sz="2400" dirty="0"/>
              <a:t> </a:t>
            </a:r>
            <a:r>
              <a:rPr lang="en-US" sz="2400" dirty="0" err="1"/>
              <a:t>lâu</a:t>
            </a:r>
            <a:r>
              <a:rPr lang="en-US" sz="2400" dirty="0"/>
              <a:t> </a:t>
            </a:r>
            <a:r>
              <a:rPr lang="en-US" sz="2400" dirty="0" err="1"/>
              <a:t>hơn</a:t>
            </a:r>
            <a:endParaRPr lang="en-US" sz="2400" dirty="0"/>
          </a:p>
          <a:p>
            <a:pPr algn="just">
              <a:lnSpc>
                <a:spcPct val="120000"/>
              </a:lnSpc>
              <a:buClr>
                <a:srgbClr val="FF0000"/>
              </a:buClr>
              <a:buFont typeface="Wingdings" pitchFamily="2" charset="2"/>
              <a:buChar char="v"/>
            </a:pPr>
            <a:r>
              <a:rPr lang="en-US" sz="2400" dirty="0"/>
              <a:t> </a:t>
            </a:r>
            <a:r>
              <a:rPr lang="en-US" sz="2400" dirty="0" err="1"/>
              <a:t>Kỹ</a:t>
            </a:r>
            <a:r>
              <a:rPr lang="en-US" sz="2400" dirty="0"/>
              <a:t> </a:t>
            </a:r>
            <a:r>
              <a:rPr lang="en-US" sz="2400" dirty="0" err="1"/>
              <a:t>thuật</a:t>
            </a:r>
            <a:r>
              <a:rPr lang="en-US" sz="2400" dirty="0"/>
              <a:t> </a:t>
            </a:r>
            <a:r>
              <a:rPr lang="en-US" sz="2400" dirty="0" err="1"/>
              <a:t>này</a:t>
            </a:r>
            <a:r>
              <a:rPr lang="en-US" sz="2400" dirty="0"/>
              <a:t> </a:t>
            </a:r>
            <a:r>
              <a:rPr lang="en-US" sz="2400" dirty="0" err="1"/>
              <a:t>nói</a:t>
            </a:r>
            <a:r>
              <a:rPr lang="en-US" sz="2400" dirty="0"/>
              <a:t> </a:t>
            </a:r>
            <a:r>
              <a:rPr lang="en-US" sz="2400" dirty="0" err="1"/>
              <a:t>chung</a:t>
            </a:r>
            <a:r>
              <a:rPr lang="en-US" sz="2400" dirty="0"/>
              <a:t> </a:t>
            </a:r>
            <a:r>
              <a:rPr lang="en-US" sz="2400" dirty="0" err="1"/>
              <a:t>cho</a:t>
            </a:r>
            <a:r>
              <a:rPr lang="en-US" sz="2400" dirty="0"/>
              <a:t> </a:t>
            </a:r>
            <a:r>
              <a:rPr lang="en-US" sz="2400" dirty="0" err="1"/>
              <a:t>ra</a:t>
            </a:r>
            <a:r>
              <a:rPr lang="en-US" sz="2400" dirty="0"/>
              <a:t> </a:t>
            </a:r>
            <a:r>
              <a:rPr lang="en-US" sz="2400" dirty="0" err="1"/>
              <a:t>kết</a:t>
            </a:r>
            <a:r>
              <a:rPr lang="en-US" sz="2400" dirty="0"/>
              <a:t> </a:t>
            </a:r>
            <a:r>
              <a:rPr lang="en-US" sz="2400" dirty="0" err="1"/>
              <a:t>quả</a:t>
            </a:r>
            <a:r>
              <a:rPr lang="en-US" sz="2400" dirty="0"/>
              <a:t> </a:t>
            </a:r>
            <a:r>
              <a:rPr lang="en-US" sz="2400" dirty="0" err="1"/>
              <a:t>khá</a:t>
            </a:r>
            <a:r>
              <a:rPr lang="en-US" sz="2400" dirty="0"/>
              <a:t> </a:t>
            </a:r>
            <a:r>
              <a:rPr lang="en-US" sz="2400" dirty="0" err="1"/>
              <a:t>phù</a:t>
            </a:r>
            <a:r>
              <a:rPr lang="en-US" sz="2400" dirty="0"/>
              <a:t> </a:t>
            </a:r>
            <a:r>
              <a:rPr lang="en-US" sz="2400" dirty="0" err="1"/>
              <a:t>hợp</a:t>
            </a:r>
            <a:r>
              <a:rPr lang="en-US" sz="2400" dirty="0"/>
              <a:t> </a:t>
            </a:r>
            <a:r>
              <a:rPr lang="en-US" sz="2400" dirty="0" err="1"/>
              <a:t>trong</a:t>
            </a:r>
            <a:r>
              <a:rPr lang="en-US" sz="2400" dirty="0"/>
              <a:t> </a:t>
            </a:r>
            <a:r>
              <a:rPr lang="en-US" sz="2400" dirty="0" err="1"/>
              <a:t>việc</a:t>
            </a:r>
            <a:r>
              <a:rPr lang="en-US" sz="2400" dirty="0"/>
              <a:t> </a:t>
            </a:r>
            <a:r>
              <a:rPr lang="en-US" sz="2400" dirty="0" err="1"/>
              <a:t>xác</a:t>
            </a:r>
            <a:r>
              <a:rPr lang="en-US" sz="2400" dirty="0"/>
              <a:t> </a:t>
            </a:r>
            <a:r>
              <a:rPr lang="en-US" sz="2400" dirty="0" err="1"/>
              <a:t>định</a:t>
            </a:r>
            <a:r>
              <a:rPr lang="en-US" sz="2400" dirty="0"/>
              <a:t> </a:t>
            </a:r>
            <a:r>
              <a:rPr lang="en-US" sz="2400" dirty="0" err="1"/>
              <a:t>những</a:t>
            </a:r>
            <a:r>
              <a:rPr lang="en-US" sz="2400" dirty="0"/>
              <a:t> </a:t>
            </a:r>
            <a:r>
              <a:rPr lang="en-US" sz="2400" dirty="0" err="1"/>
              <a:t>điểm</a:t>
            </a:r>
            <a:r>
              <a:rPr lang="en-US" sz="2400" dirty="0"/>
              <a:t> </a:t>
            </a:r>
            <a:r>
              <a:rPr lang="en-US" sz="2400" dirty="0" err="1"/>
              <a:t>ngoặt</a:t>
            </a:r>
            <a:r>
              <a:rPr lang="en-US" sz="2400" dirty="0"/>
              <a:t> </a:t>
            </a:r>
            <a:r>
              <a:rPr lang="en-US" sz="2400" dirty="0" err="1"/>
              <a:t>quan</a:t>
            </a:r>
            <a:r>
              <a:rPr lang="en-US" sz="2400" dirty="0"/>
              <a:t> </a:t>
            </a:r>
            <a:r>
              <a:rPr lang="en-US" sz="2400" dirty="0" err="1"/>
              <a:t>trọng</a:t>
            </a:r>
            <a:r>
              <a:rPr lang="en-US" sz="2400" dirty="0"/>
              <a:t> </a:t>
            </a:r>
          </a:p>
          <a:p>
            <a:pPr algn="just">
              <a:lnSpc>
                <a:spcPct val="120000"/>
              </a:lnSpc>
              <a:buClr>
                <a:srgbClr val="FF0000"/>
              </a:buClr>
              <a:buFont typeface="Wingdings" pitchFamily="2" charset="2"/>
              <a:buChar char="v"/>
            </a:pPr>
            <a:r>
              <a:rPr lang="en-US" sz="2400" dirty="0" err="1"/>
              <a:t>Đây</a:t>
            </a:r>
            <a:r>
              <a:rPr lang="en-US" sz="2400" dirty="0"/>
              <a:t> </a:t>
            </a:r>
            <a:r>
              <a:rPr lang="en-US" sz="2400" dirty="0" err="1"/>
              <a:t>là</a:t>
            </a:r>
            <a:r>
              <a:rPr lang="en-US" sz="2400" dirty="0"/>
              <a:t> </a:t>
            </a:r>
            <a:r>
              <a:rPr lang="en-US" sz="2400" dirty="0" err="1"/>
              <a:t>một</a:t>
            </a:r>
            <a:r>
              <a:rPr lang="en-US" sz="2400" dirty="0"/>
              <a:t> </a:t>
            </a:r>
            <a:r>
              <a:rPr lang="en-US" sz="2400" dirty="0" err="1"/>
              <a:t>kỹ</a:t>
            </a:r>
            <a:r>
              <a:rPr lang="en-US" sz="2400" dirty="0"/>
              <a:t> </a:t>
            </a:r>
            <a:r>
              <a:rPr lang="en-US" sz="2400" dirty="0" err="1"/>
              <a:t>thuật</a:t>
            </a:r>
            <a:r>
              <a:rPr lang="en-US" sz="2400" dirty="0"/>
              <a:t> </a:t>
            </a:r>
            <a:r>
              <a:rPr lang="en-US" sz="2400" dirty="0" err="1"/>
              <a:t>rất</a:t>
            </a:r>
            <a:r>
              <a:rPr lang="en-US" sz="2400" dirty="0"/>
              <a:t> </a:t>
            </a:r>
            <a:r>
              <a:rPr lang="en-US" sz="2400" dirty="0" err="1"/>
              <a:t>tốn</a:t>
            </a:r>
            <a:r>
              <a:rPr lang="en-US" sz="2400" dirty="0"/>
              <a:t> </a:t>
            </a:r>
            <a:r>
              <a:rPr lang="en-US" sz="2400" dirty="0" err="1"/>
              <a:t>kém</a:t>
            </a:r>
            <a:r>
              <a:rPr lang="en-US" sz="2400" dirty="0"/>
              <a:t> </a:t>
            </a:r>
            <a:r>
              <a:rPr lang="en-US" sz="2400" dirty="0" err="1"/>
              <a:t>vì</a:t>
            </a:r>
            <a:r>
              <a:rPr lang="en-US" sz="2400" dirty="0"/>
              <a:t> </a:t>
            </a:r>
            <a:r>
              <a:rPr lang="en-US" sz="2400" dirty="0" err="1"/>
              <a:t>đòi</a:t>
            </a:r>
            <a:r>
              <a:rPr lang="en-US" sz="2400" dirty="0"/>
              <a:t> </a:t>
            </a:r>
            <a:r>
              <a:rPr lang="en-US" sz="2400" dirty="0" err="1"/>
              <a:t>hỏi</a:t>
            </a:r>
            <a:r>
              <a:rPr lang="en-US" sz="2400" dirty="0"/>
              <a:t> </a:t>
            </a:r>
            <a:r>
              <a:rPr lang="en-US" sz="2400" dirty="0" err="1"/>
              <a:t>mức</a:t>
            </a:r>
            <a:r>
              <a:rPr lang="en-US" sz="2400" dirty="0"/>
              <a:t> </a:t>
            </a:r>
            <a:r>
              <a:rPr lang="en-US" sz="2400" dirty="0" err="1"/>
              <a:t>độ</a:t>
            </a:r>
            <a:r>
              <a:rPr lang="en-US" sz="2400" dirty="0"/>
              <a:t> </a:t>
            </a:r>
            <a:r>
              <a:rPr lang="en-US" sz="2400" dirty="0" err="1"/>
              <a:t>chuyên</a:t>
            </a:r>
            <a:r>
              <a:rPr lang="en-US" sz="2400" dirty="0"/>
              <a:t> </a:t>
            </a:r>
            <a:r>
              <a:rPr lang="en-US" sz="2400" dirty="0" err="1"/>
              <a:t>môn</a:t>
            </a:r>
            <a:r>
              <a:rPr lang="en-US" sz="2400" dirty="0"/>
              <a:t> </a:t>
            </a:r>
            <a:r>
              <a:rPr lang="en-US" sz="2400" dirty="0" err="1"/>
              <a:t>cao</a:t>
            </a:r>
            <a:r>
              <a:rPr lang="en-US" sz="2400" dirty="0"/>
              <a:t>. </a:t>
            </a:r>
            <a:r>
              <a:rPr lang="en-US" sz="2400" dirty="0" err="1"/>
              <a:t>Nó</a:t>
            </a:r>
            <a:r>
              <a:rPr lang="en-US" sz="2400" dirty="0"/>
              <a:t> </a:t>
            </a:r>
            <a:r>
              <a:rPr lang="en-US" sz="2400" dirty="0" err="1"/>
              <a:t>đòi</a:t>
            </a:r>
            <a:r>
              <a:rPr lang="en-US" sz="2400" dirty="0"/>
              <a:t> </a:t>
            </a:r>
            <a:r>
              <a:rPr lang="en-US" sz="2400" dirty="0" err="1"/>
              <a:t>hỏi</a:t>
            </a:r>
            <a:r>
              <a:rPr lang="en-US" sz="2400" dirty="0"/>
              <a:t> </a:t>
            </a:r>
            <a:r>
              <a:rPr lang="en-US" sz="2400" dirty="0" err="1"/>
              <a:t>một</a:t>
            </a:r>
            <a:r>
              <a:rPr lang="en-US" sz="2400" dirty="0"/>
              <a:t> </a:t>
            </a:r>
            <a:r>
              <a:rPr lang="en-US" sz="2400" dirty="0" err="1"/>
              <a:t>số</a:t>
            </a:r>
            <a:r>
              <a:rPr lang="en-US" sz="2400" dirty="0"/>
              <a:t> </a:t>
            </a:r>
            <a:r>
              <a:rPr lang="en-US" sz="2400" dirty="0" err="1"/>
              <a:t>lượng</a:t>
            </a:r>
            <a:r>
              <a:rPr lang="en-US" sz="2400" dirty="0"/>
              <a:t> </a:t>
            </a:r>
            <a:r>
              <a:rPr lang="en-US" sz="2400" dirty="0" err="1"/>
              <a:t>lớn</a:t>
            </a:r>
            <a:r>
              <a:rPr lang="en-US" sz="2400" dirty="0"/>
              <a:t> </a:t>
            </a:r>
            <a:r>
              <a:rPr lang="en-US" sz="2400" dirty="0" err="1"/>
              <a:t>các</a:t>
            </a:r>
            <a:r>
              <a:rPr lang="en-US" sz="2400" dirty="0"/>
              <a:t> </a:t>
            </a:r>
            <a:r>
              <a:rPr lang="en-US" sz="2400" dirty="0" err="1"/>
              <a:t>điểm</a:t>
            </a:r>
            <a:r>
              <a:rPr lang="en-US" sz="2400" dirty="0"/>
              <a:t> </a:t>
            </a:r>
            <a:r>
              <a:rPr lang="en-US" sz="2400" dirty="0" err="1"/>
              <a:t>dữ</a:t>
            </a:r>
            <a:r>
              <a:rPr lang="en-US" sz="2400" dirty="0"/>
              <a:t> </a:t>
            </a:r>
            <a:r>
              <a:rPr lang="en-US" sz="2400" dirty="0" err="1"/>
              <a:t>liệu</a:t>
            </a:r>
            <a:r>
              <a:rPr lang="en-US" sz="2400" dirty="0"/>
              <a:t> </a:t>
            </a:r>
            <a:r>
              <a:rPr lang="en-US" sz="2400" dirty="0" err="1"/>
              <a:t>lịch</a:t>
            </a:r>
            <a:r>
              <a:rPr lang="en-US" sz="2400" dirty="0"/>
              <a:t> </a:t>
            </a:r>
            <a:r>
              <a:rPr lang="en-US" sz="2400" dirty="0" err="1"/>
              <a:t>sử</a:t>
            </a:r>
            <a:r>
              <a:rPr lang="en-US" sz="2400" dirty="0"/>
              <a:t> </a:t>
            </a:r>
          </a:p>
          <a:p>
            <a:pPr algn="just">
              <a:lnSpc>
                <a:spcPct val="120000"/>
              </a:lnSpc>
              <a:buClr>
                <a:srgbClr val="FF0000"/>
              </a:buClr>
              <a:buFont typeface="Wingdings" pitchFamily="2" charset="2"/>
              <a:buChar char="v"/>
            </a:pPr>
            <a:r>
              <a:rPr lang="en-US" sz="2400" dirty="0" err="1"/>
              <a:t>Ứng</a:t>
            </a:r>
            <a:r>
              <a:rPr lang="en-US" sz="2400" dirty="0"/>
              <a:t> </a:t>
            </a:r>
            <a:r>
              <a:rPr lang="en-US" sz="2400" dirty="0" err="1"/>
              <a:t>dụng</a:t>
            </a:r>
            <a:r>
              <a:rPr lang="en-US" sz="2400" dirty="0"/>
              <a:t> </a:t>
            </a:r>
            <a:r>
              <a:rPr lang="en-US" sz="2400" dirty="0" err="1"/>
              <a:t>thành</a:t>
            </a:r>
            <a:r>
              <a:rPr lang="en-US" sz="2400" dirty="0"/>
              <a:t> </a:t>
            </a:r>
            <a:r>
              <a:rPr lang="en-US" sz="2400" dirty="0" err="1"/>
              <a:t>công</a:t>
            </a:r>
            <a:r>
              <a:rPr lang="en-US" sz="2400" dirty="0"/>
              <a:t> </a:t>
            </a:r>
            <a:r>
              <a:rPr lang="en-US" sz="2400" dirty="0" err="1"/>
              <a:t>nhất</a:t>
            </a:r>
            <a:r>
              <a:rPr lang="en-US" sz="2400" dirty="0"/>
              <a:t> </a:t>
            </a:r>
            <a:r>
              <a:rPr lang="en-US" sz="2400" dirty="0" err="1"/>
              <a:t>của</a:t>
            </a:r>
            <a:r>
              <a:rPr lang="en-US" sz="2400" dirty="0"/>
              <a:t> </a:t>
            </a:r>
            <a:r>
              <a:rPr lang="en-US" sz="2400" dirty="0" err="1"/>
              <a:t>kỹ</a:t>
            </a:r>
            <a:r>
              <a:rPr lang="en-US" sz="2400" dirty="0"/>
              <a:t> </a:t>
            </a:r>
            <a:r>
              <a:rPr lang="en-US" sz="2400" dirty="0" err="1"/>
              <a:t>thuật</a:t>
            </a:r>
            <a:r>
              <a:rPr lang="en-US" sz="2400" dirty="0"/>
              <a:t> </a:t>
            </a:r>
            <a:r>
              <a:rPr lang="en-US" sz="2400" dirty="0" err="1"/>
              <a:t>này</a:t>
            </a:r>
            <a:r>
              <a:rPr lang="en-US" sz="2400" dirty="0"/>
              <a:t> </a:t>
            </a:r>
            <a:r>
              <a:rPr lang="en-US" sz="2400" dirty="0" err="1"/>
              <a:t>là</a:t>
            </a:r>
            <a:r>
              <a:rPr lang="en-US" sz="2400" dirty="0"/>
              <a:t> </a:t>
            </a:r>
            <a:r>
              <a:rPr lang="en-US" sz="2400" dirty="0" err="1"/>
              <a:t>trong</a:t>
            </a:r>
            <a:r>
              <a:rPr lang="en-US" sz="2400" dirty="0"/>
              <a:t> </a:t>
            </a:r>
            <a:r>
              <a:rPr lang="en-US" sz="2400" dirty="0" err="1"/>
              <a:t>sản</a:t>
            </a:r>
            <a:r>
              <a:rPr lang="en-US" sz="2400" dirty="0"/>
              <a:t> </a:t>
            </a:r>
            <a:r>
              <a:rPr lang="en-US" sz="2400" dirty="0" err="1"/>
              <a:t>xuất</a:t>
            </a:r>
            <a:r>
              <a:rPr lang="en-US" sz="2400" dirty="0"/>
              <a:t>, </a:t>
            </a:r>
            <a:r>
              <a:rPr lang="en-US" sz="2400" dirty="0" err="1"/>
              <a:t>kiểm</a:t>
            </a:r>
            <a:r>
              <a:rPr lang="en-US" sz="2400" dirty="0"/>
              <a:t> </a:t>
            </a:r>
            <a:r>
              <a:rPr lang="en-US" sz="2400" dirty="0" err="1"/>
              <a:t>soát</a:t>
            </a:r>
            <a:r>
              <a:rPr lang="en-US" sz="2400" dirty="0"/>
              <a:t> </a:t>
            </a:r>
            <a:r>
              <a:rPr lang="en-US" sz="2400" dirty="0" err="1"/>
              <a:t>hàng</a:t>
            </a:r>
            <a:r>
              <a:rPr lang="en-US" sz="2400" dirty="0"/>
              <a:t> </a:t>
            </a:r>
            <a:r>
              <a:rPr lang="en-US" sz="2400" dirty="0" err="1"/>
              <a:t>tồn</a:t>
            </a:r>
            <a:r>
              <a:rPr lang="en-US" sz="2400" dirty="0"/>
              <a:t> </a:t>
            </a:r>
            <a:r>
              <a:rPr lang="en-US" sz="2400" dirty="0" err="1"/>
              <a:t>kho</a:t>
            </a:r>
            <a:r>
              <a:rPr lang="en-US" sz="2400" dirty="0"/>
              <a:t>, </a:t>
            </a:r>
            <a:r>
              <a:rPr lang="en-US" sz="2400" dirty="0" err="1"/>
              <a:t>và</a:t>
            </a:r>
            <a:r>
              <a:rPr lang="en-US" sz="2400" dirty="0"/>
              <a:t> </a:t>
            </a:r>
            <a:r>
              <a:rPr lang="en-US" sz="2400" dirty="0" err="1"/>
              <a:t>dự</a:t>
            </a:r>
            <a:r>
              <a:rPr lang="en-US" sz="2400" dirty="0"/>
              <a:t> </a:t>
            </a:r>
            <a:r>
              <a:rPr lang="en-US" sz="2400" dirty="0" err="1"/>
              <a:t>báo</a:t>
            </a:r>
            <a:r>
              <a:rPr lang="en-US" sz="2400" dirty="0"/>
              <a:t> </a:t>
            </a:r>
            <a:r>
              <a:rPr lang="en-US" sz="2400" dirty="0" err="1"/>
              <a:t>tài</a:t>
            </a:r>
            <a:r>
              <a:rPr lang="en-US" sz="2400" dirty="0"/>
              <a:t> </a:t>
            </a:r>
            <a:r>
              <a:rPr lang="en-US" sz="2400" dirty="0" err="1"/>
              <a:t>chính</a:t>
            </a:r>
            <a:endParaRPr lang="vi-VN" sz="2400" dirty="0"/>
          </a:p>
        </p:txBody>
      </p:sp>
    </p:spTree>
    <p:extLst>
      <p:ext uri="{BB962C8B-B14F-4D97-AF65-F5344CB8AC3E}">
        <p14:creationId xmlns:p14="http://schemas.microsoft.com/office/powerpoint/2010/main" val="9973704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22. </a:t>
            </a:r>
            <a:r>
              <a:rPr lang="en-US" sz="2800" dirty="0" err="1">
                <a:solidFill>
                  <a:schemeClr val="tx1"/>
                </a:solidFill>
              </a:rPr>
              <a:t>Kỹ</a:t>
            </a:r>
            <a:r>
              <a:rPr lang="en-US" sz="2800" dirty="0">
                <a:solidFill>
                  <a:schemeClr val="tx1"/>
                </a:solidFill>
              </a:rPr>
              <a:t> </a:t>
            </a:r>
            <a:r>
              <a:rPr lang="en-US" sz="2800" dirty="0" err="1">
                <a:solidFill>
                  <a:schemeClr val="tx1"/>
                </a:solidFill>
              </a:rPr>
              <a:t>thuật</a:t>
            </a:r>
            <a:r>
              <a:rPr lang="en-US" sz="2800" dirty="0">
                <a:solidFill>
                  <a:schemeClr val="tx1"/>
                </a:solidFill>
              </a:rPr>
              <a:t> </a:t>
            </a:r>
            <a:r>
              <a:rPr lang="en-US" sz="2800" dirty="0" err="1">
                <a:solidFill>
                  <a:schemeClr val="tx1"/>
                </a:solidFill>
              </a:rPr>
              <a:t>phân</a:t>
            </a:r>
            <a:r>
              <a:rPr lang="en-US" sz="2800" dirty="0">
                <a:solidFill>
                  <a:schemeClr val="tx1"/>
                </a:solidFill>
              </a:rPr>
              <a:t> </a:t>
            </a:r>
            <a:r>
              <a:rPr lang="en-US" sz="2800" dirty="0" err="1">
                <a:solidFill>
                  <a:schemeClr val="tx1"/>
                </a:solidFill>
              </a:rPr>
              <a:t>tích</a:t>
            </a:r>
            <a:r>
              <a:rPr lang="en-US" sz="2800" dirty="0">
                <a:solidFill>
                  <a:schemeClr val="tx1"/>
                </a:solidFill>
              </a:rPr>
              <a:t> </a:t>
            </a:r>
            <a:r>
              <a:rPr lang="en-US" sz="2800" dirty="0" err="1">
                <a:solidFill>
                  <a:schemeClr val="tx1"/>
                </a:solidFill>
              </a:rPr>
              <a:t>nhân</a:t>
            </a:r>
            <a:r>
              <a:rPr lang="en-US" sz="2800" dirty="0">
                <a:solidFill>
                  <a:schemeClr val="tx1"/>
                </a:solidFill>
              </a:rPr>
              <a:t> </a:t>
            </a:r>
            <a:r>
              <a:rPr lang="en-US" sz="2800" dirty="0" err="1">
                <a:solidFill>
                  <a:schemeClr val="tx1"/>
                </a:solidFill>
              </a:rPr>
              <a:t>quả</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97</a:t>
            </a:fld>
            <a:endParaRPr lang="en-US"/>
          </a:p>
        </p:txBody>
      </p:sp>
      <p:sp>
        <p:nvSpPr>
          <p:cNvPr id="4" name="Content Placeholder 3"/>
          <p:cNvSpPr>
            <a:spLocks noGrp="1"/>
          </p:cNvSpPr>
          <p:nvPr>
            <p:ph sz="quarter" idx="1"/>
          </p:nvPr>
        </p:nvSpPr>
        <p:spPr>
          <a:xfrm>
            <a:off x="533400" y="1406552"/>
            <a:ext cx="8324850" cy="4953000"/>
          </a:xfrm>
        </p:spPr>
        <p:txBody>
          <a:bodyPr/>
          <a:lstStyle/>
          <a:p>
            <a:pPr algn="just">
              <a:lnSpc>
                <a:spcPct val="120000"/>
              </a:lnSpc>
              <a:buClr>
                <a:srgbClr val="FF0000"/>
              </a:buClr>
              <a:buFont typeface="Wingdings" pitchFamily="2" charset="2"/>
              <a:buChar char="v"/>
            </a:pPr>
            <a:r>
              <a:rPr lang="en-US" sz="2400" dirty="0" err="1"/>
              <a:t>Thay</a:t>
            </a:r>
            <a:r>
              <a:rPr lang="en-US" sz="2400" dirty="0"/>
              <a:t> </a:t>
            </a:r>
            <a:r>
              <a:rPr lang="en-US" sz="2400" dirty="0" err="1"/>
              <a:t>vì</a:t>
            </a:r>
            <a:r>
              <a:rPr lang="en-US" sz="2400" dirty="0"/>
              <a:t> </a:t>
            </a:r>
            <a:r>
              <a:rPr lang="en-US" sz="2400" dirty="0" err="1"/>
              <a:t>dự</a:t>
            </a:r>
            <a:r>
              <a:rPr lang="en-US" sz="2400" dirty="0"/>
              <a:t> </a:t>
            </a:r>
            <a:r>
              <a:rPr lang="en-US" sz="2400" dirty="0" err="1"/>
              <a:t>báo</a:t>
            </a:r>
            <a:r>
              <a:rPr lang="en-US" sz="2400" dirty="0"/>
              <a:t> </a:t>
            </a:r>
            <a:r>
              <a:rPr lang="en-US" sz="2400" dirty="0" err="1"/>
              <a:t>trực</a:t>
            </a:r>
            <a:r>
              <a:rPr lang="en-US" sz="2400" dirty="0"/>
              <a:t> </a:t>
            </a:r>
            <a:r>
              <a:rPr lang="en-US" sz="2400" dirty="0" err="1"/>
              <a:t>tiếp</a:t>
            </a:r>
            <a:r>
              <a:rPr lang="en-US" sz="2400" dirty="0"/>
              <a:t> </a:t>
            </a:r>
            <a:r>
              <a:rPr lang="en-US" sz="2400" dirty="0" err="1"/>
              <a:t>trên</a:t>
            </a:r>
            <a:r>
              <a:rPr lang="en-US" sz="2400" dirty="0"/>
              <a:t> </a:t>
            </a:r>
            <a:r>
              <a:rPr lang="en-US" sz="2400" dirty="0" err="1"/>
              <a:t>cơ</a:t>
            </a:r>
            <a:r>
              <a:rPr lang="en-US" sz="2400" dirty="0"/>
              <a:t> </a:t>
            </a:r>
            <a:r>
              <a:rPr lang="en-US" sz="2400" dirty="0" err="1"/>
              <a:t>sở</a:t>
            </a:r>
            <a:r>
              <a:rPr lang="en-US" sz="2400" dirty="0"/>
              <a:t> </a:t>
            </a:r>
            <a:r>
              <a:rPr lang="en-US" sz="2400" dirty="0" err="1"/>
              <a:t>các</a:t>
            </a:r>
            <a:r>
              <a:rPr lang="en-US" sz="2400" dirty="0"/>
              <a:t> </a:t>
            </a:r>
            <a:r>
              <a:rPr lang="en-US" sz="2400" dirty="0" err="1"/>
              <a:t>nhận</a:t>
            </a:r>
            <a:r>
              <a:rPr lang="en-US" sz="2400" dirty="0"/>
              <a:t> </a:t>
            </a:r>
            <a:r>
              <a:rPr lang="en-US" sz="2400" dirty="0" err="1"/>
              <a:t>định</a:t>
            </a:r>
            <a:r>
              <a:rPr lang="en-US" sz="2400" dirty="0"/>
              <a:t> </a:t>
            </a:r>
            <a:r>
              <a:rPr lang="en-US" sz="2400" dirty="0" err="1"/>
              <a:t>đánh</a:t>
            </a:r>
            <a:r>
              <a:rPr lang="en-US" sz="2400" dirty="0"/>
              <a:t> </a:t>
            </a:r>
            <a:r>
              <a:rPr lang="en-US" sz="2400" dirty="0" err="1"/>
              <a:t>giá</a:t>
            </a:r>
            <a:r>
              <a:rPr lang="en-US" sz="2400" dirty="0"/>
              <a:t> </a:t>
            </a:r>
            <a:r>
              <a:rPr lang="en-US" sz="2400" dirty="0" err="1"/>
              <a:t>hoặc</a:t>
            </a:r>
            <a:r>
              <a:rPr lang="en-US" sz="2400" dirty="0"/>
              <a:t> </a:t>
            </a:r>
            <a:r>
              <a:rPr lang="en-US" sz="2400" dirty="0" err="1"/>
              <a:t>dữ</a:t>
            </a:r>
            <a:r>
              <a:rPr lang="en-US" sz="2400" dirty="0"/>
              <a:t> </a:t>
            </a:r>
            <a:r>
              <a:rPr lang="en-US" sz="2400" dirty="0" err="1"/>
              <a:t>liệu</a:t>
            </a:r>
            <a:r>
              <a:rPr lang="en-US" sz="2400" dirty="0"/>
              <a:t> </a:t>
            </a:r>
            <a:r>
              <a:rPr lang="en-US" sz="2400" dirty="0" err="1"/>
              <a:t>lịch</a:t>
            </a:r>
            <a:r>
              <a:rPr lang="en-US" sz="2400" dirty="0"/>
              <a:t> </a:t>
            </a:r>
            <a:r>
              <a:rPr lang="en-US" sz="2400" dirty="0" err="1"/>
              <a:t>sử</a:t>
            </a:r>
            <a:r>
              <a:rPr lang="en-US" sz="2400" dirty="0"/>
              <a:t>, </a:t>
            </a:r>
            <a:r>
              <a:rPr lang="en-US" sz="2400" dirty="0" err="1"/>
              <a:t>Phương</a:t>
            </a:r>
            <a:r>
              <a:rPr lang="en-US" sz="2400" dirty="0"/>
              <a:t> </a:t>
            </a:r>
            <a:r>
              <a:rPr lang="en-US" sz="2400" dirty="0" err="1"/>
              <a:t>pháp</a:t>
            </a:r>
            <a:r>
              <a:rPr lang="en-US" sz="2400" dirty="0"/>
              <a:t> </a:t>
            </a:r>
            <a:r>
              <a:rPr lang="en-US" sz="2400" dirty="0" err="1"/>
              <a:t>nhân</a:t>
            </a:r>
            <a:r>
              <a:rPr lang="en-US" sz="2400" dirty="0"/>
              <a:t> </a:t>
            </a:r>
            <a:r>
              <a:rPr lang="en-US" sz="2400" dirty="0" err="1"/>
              <a:t>quả</a:t>
            </a:r>
            <a:r>
              <a:rPr lang="en-US" sz="2400" dirty="0"/>
              <a:t> </a:t>
            </a:r>
            <a:r>
              <a:rPr lang="en-US" sz="2400" dirty="0" err="1"/>
              <a:t>cố</a:t>
            </a:r>
            <a:r>
              <a:rPr lang="en-US" sz="2400" dirty="0"/>
              <a:t> </a:t>
            </a:r>
            <a:r>
              <a:rPr lang="en-US" sz="2400" dirty="0" err="1"/>
              <a:t>gắng</a:t>
            </a:r>
            <a:r>
              <a:rPr lang="en-US" sz="2400" dirty="0"/>
              <a:t> </a:t>
            </a:r>
            <a:r>
              <a:rPr lang="en-US" sz="2400" dirty="0" err="1"/>
              <a:t>để</a:t>
            </a:r>
            <a:r>
              <a:rPr lang="en-US" sz="2400" dirty="0"/>
              <a:t> </a:t>
            </a:r>
            <a:r>
              <a:rPr lang="en-US" sz="2400" dirty="0" err="1"/>
              <a:t>tìm</a:t>
            </a:r>
            <a:r>
              <a:rPr lang="en-US" sz="2400" dirty="0"/>
              <a:t> </a:t>
            </a:r>
            <a:r>
              <a:rPr lang="en-US" sz="2400" dirty="0" err="1"/>
              <a:t>ra</a:t>
            </a:r>
            <a:r>
              <a:rPr lang="en-US" sz="2400" dirty="0"/>
              <a:t> </a:t>
            </a:r>
            <a:r>
              <a:rPr lang="en-US" sz="2400" dirty="0" err="1"/>
              <a:t>những</a:t>
            </a:r>
            <a:r>
              <a:rPr lang="en-US" sz="2400" dirty="0"/>
              <a:t> </a:t>
            </a:r>
            <a:r>
              <a:rPr lang="en-US" sz="2400" dirty="0" err="1"/>
              <a:t>nhân</a:t>
            </a:r>
            <a:r>
              <a:rPr lang="en-US" sz="2400" dirty="0"/>
              <a:t> </a:t>
            </a:r>
            <a:r>
              <a:rPr lang="en-US" sz="2400" dirty="0" err="1"/>
              <a:t>tố</a:t>
            </a:r>
            <a:r>
              <a:rPr lang="en-US" sz="2400" dirty="0"/>
              <a:t> </a:t>
            </a:r>
            <a:r>
              <a:rPr lang="en-US" sz="2400" dirty="0" err="1"/>
              <a:t>ảnh</a:t>
            </a:r>
            <a:r>
              <a:rPr lang="en-US" sz="2400" dirty="0"/>
              <a:t> </a:t>
            </a:r>
            <a:r>
              <a:rPr lang="en-US" sz="2400" dirty="0" err="1"/>
              <a:t>hưởng</a:t>
            </a:r>
            <a:r>
              <a:rPr lang="en-US" sz="2400" dirty="0"/>
              <a:t> </a:t>
            </a:r>
            <a:r>
              <a:rPr lang="en-US" sz="2400" dirty="0" err="1"/>
              <a:t>đến</a:t>
            </a:r>
            <a:r>
              <a:rPr lang="en-US" sz="2400" dirty="0"/>
              <a:t> </a:t>
            </a:r>
            <a:r>
              <a:rPr lang="en-US" sz="2400" dirty="0" err="1"/>
              <a:t>doanh</a:t>
            </a:r>
            <a:r>
              <a:rPr lang="en-US" sz="2400" dirty="0"/>
              <a:t> </a:t>
            </a:r>
            <a:r>
              <a:rPr lang="en-US" sz="2400" dirty="0" err="1"/>
              <a:t>số</a:t>
            </a:r>
            <a:r>
              <a:rPr lang="en-US" sz="2400" dirty="0"/>
              <a:t> </a:t>
            </a:r>
            <a:r>
              <a:rPr lang="en-US" sz="2400" dirty="0" err="1"/>
              <a:t>bán</a:t>
            </a:r>
            <a:r>
              <a:rPr lang="en-US" sz="2400" dirty="0"/>
              <a:t> </a:t>
            </a:r>
            <a:r>
              <a:rPr lang="en-US" sz="2400" dirty="0" err="1"/>
              <a:t>hàng</a:t>
            </a:r>
            <a:r>
              <a:rPr lang="en-US" sz="2400" dirty="0"/>
              <a:t> </a:t>
            </a:r>
            <a:r>
              <a:rPr lang="en-US" sz="2400" dirty="0" err="1"/>
              <a:t>và</a:t>
            </a:r>
            <a:r>
              <a:rPr lang="en-US" sz="2400" dirty="0"/>
              <a:t> </a:t>
            </a:r>
            <a:r>
              <a:rPr lang="en-US" sz="2400" dirty="0" err="1"/>
              <a:t>xác</a:t>
            </a:r>
            <a:r>
              <a:rPr lang="en-US" sz="2400" dirty="0"/>
              <a:t> </a:t>
            </a:r>
            <a:r>
              <a:rPr lang="en-US" sz="2400" dirty="0" err="1"/>
              <a:t>định</a:t>
            </a:r>
            <a:r>
              <a:rPr lang="en-US" sz="2400" dirty="0"/>
              <a:t> </a:t>
            </a:r>
            <a:r>
              <a:rPr lang="en-US" sz="2400" dirty="0" err="1"/>
              <a:t>bản</a:t>
            </a:r>
            <a:r>
              <a:rPr lang="en-US" sz="2400" dirty="0"/>
              <a:t> </a:t>
            </a:r>
            <a:r>
              <a:rPr lang="en-US" sz="2400" dirty="0" err="1"/>
              <a:t>chất</a:t>
            </a:r>
            <a:r>
              <a:rPr lang="en-US" sz="2400" dirty="0"/>
              <a:t> </a:t>
            </a:r>
            <a:r>
              <a:rPr lang="en-US" sz="2400" dirty="0" err="1"/>
              <a:t>của</a:t>
            </a:r>
            <a:r>
              <a:rPr lang="en-US" sz="2400" dirty="0"/>
              <a:t> </a:t>
            </a:r>
            <a:r>
              <a:rPr lang="en-US" sz="2400" dirty="0" err="1"/>
              <a:t>mối</a:t>
            </a:r>
            <a:r>
              <a:rPr lang="en-US" sz="2400" dirty="0"/>
              <a:t> </a:t>
            </a:r>
            <a:r>
              <a:rPr lang="en-US" sz="2400" dirty="0" err="1"/>
              <a:t>quan</a:t>
            </a:r>
            <a:r>
              <a:rPr lang="en-US" sz="2400" dirty="0"/>
              <a:t> </a:t>
            </a:r>
            <a:r>
              <a:rPr lang="en-US" sz="2400" dirty="0" err="1"/>
              <a:t>hệ</a:t>
            </a:r>
            <a:r>
              <a:rPr lang="en-US" sz="2400" dirty="0"/>
              <a:t> </a:t>
            </a:r>
            <a:r>
              <a:rPr lang="en-US" sz="2400" dirty="0" err="1"/>
              <a:t>đó</a:t>
            </a:r>
            <a:r>
              <a:rPr lang="en-US" sz="2400" dirty="0"/>
              <a:t> </a:t>
            </a:r>
          </a:p>
          <a:p>
            <a:pPr algn="just">
              <a:lnSpc>
                <a:spcPct val="120000"/>
              </a:lnSpc>
              <a:buClr>
                <a:srgbClr val="FF0000"/>
              </a:buClr>
              <a:buFont typeface="Wingdings" pitchFamily="2" charset="2"/>
              <a:buChar char="v"/>
            </a:pPr>
            <a:r>
              <a:rPr lang="en-US" sz="2400" dirty="0" err="1"/>
              <a:t>Các</a:t>
            </a:r>
            <a:r>
              <a:rPr lang="en-US" sz="2400" dirty="0"/>
              <a:t> </a:t>
            </a:r>
            <a:r>
              <a:rPr lang="en-US" sz="2400" dirty="0" err="1"/>
              <a:t>phương</a:t>
            </a:r>
            <a:r>
              <a:rPr lang="en-US" sz="2400" dirty="0"/>
              <a:t> </a:t>
            </a:r>
            <a:r>
              <a:rPr lang="en-US" sz="2400" dirty="0" err="1"/>
              <a:t>pháp</a:t>
            </a:r>
            <a:r>
              <a:rPr lang="en-US" sz="2400" dirty="0"/>
              <a:t> </a:t>
            </a:r>
            <a:r>
              <a:rPr lang="en-US" sz="2400" dirty="0" err="1"/>
              <a:t>phân</a:t>
            </a:r>
            <a:r>
              <a:rPr lang="en-US" sz="2400" dirty="0"/>
              <a:t> </a:t>
            </a:r>
            <a:r>
              <a:rPr lang="en-US" sz="2400" dirty="0" err="1"/>
              <a:t>tích</a:t>
            </a:r>
            <a:r>
              <a:rPr lang="en-US" sz="2400" dirty="0"/>
              <a:t> </a:t>
            </a:r>
            <a:r>
              <a:rPr lang="en-US" sz="2400" dirty="0" err="1"/>
              <a:t>nhân</a:t>
            </a:r>
            <a:r>
              <a:rPr lang="en-US" sz="2400" dirty="0"/>
              <a:t> </a:t>
            </a:r>
            <a:r>
              <a:rPr lang="en-US" sz="2400" dirty="0" err="1"/>
              <a:t>quả</a:t>
            </a:r>
            <a:r>
              <a:rPr lang="en-US" sz="2400" dirty="0"/>
              <a:t>:</a:t>
            </a:r>
          </a:p>
          <a:p>
            <a:pPr algn="just">
              <a:lnSpc>
                <a:spcPct val="120000"/>
              </a:lnSpc>
              <a:buClr>
                <a:srgbClr val="FF0000"/>
              </a:buClr>
              <a:buFont typeface="Wingdings" panose="05000000000000000000" pitchFamily="2" charset="2"/>
              <a:buChar char="q"/>
            </a:pPr>
            <a:r>
              <a:rPr lang="en-US" sz="2400" dirty="0" err="1"/>
              <a:t> Tương</a:t>
            </a:r>
            <a:r>
              <a:rPr lang="en-US" sz="2400" dirty="0"/>
              <a:t> </a:t>
            </a:r>
            <a:r>
              <a:rPr lang="en-US" sz="2400" dirty="0" err="1"/>
              <a:t>quan</a:t>
            </a:r>
            <a:r>
              <a:rPr lang="en-US" sz="2400" dirty="0"/>
              <a:t> </a:t>
            </a:r>
            <a:r>
              <a:rPr lang="en-US" sz="2400" dirty="0" err="1"/>
              <a:t>hồi</a:t>
            </a:r>
            <a:r>
              <a:rPr lang="en-US" sz="2400" dirty="0"/>
              <a:t> </a:t>
            </a:r>
            <a:r>
              <a:rPr lang="en-US" sz="2400" dirty="0" err="1"/>
              <a:t>quy</a:t>
            </a:r>
            <a:endParaRPr lang="en-US" sz="2400" dirty="0"/>
          </a:p>
          <a:p>
            <a:pPr algn="just">
              <a:lnSpc>
                <a:spcPct val="120000"/>
              </a:lnSpc>
              <a:buClr>
                <a:srgbClr val="FF0000"/>
              </a:buClr>
              <a:buFont typeface="Wingdings" panose="05000000000000000000" pitchFamily="2" charset="2"/>
              <a:buChar char="q"/>
            </a:pPr>
            <a:r>
              <a:rPr lang="en-US" sz="2400" dirty="0" err="1"/>
              <a:t> Mô</a:t>
            </a:r>
            <a:r>
              <a:rPr lang="en-US" sz="2400" dirty="0"/>
              <a:t> </a:t>
            </a:r>
            <a:r>
              <a:rPr lang="en-US" sz="2400" dirty="0" err="1"/>
              <a:t>hình</a:t>
            </a:r>
            <a:r>
              <a:rPr lang="en-US" sz="2400" dirty="0"/>
              <a:t> </a:t>
            </a:r>
            <a:r>
              <a:rPr lang="en-US" sz="2400" dirty="0" err="1"/>
              <a:t>kinh</a:t>
            </a:r>
            <a:r>
              <a:rPr lang="en-US" sz="2400" dirty="0"/>
              <a:t> </a:t>
            </a:r>
            <a:r>
              <a:rPr lang="en-US" sz="2400" dirty="0" err="1"/>
              <a:t>tế</a:t>
            </a:r>
            <a:endParaRPr lang="vi-VN" sz="2400" dirty="0"/>
          </a:p>
          <a:p>
            <a:pPr marL="0" indent="0">
              <a:buNone/>
            </a:pPr>
            <a:endParaRPr lang="vi-VN" dirty="0"/>
          </a:p>
        </p:txBody>
      </p:sp>
    </p:spTree>
    <p:extLst>
      <p:ext uri="{BB962C8B-B14F-4D97-AF65-F5344CB8AC3E}">
        <p14:creationId xmlns:p14="http://schemas.microsoft.com/office/powerpoint/2010/main" val="16719024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solidFill>
                  <a:schemeClr val="tx1"/>
                </a:solidFill>
              </a:rPr>
              <a:t>23. </a:t>
            </a:r>
            <a:r>
              <a:rPr lang="en-US" sz="2800" dirty="0" err="1">
                <a:solidFill>
                  <a:schemeClr val="tx1"/>
                </a:solidFill>
              </a:rPr>
              <a:t>Yêu</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đối</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kỹ</a:t>
            </a:r>
            <a:r>
              <a:rPr lang="en-US" sz="2800" dirty="0">
                <a:solidFill>
                  <a:schemeClr val="tx1"/>
                </a:solidFill>
              </a:rPr>
              <a:t> </a:t>
            </a:r>
            <a:r>
              <a:rPr lang="en-US" sz="2800" dirty="0" err="1">
                <a:solidFill>
                  <a:schemeClr val="tx1"/>
                </a:solidFill>
              </a:rPr>
              <a:t>thuật</a:t>
            </a:r>
            <a:r>
              <a:rPr lang="en-US" sz="2800" dirty="0">
                <a:solidFill>
                  <a:schemeClr val="tx1"/>
                </a:solidFill>
              </a:rPr>
              <a:t> </a:t>
            </a:r>
            <a:r>
              <a:rPr lang="en-US" sz="2800" dirty="0" err="1">
                <a:solidFill>
                  <a:schemeClr val="tx1"/>
                </a:solidFill>
              </a:rPr>
              <a:t>dự</a:t>
            </a:r>
            <a:r>
              <a:rPr lang="en-US" sz="2800" dirty="0">
                <a:solidFill>
                  <a:schemeClr val="tx1"/>
                </a:solidFill>
              </a:rPr>
              <a:t> </a:t>
            </a:r>
            <a:r>
              <a:rPr lang="en-US" sz="2800" dirty="0" err="1">
                <a:solidFill>
                  <a:schemeClr val="tx1"/>
                </a:solidFill>
              </a:rPr>
              <a:t>báo</a:t>
            </a:r>
            <a:r>
              <a:rPr lang="en-US" sz="2800" dirty="0">
                <a:solidFill>
                  <a:schemeClr val="tx1"/>
                </a:solidFill>
              </a:rPr>
              <a:t> </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98</a:t>
            </a:fld>
            <a:endParaRPr lang="en-US"/>
          </a:p>
        </p:txBody>
      </p:sp>
      <p:sp>
        <p:nvSpPr>
          <p:cNvPr id="4" name="Content Placeholder 3"/>
          <p:cNvSpPr>
            <a:spLocks noGrp="1"/>
          </p:cNvSpPr>
          <p:nvPr>
            <p:ph sz="quarter" idx="1"/>
          </p:nvPr>
        </p:nvSpPr>
        <p:spPr>
          <a:xfrm>
            <a:off x="533400" y="1300089"/>
            <a:ext cx="8324850" cy="4953000"/>
          </a:xfrm>
        </p:spPr>
        <p:txBody>
          <a:bodyPr>
            <a:normAutofit/>
          </a:bodyPr>
          <a:lstStyle/>
          <a:p>
            <a:pPr algn="just">
              <a:lnSpc>
                <a:spcPct val="120000"/>
              </a:lnSpc>
              <a:buClr>
                <a:srgbClr val="FF0000"/>
              </a:buClr>
              <a:buFont typeface="Wingdings" panose="05000000000000000000" pitchFamily="2" charset="2"/>
              <a:buChar char="v"/>
            </a:pPr>
            <a:r>
              <a:rPr lang="en-US" sz="2200" dirty="0" err="1"/>
              <a:t>Kỹ</a:t>
            </a:r>
            <a:r>
              <a:rPr lang="en-US" sz="2200" dirty="0"/>
              <a:t> </a:t>
            </a:r>
            <a:r>
              <a:rPr lang="en-US" sz="2200" dirty="0" err="1"/>
              <a:t>thuật</a:t>
            </a:r>
            <a:r>
              <a:rPr lang="en-US" sz="2200" dirty="0"/>
              <a:t> </a:t>
            </a:r>
            <a:r>
              <a:rPr lang="en-US" sz="2200" dirty="0" err="1"/>
              <a:t>dự</a:t>
            </a:r>
            <a:r>
              <a:rPr lang="en-US" sz="2200" dirty="0"/>
              <a:t> </a:t>
            </a:r>
            <a:r>
              <a:rPr lang="en-US" sz="2200" dirty="0" err="1"/>
              <a:t>báo</a:t>
            </a:r>
            <a:r>
              <a:rPr lang="en-US" sz="2200" dirty="0"/>
              <a:t> </a:t>
            </a:r>
            <a:r>
              <a:rPr lang="en-US" sz="2200" dirty="0" err="1"/>
              <a:t>doanh</a:t>
            </a:r>
            <a:r>
              <a:rPr lang="en-US" sz="2200" dirty="0"/>
              <a:t> </a:t>
            </a:r>
            <a:r>
              <a:rPr lang="en-US" sz="2200" dirty="0" err="1"/>
              <a:t>số</a:t>
            </a:r>
            <a:r>
              <a:rPr lang="en-US" sz="2200" dirty="0"/>
              <a:t> </a:t>
            </a:r>
            <a:r>
              <a:rPr lang="en-US" sz="2200" dirty="0" err="1"/>
              <a:t>bán</a:t>
            </a:r>
            <a:r>
              <a:rPr lang="en-US" sz="2200" dirty="0"/>
              <a:t> </a:t>
            </a:r>
            <a:r>
              <a:rPr lang="en-US" sz="2200" dirty="0" err="1"/>
              <a:t>định</a:t>
            </a:r>
            <a:r>
              <a:rPr lang="en-US" sz="2200" dirty="0"/>
              <a:t> </a:t>
            </a:r>
            <a:r>
              <a:rPr lang="en-US" sz="2200" dirty="0" err="1"/>
              <a:t>lượng</a:t>
            </a:r>
            <a:r>
              <a:rPr lang="en-US" sz="2200" dirty="0"/>
              <a:t> </a:t>
            </a:r>
            <a:r>
              <a:rPr lang="en-US" sz="2200" dirty="0" err="1"/>
              <a:t>sử</a:t>
            </a:r>
            <a:r>
              <a:rPr lang="en-US" sz="2200" dirty="0"/>
              <a:t> </a:t>
            </a:r>
            <a:r>
              <a:rPr lang="en-US" sz="2200" dirty="0" err="1"/>
              <a:t>dụng</a:t>
            </a:r>
            <a:r>
              <a:rPr lang="en-US" sz="2200" dirty="0"/>
              <a:t> </a:t>
            </a:r>
            <a:r>
              <a:rPr lang="en-US" sz="2200" dirty="0" err="1"/>
              <a:t>một</a:t>
            </a:r>
            <a:r>
              <a:rPr lang="en-US" sz="2200" dirty="0"/>
              <a:t> </a:t>
            </a:r>
            <a:r>
              <a:rPr lang="en-US" sz="2200" dirty="0" err="1"/>
              <a:t>loạt</a:t>
            </a:r>
            <a:r>
              <a:rPr lang="en-US" sz="2200" dirty="0"/>
              <a:t> </a:t>
            </a:r>
            <a:r>
              <a:rPr lang="en-US" sz="2200" dirty="0" err="1"/>
              <a:t>các</a:t>
            </a:r>
            <a:r>
              <a:rPr lang="en-US" sz="2200" dirty="0"/>
              <a:t> </a:t>
            </a:r>
            <a:r>
              <a:rPr lang="en-US" sz="2200" dirty="0" err="1"/>
              <a:t>thuật</a:t>
            </a:r>
            <a:r>
              <a:rPr lang="en-US" sz="2200" dirty="0"/>
              <a:t> </a:t>
            </a:r>
            <a:r>
              <a:rPr lang="en-US" sz="2200" dirty="0" err="1"/>
              <a:t>toán</a:t>
            </a:r>
            <a:r>
              <a:rPr lang="en-US" sz="2200" dirty="0"/>
              <a:t> </a:t>
            </a:r>
            <a:r>
              <a:rPr lang="en-US" sz="2200" dirty="0" err="1"/>
              <a:t>tinh</a:t>
            </a:r>
            <a:r>
              <a:rPr lang="en-US" sz="2200" dirty="0"/>
              <a:t> vi </a:t>
            </a:r>
            <a:r>
              <a:rPr lang="en-US" sz="2200" dirty="0" err="1"/>
              <a:t>và</a:t>
            </a:r>
            <a:r>
              <a:rPr lang="en-US" sz="2200" dirty="0"/>
              <a:t> </a:t>
            </a:r>
            <a:r>
              <a:rPr lang="en-US" sz="2200" dirty="0" err="1"/>
              <a:t>số</a:t>
            </a:r>
            <a:r>
              <a:rPr lang="en-US" sz="2200" dirty="0"/>
              <a:t> </a:t>
            </a:r>
            <a:r>
              <a:rPr lang="en-US" sz="2200" dirty="0" err="1"/>
              <a:t>liệu</a:t>
            </a:r>
            <a:r>
              <a:rPr lang="en-US" sz="2200" dirty="0"/>
              <a:t> </a:t>
            </a:r>
            <a:r>
              <a:rPr lang="en-US" sz="2200" dirty="0" err="1"/>
              <a:t>thống</a:t>
            </a:r>
            <a:r>
              <a:rPr lang="en-US" sz="2200" dirty="0"/>
              <a:t> </a:t>
            </a:r>
            <a:r>
              <a:rPr lang="en-US" sz="2200" dirty="0" err="1"/>
              <a:t>kê</a:t>
            </a:r>
            <a:endParaRPr lang="en-US" sz="2200" dirty="0"/>
          </a:p>
          <a:p>
            <a:pPr algn="just">
              <a:lnSpc>
                <a:spcPct val="120000"/>
              </a:lnSpc>
              <a:buClr>
                <a:srgbClr val="FF0000"/>
              </a:buClr>
              <a:buFont typeface="Wingdings" panose="05000000000000000000" pitchFamily="2" charset="2"/>
              <a:buChar char="v"/>
            </a:pPr>
            <a:r>
              <a:rPr lang="en-US" sz="2200" dirty="0" err="1"/>
              <a:t>Nhìn</a:t>
            </a:r>
            <a:r>
              <a:rPr lang="en-US" sz="2200" dirty="0"/>
              <a:t> </a:t>
            </a:r>
            <a:r>
              <a:rPr lang="en-US" sz="2200" dirty="0" err="1"/>
              <a:t>chung</a:t>
            </a:r>
            <a:r>
              <a:rPr lang="en-US" sz="2200" dirty="0"/>
              <a:t> </a:t>
            </a:r>
            <a:r>
              <a:rPr lang="en-US" sz="2200" dirty="0" err="1"/>
              <a:t>rất</a:t>
            </a:r>
            <a:r>
              <a:rPr lang="en-US" sz="2200" dirty="0"/>
              <a:t> </a:t>
            </a:r>
            <a:r>
              <a:rPr lang="en-US" sz="2200" dirty="0" err="1"/>
              <a:t>tốn</a:t>
            </a:r>
            <a:r>
              <a:rPr lang="en-US" sz="2200" dirty="0"/>
              <a:t> </a:t>
            </a:r>
            <a:r>
              <a:rPr lang="en-US" sz="2200" dirty="0" err="1"/>
              <a:t>kém</a:t>
            </a:r>
            <a:r>
              <a:rPr lang="en-US" sz="2200" dirty="0"/>
              <a:t>, </a:t>
            </a:r>
            <a:r>
              <a:rPr lang="en-US" sz="2200" dirty="0" err="1"/>
              <a:t>tốn</a:t>
            </a:r>
            <a:r>
              <a:rPr lang="en-US" sz="2200" dirty="0"/>
              <a:t> </a:t>
            </a:r>
            <a:r>
              <a:rPr lang="en-US" sz="2200" dirty="0" err="1"/>
              <a:t>thời</a:t>
            </a:r>
            <a:r>
              <a:rPr lang="en-US" sz="2200" dirty="0"/>
              <a:t> </a:t>
            </a:r>
            <a:r>
              <a:rPr lang="en-US" sz="2200" dirty="0" err="1"/>
              <a:t>gian</a:t>
            </a:r>
            <a:r>
              <a:rPr lang="en-US" sz="2200" dirty="0"/>
              <a:t> </a:t>
            </a:r>
            <a:r>
              <a:rPr lang="en-US" sz="2200" dirty="0" err="1"/>
              <a:t>và</a:t>
            </a:r>
            <a:r>
              <a:rPr lang="en-US" sz="2200" dirty="0"/>
              <a:t> </a:t>
            </a:r>
            <a:r>
              <a:rPr lang="en-US" sz="2200" dirty="0" err="1"/>
              <a:t>đòi</a:t>
            </a:r>
            <a:r>
              <a:rPr lang="en-US" sz="2200" dirty="0"/>
              <a:t> </a:t>
            </a:r>
            <a:r>
              <a:rPr lang="en-US" sz="2200" dirty="0" err="1"/>
              <a:t>hỏi</a:t>
            </a:r>
            <a:r>
              <a:rPr lang="en-US" sz="2200" dirty="0"/>
              <a:t> </a:t>
            </a:r>
            <a:r>
              <a:rPr lang="en-US" sz="2200" dirty="0" err="1"/>
              <a:t>người</a:t>
            </a:r>
            <a:r>
              <a:rPr lang="en-US" sz="2200" dirty="0"/>
              <a:t> </a:t>
            </a:r>
            <a:r>
              <a:rPr lang="en-US" sz="2200" dirty="0" err="1"/>
              <a:t>dự</a:t>
            </a:r>
            <a:r>
              <a:rPr lang="en-US" sz="2200" dirty="0"/>
              <a:t> </a:t>
            </a:r>
            <a:r>
              <a:rPr lang="en-US" sz="2200" dirty="0" err="1"/>
              <a:t>báo</a:t>
            </a:r>
            <a:r>
              <a:rPr lang="en-US" sz="2200" dirty="0"/>
              <a:t> </a:t>
            </a:r>
            <a:r>
              <a:rPr lang="en-US" sz="2200" dirty="0" err="1"/>
              <a:t>phải</a:t>
            </a:r>
            <a:r>
              <a:rPr lang="en-US" sz="2200" dirty="0"/>
              <a:t> </a:t>
            </a:r>
            <a:r>
              <a:rPr lang="en-US" sz="2200" dirty="0" err="1"/>
              <a:t>có</a:t>
            </a:r>
            <a:r>
              <a:rPr lang="en-US" sz="2200" dirty="0"/>
              <a:t> </a:t>
            </a:r>
            <a:r>
              <a:rPr lang="en-US" sz="2200" dirty="0" err="1"/>
              <a:t>chuyên</a:t>
            </a:r>
            <a:r>
              <a:rPr lang="en-US" sz="2200" dirty="0"/>
              <a:t> </a:t>
            </a:r>
            <a:r>
              <a:rPr lang="en-US" sz="2200" dirty="0" err="1"/>
              <a:t>môn</a:t>
            </a:r>
            <a:r>
              <a:rPr lang="en-US" sz="2200" dirty="0"/>
              <a:t> </a:t>
            </a:r>
            <a:r>
              <a:rPr lang="en-US" sz="2200" dirty="0" err="1"/>
              <a:t>cao</a:t>
            </a:r>
            <a:r>
              <a:rPr lang="en-US" sz="2200" dirty="0"/>
              <a:t>. </a:t>
            </a:r>
          </a:p>
          <a:p>
            <a:pPr algn="just">
              <a:lnSpc>
                <a:spcPct val="120000"/>
              </a:lnSpc>
              <a:buClr>
                <a:srgbClr val="FF0000"/>
              </a:buClr>
              <a:buFont typeface="Wingdings" panose="05000000000000000000" pitchFamily="2" charset="2"/>
              <a:buChar char="v"/>
            </a:pPr>
            <a:r>
              <a:rPr lang="en-US" sz="2200" dirty="0" err="1"/>
              <a:t>Với</a:t>
            </a:r>
            <a:r>
              <a:rPr lang="en-US" sz="2200" dirty="0"/>
              <a:t> </a:t>
            </a:r>
            <a:r>
              <a:rPr lang="en-US" sz="2200" dirty="0" err="1"/>
              <a:t>các</a:t>
            </a:r>
            <a:r>
              <a:rPr lang="en-US" sz="2200" dirty="0"/>
              <a:t> </a:t>
            </a:r>
            <a:r>
              <a:rPr lang="en-US" sz="2200" dirty="0" err="1"/>
              <a:t>công</a:t>
            </a:r>
            <a:r>
              <a:rPr lang="en-US" sz="2200" dirty="0"/>
              <a:t> </a:t>
            </a:r>
            <a:r>
              <a:rPr lang="en-US" sz="2200" dirty="0" err="1"/>
              <a:t>ty</a:t>
            </a:r>
            <a:r>
              <a:rPr lang="en-US" sz="2200" dirty="0"/>
              <a:t> </a:t>
            </a:r>
            <a:r>
              <a:rPr lang="en-US" sz="2200" dirty="0" err="1"/>
              <a:t>hạn</a:t>
            </a:r>
            <a:r>
              <a:rPr lang="en-US" sz="2200" dirty="0"/>
              <a:t> </a:t>
            </a:r>
            <a:r>
              <a:rPr lang="en-US" sz="2200" dirty="0" err="1"/>
              <a:t>chế</a:t>
            </a:r>
            <a:r>
              <a:rPr lang="en-US" sz="2200" dirty="0"/>
              <a:t> </a:t>
            </a:r>
            <a:r>
              <a:rPr lang="en-US" sz="2200" dirty="0" err="1"/>
              <a:t>về</a:t>
            </a:r>
            <a:r>
              <a:rPr lang="en-US" sz="2200" dirty="0"/>
              <a:t> </a:t>
            </a:r>
            <a:r>
              <a:rPr lang="en-US" sz="2200" dirty="0" err="1"/>
              <a:t>dữ</a:t>
            </a:r>
            <a:r>
              <a:rPr lang="en-US" sz="2200" dirty="0"/>
              <a:t> </a:t>
            </a:r>
            <a:r>
              <a:rPr lang="en-US" sz="2200" dirty="0" err="1"/>
              <a:t>liệu</a:t>
            </a:r>
            <a:r>
              <a:rPr lang="en-US" sz="2200" dirty="0"/>
              <a:t> </a:t>
            </a:r>
            <a:r>
              <a:rPr lang="en-US" sz="2200" dirty="0" err="1"/>
              <a:t>lịch</a:t>
            </a:r>
            <a:r>
              <a:rPr lang="en-US" sz="2200" dirty="0"/>
              <a:t> </a:t>
            </a:r>
            <a:r>
              <a:rPr lang="en-US" sz="2200" dirty="0" err="1"/>
              <a:t>sử</a:t>
            </a:r>
            <a:r>
              <a:rPr lang="en-US" sz="2200" dirty="0"/>
              <a:t>, </a:t>
            </a:r>
            <a:r>
              <a:rPr lang="en-US" sz="2200" dirty="0" err="1"/>
              <a:t>thường</a:t>
            </a:r>
            <a:r>
              <a:rPr lang="en-US" sz="2200" dirty="0"/>
              <a:t> </a:t>
            </a:r>
            <a:r>
              <a:rPr lang="en-US" sz="2200" dirty="0" err="1"/>
              <a:t>phải</a:t>
            </a:r>
            <a:r>
              <a:rPr lang="en-US" sz="2200" dirty="0"/>
              <a:t> </a:t>
            </a:r>
            <a:r>
              <a:rPr lang="en-US" sz="2200" dirty="0" err="1"/>
              <a:t>nhờ</a:t>
            </a:r>
            <a:r>
              <a:rPr lang="en-US" sz="2200" dirty="0"/>
              <a:t> </a:t>
            </a:r>
            <a:r>
              <a:rPr lang="en-US" sz="2200" dirty="0" err="1"/>
              <a:t>đến</a:t>
            </a:r>
            <a:r>
              <a:rPr lang="en-US" sz="2200" dirty="0"/>
              <a:t> </a:t>
            </a:r>
            <a:r>
              <a:rPr lang="en-US" sz="2200" dirty="0" err="1"/>
              <a:t>các</a:t>
            </a:r>
            <a:r>
              <a:rPr lang="en-US" sz="2200" dirty="0"/>
              <a:t> </a:t>
            </a:r>
            <a:r>
              <a:rPr lang="en-US" sz="2200" dirty="0" err="1"/>
              <a:t>kỹ</a:t>
            </a:r>
            <a:r>
              <a:rPr lang="en-US" sz="2200" dirty="0"/>
              <a:t> </a:t>
            </a:r>
            <a:r>
              <a:rPr lang="en-US" sz="2200" dirty="0" err="1"/>
              <a:t>thuật</a:t>
            </a:r>
            <a:r>
              <a:rPr lang="en-US" sz="2200" dirty="0"/>
              <a:t> </a:t>
            </a:r>
            <a:r>
              <a:rPr lang="en-US" sz="2200" dirty="0" err="1"/>
              <a:t>ít</a:t>
            </a:r>
            <a:r>
              <a:rPr lang="en-US" sz="2200" dirty="0"/>
              <a:t> </a:t>
            </a:r>
            <a:r>
              <a:rPr lang="en-US" sz="2200" dirty="0" err="1"/>
              <a:t>phức</a:t>
            </a:r>
            <a:r>
              <a:rPr lang="en-US" sz="2200" dirty="0"/>
              <a:t> </a:t>
            </a:r>
            <a:r>
              <a:rPr lang="en-US" sz="2200" dirty="0" err="1"/>
              <a:t>tạp</a:t>
            </a:r>
            <a:r>
              <a:rPr lang="en-US" sz="2200" dirty="0"/>
              <a:t> </a:t>
            </a:r>
            <a:r>
              <a:rPr lang="en-US" sz="2200" dirty="0" err="1"/>
              <a:t>hơn</a:t>
            </a:r>
            <a:r>
              <a:rPr lang="en-US" sz="2200" dirty="0"/>
              <a:t>. </a:t>
            </a:r>
          </a:p>
          <a:p>
            <a:pPr algn="just">
              <a:lnSpc>
                <a:spcPct val="120000"/>
              </a:lnSpc>
              <a:buClr>
                <a:srgbClr val="FF0000"/>
              </a:buClr>
              <a:buFont typeface="Wingdings" panose="05000000000000000000" pitchFamily="2" charset="2"/>
              <a:buChar char="v"/>
            </a:pPr>
            <a:r>
              <a:rPr lang="en-US" sz="2200" dirty="0" err="1"/>
              <a:t>Các</a:t>
            </a:r>
            <a:r>
              <a:rPr lang="en-US" sz="2200" dirty="0"/>
              <a:t> </a:t>
            </a:r>
            <a:r>
              <a:rPr lang="en-US" sz="2200" dirty="0" err="1"/>
              <a:t>kỹ</a:t>
            </a:r>
            <a:r>
              <a:rPr lang="en-US" sz="2200" dirty="0"/>
              <a:t> </a:t>
            </a:r>
            <a:r>
              <a:rPr lang="en-US" sz="2200" dirty="0" err="1"/>
              <a:t>thuật</a:t>
            </a:r>
            <a:r>
              <a:rPr lang="en-US" sz="2200" dirty="0"/>
              <a:t> phi </a:t>
            </a:r>
            <a:r>
              <a:rPr lang="en-US" sz="2200" dirty="0" err="1"/>
              <a:t>định</a:t>
            </a:r>
            <a:r>
              <a:rPr lang="en-US" sz="2200" dirty="0"/>
              <a:t> </a:t>
            </a:r>
            <a:r>
              <a:rPr lang="en-US" sz="2200" dirty="0" err="1"/>
              <a:t>lượng</a:t>
            </a:r>
            <a:r>
              <a:rPr lang="en-US" sz="2200" dirty="0"/>
              <a:t> </a:t>
            </a:r>
            <a:r>
              <a:rPr lang="en-US" sz="2200" dirty="0" err="1"/>
              <a:t>bị</a:t>
            </a:r>
            <a:r>
              <a:rPr lang="en-US" sz="2200" dirty="0"/>
              <a:t> </a:t>
            </a:r>
            <a:r>
              <a:rPr lang="en-US" sz="2200" dirty="0" err="1"/>
              <a:t>chỉ</a:t>
            </a:r>
            <a:r>
              <a:rPr lang="en-US" sz="2200" dirty="0"/>
              <a:t> </a:t>
            </a:r>
            <a:r>
              <a:rPr lang="en-US" sz="2200" dirty="0" err="1"/>
              <a:t>trích</a:t>
            </a:r>
            <a:r>
              <a:rPr lang="en-US" sz="2200" dirty="0"/>
              <a:t> </a:t>
            </a:r>
            <a:r>
              <a:rPr lang="en-US" sz="2200" dirty="0" err="1"/>
              <a:t>khá</a:t>
            </a:r>
            <a:r>
              <a:rPr lang="en-US" sz="2200" dirty="0"/>
              <a:t> </a:t>
            </a:r>
            <a:r>
              <a:rPr lang="en-US" sz="2200" dirty="0" err="1"/>
              <a:t>nhiều</a:t>
            </a:r>
            <a:r>
              <a:rPr lang="en-US" sz="2200" dirty="0"/>
              <a:t>, </a:t>
            </a:r>
            <a:r>
              <a:rPr lang="en-US" sz="2200" dirty="0" err="1"/>
              <a:t>đặc</a:t>
            </a:r>
            <a:r>
              <a:rPr lang="en-US" sz="2200" dirty="0"/>
              <a:t> </a:t>
            </a:r>
            <a:r>
              <a:rPr lang="en-US" sz="2200" dirty="0" err="1"/>
              <a:t>biệt</a:t>
            </a:r>
            <a:r>
              <a:rPr lang="en-US" sz="2200" dirty="0"/>
              <a:t> </a:t>
            </a:r>
            <a:r>
              <a:rPr lang="en-US" sz="2200" dirty="0" err="1"/>
              <a:t>là</a:t>
            </a:r>
            <a:r>
              <a:rPr lang="en-US" sz="2200" dirty="0"/>
              <a:t> </a:t>
            </a:r>
            <a:r>
              <a:rPr lang="en-US" sz="2200" dirty="0" err="1"/>
              <a:t>liên</a:t>
            </a:r>
            <a:r>
              <a:rPr lang="en-US" sz="2200" dirty="0"/>
              <a:t> </a:t>
            </a:r>
            <a:r>
              <a:rPr lang="en-US" sz="2200" dirty="0" err="1"/>
              <a:t>quan</a:t>
            </a:r>
            <a:r>
              <a:rPr lang="en-US" sz="2200" dirty="0"/>
              <a:t> </a:t>
            </a:r>
            <a:r>
              <a:rPr lang="en-US" sz="2200" dirty="0" err="1"/>
              <a:t>đến</a:t>
            </a:r>
            <a:r>
              <a:rPr lang="en-US" sz="2200" dirty="0"/>
              <a:t> </a:t>
            </a:r>
            <a:r>
              <a:rPr lang="en-US" sz="2200" dirty="0" err="1"/>
              <a:t>sự</a:t>
            </a:r>
            <a:r>
              <a:rPr lang="en-US" sz="2200" dirty="0"/>
              <a:t> </a:t>
            </a:r>
            <a:r>
              <a:rPr lang="en-US" sz="2200" dirty="0" err="1"/>
              <a:t>thiếu</a:t>
            </a:r>
            <a:r>
              <a:rPr lang="en-US" sz="2200" dirty="0"/>
              <a:t> </a:t>
            </a:r>
            <a:r>
              <a:rPr lang="en-US" sz="2200" dirty="0" err="1"/>
              <a:t>nhất</a:t>
            </a:r>
            <a:r>
              <a:rPr lang="en-US" sz="2200" dirty="0"/>
              <a:t> </a:t>
            </a:r>
            <a:r>
              <a:rPr lang="en-US" sz="2200" dirty="0" err="1"/>
              <a:t>quán</a:t>
            </a:r>
            <a:r>
              <a:rPr lang="en-US" sz="2200" dirty="0"/>
              <a:t>. </a:t>
            </a:r>
            <a:endParaRPr lang="vi-VN" sz="2200" dirty="0"/>
          </a:p>
        </p:txBody>
      </p:sp>
    </p:spTree>
    <p:extLst>
      <p:ext uri="{BB962C8B-B14F-4D97-AF65-F5344CB8AC3E}">
        <p14:creationId xmlns:p14="http://schemas.microsoft.com/office/powerpoint/2010/main" val="17521865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pPr>
            <a:r>
              <a:rPr lang="en-US" sz="2800" dirty="0">
                <a:solidFill>
                  <a:schemeClr val="tx1"/>
                </a:solidFill>
              </a:rPr>
              <a:t>24. </a:t>
            </a:r>
            <a:r>
              <a:rPr lang="en-US" sz="2800" dirty="0" err="1">
                <a:solidFill>
                  <a:schemeClr val="tx1"/>
                </a:solidFill>
              </a:rPr>
              <a:t>Yêu</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chú</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của</a:t>
            </a:r>
            <a:r>
              <a:rPr lang="en-US" sz="2800" dirty="0">
                <a:solidFill>
                  <a:schemeClr val="tx1"/>
                </a:solidFill>
              </a:rPr>
              <a:t> </a:t>
            </a:r>
            <a:br>
              <a:rPr lang="en-US" sz="2800" dirty="0">
                <a:solidFill>
                  <a:schemeClr val="tx1"/>
                </a:solidFill>
              </a:rPr>
            </a:br>
            <a:r>
              <a:rPr lang="en-US" sz="2800" dirty="0" err="1">
                <a:solidFill>
                  <a:schemeClr val="tx1"/>
                </a:solidFill>
              </a:rPr>
              <a:t>tổ</a:t>
            </a:r>
            <a:r>
              <a:rPr lang="en-US" sz="2800" dirty="0">
                <a:solidFill>
                  <a:schemeClr val="tx1"/>
                </a:solidFill>
              </a:rPr>
              <a:t> </a:t>
            </a:r>
            <a:r>
              <a:rPr lang="en-US" sz="2800" dirty="0" err="1">
                <a:solidFill>
                  <a:schemeClr val="tx1"/>
                </a:solidFill>
              </a:rPr>
              <a:t>chức</a:t>
            </a:r>
            <a:endParaRPr lang="vi-VN" sz="2800" dirty="0">
              <a:solidFill>
                <a:schemeClr val="tx1"/>
              </a:solidFill>
            </a:endParaRPr>
          </a:p>
        </p:txBody>
      </p:sp>
      <p:sp>
        <p:nvSpPr>
          <p:cNvPr id="3" name="Slide Number Placeholder 2"/>
          <p:cNvSpPr>
            <a:spLocks noGrp="1"/>
          </p:cNvSpPr>
          <p:nvPr>
            <p:ph type="sldNum" sz="quarter" idx="12"/>
          </p:nvPr>
        </p:nvSpPr>
        <p:spPr/>
        <p:txBody>
          <a:bodyPr/>
          <a:lstStyle/>
          <a:p>
            <a:pPr>
              <a:defRPr/>
            </a:pPr>
            <a:fld id="{BAE6BD3F-55D3-417E-AA1F-2AC3C49086BB}" type="slidenum">
              <a:rPr lang="en-US" smtClean="0"/>
              <a:pPr>
                <a:defRPr/>
              </a:pPr>
              <a:t>99</a:t>
            </a:fld>
            <a:endParaRPr lang="en-US"/>
          </a:p>
        </p:txBody>
      </p:sp>
      <p:sp>
        <p:nvSpPr>
          <p:cNvPr id="4" name="Content Placeholder 3"/>
          <p:cNvSpPr>
            <a:spLocks noGrp="1"/>
          </p:cNvSpPr>
          <p:nvPr>
            <p:ph sz="quarter" idx="1"/>
          </p:nvPr>
        </p:nvSpPr>
        <p:spPr>
          <a:xfrm>
            <a:off x="617806" y="1371600"/>
            <a:ext cx="8223504" cy="5175304"/>
          </a:xfrm>
        </p:spPr>
        <p:txBody>
          <a:bodyPr>
            <a:normAutofit fontScale="92500" lnSpcReduction="10000"/>
          </a:bodyPr>
          <a:lstStyle/>
          <a:p>
            <a:pPr algn="just">
              <a:lnSpc>
                <a:spcPct val="120000"/>
              </a:lnSpc>
              <a:buClr>
                <a:srgbClr val="FF0000"/>
              </a:buClr>
              <a:buFont typeface="Wingdings" panose="05000000000000000000" pitchFamily="2" charset="2"/>
              <a:buChar char="v"/>
            </a:pP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bộ</a:t>
            </a:r>
            <a:r>
              <a:rPr lang="en-US" sz="2400" dirty="0"/>
              <a:t> </a:t>
            </a:r>
            <a:r>
              <a:rPr lang="en-US" sz="2400" dirty="0" err="1"/>
              <a:t>phận</a:t>
            </a:r>
            <a:r>
              <a:rPr lang="en-US" sz="2400" dirty="0"/>
              <a:t> </a:t>
            </a:r>
            <a:r>
              <a:rPr lang="en-US" sz="2400" dirty="0" err="1"/>
              <a:t>chức</a:t>
            </a:r>
            <a:r>
              <a:rPr lang="en-US" sz="2400" dirty="0"/>
              <a:t> </a:t>
            </a:r>
            <a:r>
              <a:rPr lang="en-US" sz="2400" dirty="0" err="1"/>
              <a:t>năng</a:t>
            </a:r>
            <a:r>
              <a:rPr lang="en-US" sz="2400" dirty="0"/>
              <a:t> </a:t>
            </a:r>
            <a:r>
              <a:rPr lang="en-US" sz="2400" dirty="0" err="1"/>
              <a:t>của</a:t>
            </a:r>
            <a:r>
              <a:rPr lang="en-US" sz="2400" dirty="0"/>
              <a:t> </a:t>
            </a:r>
            <a:r>
              <a:rPr lang="en-US" sz="2400" dirty="0" err="1"/>
              <a:t>tổ</a:t>
            </a:r>
            <a:r>
              <a:rPr lang="en-US" sz="2400" dirty="0"/>
              <a:t> </a:t>
            </a:r>
            <a:r>
              <a:rPr lang="en-US" sz="2400" dirty="0" err="1"/>
              <a:t>chức</a:t>
            </a:r>
            <a:r>
              <a:rPr lang="en-US" sz="2400" dirty="0"/>
              <a:t> </a:t>
            </a:r>
            <a:r>
              <a:rPr lang="en-US" sz="2400" dirty="0" err="1"/>
              <a:t>đều</a:t>
            </a:r>
            <a:r>
              <a:rPr lang="en-US" sz="2400" dirty="0"/>
              <a:t> </a:t>
            </a:r>
            <a:r>
              <a:rPr lang="en-US" sz="2400" dirty="0" err="1"/>
              <a:t>cần</a:t>
            </a:r>
            <a:r>
              <a:rPr lang="en-US" sz="2400" dirty="0"/>
              <a:t> </a:t>
            </a:r>
            <a:r>
              <a:rPr lang="en-US" sz="2400" dirty="0" err="1"/>
              <a:t>cùng</a:t>
            </a:r>
            <a:r>
              <a:rPr lang="en-US" sz="2400" dirty="0"/>
              <a:t> </a:t>
            </a:r>
            <a:r>
              <a:rPr lang="en-US" sz="2400" dirty="0" err="1"/>
              <a:t>chú</a:t>
            </a:r>
            <a:r>
              <a:rPr lang="en-US" sz="2400" dirty="0"/>
              <a:t> </a:t>
            </a:r>
            <a:r>
              <a:rPr lang="en-US" sz="2400" dirty="0" err="1"/>
              <a:t>tâm</a:t>
            </a:r>
            <a:r>
              <a:rPr lang="en-US" sz="2400" dirty="0"/>
              <a:t> </a:t>
            </a:r>
            <a:r>
              <a:rPr lang="en-US" sz="2400" dirty="0" err="1"/>
              <a:t>cho</a:t>
            </a:r>
            <a:r>
              <a:rPr lang="en-US" sz="2400" dirty="0"/>
              <a:t> </a:t>
            </a:r>
            <a:r>
              <a:rPr lang="en-US" sz="2400" dirty="0" err="1"/>
              <a:t>quá</a:t>
            </a:r>
            <a:r>
              <a:rPr lang="en-US" sz="2400" dirty="0"/>
              <a:t> </a:t>
            </a:r>
            <a:r>
              <a:rPr lang="en-US" sz="2400" dirty="0" err="1"/>
              <a:t>trình</a:t>
            </a:r>
            <a:r>
              <a:rPr lang="en-US" sz="2400" dirty="0"/>
              <a:t> </a:t>
            </a:r>
            <a:r>
              <a:rPr lang="en-US" sz="2400" dirty="0" err="1"/>
              <a:t>dự</a:t>
            </a:r>
            <a:r>
              <a:rPr lang="en-US" sz="2400" dirty="0"/>
              <a:t> </a:t>
            </a:r>
            <a:r>
              <a:rPr lang="en-US" sz="2400" dirty="0" err="1"/>
              <a:t>báo</a:t>
            </a:r>
            <a:r>
              <a:rPr lang="en-US" sz="2400" dirty="0"/>
              <a:t> </a:t>
            </a:r>
            <a:r>
              <a:rPr lang="en-US" sz="2400" dirty="0" err="1"/>
              <a:t>và</a:t>
            </a:r>
            <a:r>
              <a:rPr lang="en-US" sz="2400" dirty="0"/>
              <a:t> </a:t>
            </a:r>
            <a:r>
              <a:rPr lang="en-US" sz="2400" dirty="0" err="1"/>
              <a:t>lập</a:t>
            </a:r>
            <a:r>
              <a:rPr lang="en-US" sz="2400" dirty="0"/>
              <a:t> </a:t>
            </a:r>
            <a:r>
              <a:rPr lang="en-US" sz="2400" dirty="0" err="1"/>
              <a:t>kế</a:t>
            </a:r>
            <a:r>
              <a:rPr lang="en-US" sz="2400" dirty="0"/>
              <a:t> </a:t>
            </a:r>
            <a:r>
              <a:rPr lang="en-US" sz="2400" dirty="0" err="1"/>
              <a:t>hoạch</a:t>
            </a:r>
            <a:r>
              <a:rPr lang="en-US" sz="2400" dirty="0"/>
              <a:t>. </a:t>
            </a:r>
          </a:p>
          <a:p>
            <a:pPr algn="just">
              <a:lnSpc>
                <a:spcPct val="120000"/>
              </a:lnSpc>
              <a:buClr>
                <a:srgbClr val="FF0000"/>
              </a:buClr>
              <a:buFont typeface="Wingdings" panose="05000000000000000000" pitchFamily="2" charset="2"/>
              <a:buChar char="v"/>
            </a:pPr>
            <a:r>
              <a:rPr lang="en-US" sz="2400" dirty="0" err="1"/>
              <a:t>Lực</a:t>
            </a:r>
            <a:r>
              <a:rPr lang="en-US" sz="2400" dirty="0"/>
              <a:t> </a:t>
            </a:r>
            <a:r>
              <a:rPr lang="en-US" sz="2400" dirty="0" err="1"/>
              <a:t>lượng</a:t>
            </a:r>
            <a:r>
              <a:rPr lang="en-US" sz="2400" dirty="0"/>
              <a:t> </a:t>
            </a:r>
            <a:r>
              <a:rPr lang="en-US" sz="2400" dirty="0" err="1"/>
              <a:t>bán</a:t>
            </a:r>
            <a:r>
              <a:rPr lang="en-US" sz="2400" dirty="0"/>
              <a:t> </a:t>
            </a:r>
            <a:r>
              <a:rPr lang="en-US" sz="2400" dirty="0" err="1"/>
              <a:t>hàng</a:t>
            </a:r>
            <a:r>
              <a:rPr lang="en-US" sz="2400" dirty="0"/>
              <a:t> </a:t>
            </a:r>
            <a:r>
              <a:rPr lang="en-US" sz="2400" dirty="0" err="1"/>
              <a:t>cần</a:t>
            </a:r>
            <a:r>
              <a:rPr lang="en-US" sz="2400" dirty="0"/>
              <a:t> </a:t>
            </a:r>
            <a:r>
              <a:rPr lang="en-US" sz="2400" dirty="0" err="1"/>
              <a:t>phải</a:t>
            </a:r>
            <a:r>
              <a:rPr lang="en-US" sz="2400" dirty="0"/>
              <a:t> </a:t>
            </a:r>
            <a:r>
              <a:rPr lang="en-US" sz="2400" dirty="0" err="1"/>
              <a:t>tham</a:t>
            </a:r>
            <a:r>
              <a:rPr lang="en-US" sz="2400" dirty="0"/>
              <a:t> </a:t>
            </a:r>
            <a:r>
              <a:rPr lang="en-US" sz="2400" dirty="0" err="1"/>
              <a:t>gia</a:t>
            </a:r>
            <a:r>
              <a:rPr lang="en-US" sz="2400" dirty="0"/>
              <a:t> </a:t>
            </a:r>
            <a:r>
              <a:rPr lang="en-US" sz="2400" dirty="0" err="1"/>
              <a:t>hết</a:t>
            </a:r>
            <a:r>
              <a:rPr lang="en-US" sz="2400" dirty="0"/>
              <a:t> </a:t>
            </a:r>
            <a:r>
              <a:rPr lang="en-US" sz="2400" dirty="0" err="1"/>
              <a:t>mình</a:t>
            </a:r>
            <a:r>
              <a:rPr lang="en-US" sz="2400" dirty="0"/>
              <a:t> </a:t>
            </a:r>
            <a:r>
              <a:rPr lang="en-US" sz="2400" dirty="0" err="1"/>
              <a:t>bởi</a:t>
            </a:r>
            <a:r>
              <a:rPr lang="en-US" sz="2400" dirty="0"/>
              <a:t> </a:t>
            </a:r>
            <a:r>
              <a:rPr lang="en-US" sz="2400" dirty="0" err="1"/>
              <a:t>vì</a:t>
            </a:r>
            <a:r>
              <a:rPr lang="en-US" sz="2400" dirty="0"/>
              <a:t> </a:t>
            </a:r>
            <a:r>
              <a:rPr lang="en-US" sz="2400" dirty="0" err="1"/>
              <a:t>họ</a:t>
            </a:r>
            <a:r>
              <a:rPr lang="en-US" sz="2400" dirty="0"/>
              <a:t> </a:t>
            </a:r>
            <a:r>
              <a:rPr lang="en-US" sz="2400" dirty="0" err="1"/>
              <a:t>góp</a:t>
            </a:r>
            <a:r>
              <a:rPr lang="en-US" sz="2400" dirty="0"/>
              <a:t> </a:t>
            </a:r>
            <a:r>
              <a:rPr lang="en-US" sz="2400" dirty="0" err="1"/>
              <a:t>phần</a:t>
            </a:r>
            <a:r>
              <a:rPr lang="en-US" sz="2400" dirty="0"/>
              <a:t> </a:t>
            </a:r>
            <a:r>
              <a:rPr lang="en-US" sz="2400" dirty="0" err="1"/>
              <a:t>trực</a:t>
            </a:r>
            <a:r>
              <a:rPr lang="en-US" sz="2400" dirty="0"/>
              <a:t> </a:t>
            </a:r>
            <a:r>
              <a:rPr lang="en-US" sz="2400" dirty="0" err="1"/>
              <a:t>tiếp</a:t>
            </a:r>
            <a:r>
              <a:rPr lang="en-US" sz="2400" dirty="0"/>
              <a:t> </a:t>
            </a:r>
            <a:r>
              <a:rPr lang="en-US" sz="2400" dirty="0" err="1"/>
              <a:t>vào</a:t>
            </a:r>
            <a:r>
              <a:rPr lang="en-US" sz="2400" dirty="0"/>
              <a:t> </a:t>
            </a:r>
            <a:r>
              <a:rPr lang="en-US" sz="2400" dirty="0" err="1"/>
              <a:t>doanh</a:t>
            </a:r>
            <a:r>
              <a:rPr lang="en-US" sz="2400" dirty="0"/>
              <a:t> </a:t>
            </a:r>
            <a:r>
              <a:rPr lang="en-US" sz="2400" dirty="0" err="1"/>
              <a:t>số</a:t>
            </a:r>
            <a:r>
              <a:rPr lang="en-US" sz="2400" dirty="0"/>
              <a:t> </a:t>
            </a:r>
            <a:r>
              <a:rPr lang="en-US" sz="2400" dirty="0" err="1"/>
              <a:t>bán</a:t>
            </a:r>
            <a:r>
              <a:rPr lang="en-US" sz="2400" dirty="0"/>
              <a:t> </a:t>
            </a:r>
            <a:r>
              <a:rPr lang="en-US" sz="2400" dirty="0" err="1"/>
              <a:t>và</a:t>
            </a:r>
            <a:r>
              <a:rPr lang="en-US" sz="2400" dirty="0"/>
              <a:t> </a:t>
            </a:r>
            <a:r>
              <a:rPr lang="en-US" sz="2400" dirty="0" err="1"/>
              <a:t>gần</a:t>
            </a:r>
            <a:r>
              <a:rPr lang="en-US" sz="2400" dirty="0"/>
              <a:t> </a:t>
            </a:r>
            <a:r>
              <a:rPr lang="en-US" sz="2400" dirty="0" err="1"/>
              <a:t>nhất</a:t>
            </a:r>
            <a:r>
              <a:rPr lang="en-US" sz="2400" dirty="0"/>
              <a:t> </a:t>
            </a:r>
            <a:r>
              <a:rPr lang="en-US" sz="2400" dirty="0" err="1"/>
              <a:t>với</a:t>
            </a:r>
            <a:r>
              <a:rPr lang="en-US" sz="2400" dirty="0"/>
              <a:t> </a:t>
            </a:r>
            <a:r>
              <a:rPr lang="en-US" sz="2400" dirty="0" err="1"/>
              <a:t>thị</a:t>
            </a:r>
            <a:r>
              <a:rPr lang="en-US" sz="2400" dirty="0"/>
              <a:t> </a:t>
            </a:r>
            <a:r>
              <a:rPr lang="en-US" sz="2400" dirty="0" err="1"/>
              <a:t>trường</a:t>
            </a:r>
            <a:r>
              <a:rPr lang="en-US" sz="2400" dirty="0"/>
              <a:t>. </a:t>
            </a:r>
          </a:p>
          <a:p>
            <a:pPr algn="just">
              <a:lnSpc>
                <a:spcPct val="120000"/>
              </a:lnSpc>
              <a:buClr>
                <a:srgbClr val="FF0000"/>
              </a:buClr>
              <a:buFont typeface="Wingdings" panose="05000000000000000000" pitchFamily="2" charset="2"/>
              <a:buChar char="v"/>
            </a:pPr>
            <a:r>
              <a:rPr lang="en-US" sz="2400" dirty="0" err="1"/>
              <a:t>Việc</a:t>
            </a:r>
            <a:r>
              <a:rPr lang="en-US" sz="2400" dirty="0"/>
              <a:t> </a:t>
            </a:r>
            <a:r>
              <a:rPr lang="en-US" sz="2400" dirty="0" err="1"/>
              <a:t>thiếu</a:t>
            </a:r>
            <a:r>
              <a:rPr lang="en-US" sz="2400" dirty="0"/>
              <a:t> </a:t>
            </a:r>
            <a:r>
              <a:rPr lang="en-US" sz="2400" dirty="0" err="1"/>
              <a:t>sự</a:t>
            </a:r>
            <a:r>
              <a:rPr lang="en-US" sz="2400" dirty="0"/>
              <a:t> </a:t>
            </a:r>
            <a:r>
              <a:rPr lang="en-US" sz="2400" dirty="0" err="1"/>
              <a:t>chú</a:t>
            </a:r>
            <a:r>
              <a:rPr lang="en-US" sz="2400" dirty="0"/>
              <a:t> </a:t>
            </a:r>
            <a:r>
              <a:rPr lang="en-US" sz="2400" dirty="0" err="1"/>
              <a:t>tâm</a:t>
            </a:r>
            <a:r>
              <a:rPr lang="en-US" sz="2400" dirty="0"/>
              <a:t> </a:t>
            </a:r>
            <a:r>
              <a:rPr lang="en-US" sz="2400" dirty="0" err="1"/>
              <a:t>của</a:t>
            </a:r>
            <a:r>
              <a:rPr lang="en-US" sz="2400" dirty="0"/>
              <a:t> </a:t>
            </a:r>
            <a:r>
              <a:rPr lang="en-US" sz="2400" dirty="0" err="1"/>
              <a:t>các</a:t>
            </a:r>
            <a:r>
              <a:rPr lang="en-US" sz="2400" dirty="0"/>
              <a:t> </a:t>
            </a:r>
            <a:r>
              <a:rPr lang="en-US" sz="2400" dirty="0" err="1"/>
              <a:t>bộ</a:t>
            </a:r>
            <a:r>
              <a:rPr lang="en-US" sz="2400" dirty="0"/>
              <a:t> </a:t>
            </a:r>
            <a:r>
              <a:rPr lang="en-US" sz="2400" dirty="0" err="1"/>
              <a:t>phận</a:t>
            </a:r>
            <a:r>
              <a:rPr lang="en-US" sz="2400" dirty="0"/>
              <a:t> </a:t>
            </a:r>
            <a:r>
              <a:rPr lang="en-US" sz="2400" dirty="0" err="1"/>
              <a:t>chức</a:t>
            </a:r>
            <a:r>
              <a:rPr lang="en-US" sz="2400" dirty="0"/>
              <a:t> </a:t>
            </a:r>
            <a:r>
              <a:rPr lang="en-US" sz="2400" dirty="0" err="1"/>
              <a:t>năng</a:t>
            </a:r>
            <a:r>
              <a:rPr lang="en-US" sz="2400" dirty="0"/>
              <a:t> </a:t>
            </a:r>
            <a:r>
              <a:rPr lang="en-US" sz="2400" dirty="0" err="1"/>
              <a:t>vào</a:t>
            </a:r>
            <a:r>
              <a:rPr lang="en-US" sz="2400" dirty="0"/>
              <a:t> </a:t>
            </a:r>
            <a:r>
              <a:rPr lang="en-US" sz="2400" dirty="0" err="1"/>
              <a:t>quá</a:t>
            </a:r>
            <a:r>
              <a:rPr lang="en-US" sz="2400" dirty="0"/>
              <a:t> </a:t>
            </a:r>
            <a:r>
              <a:rPr lang="en-US" sz="2400" dirty="0" err="1"/>
              <a:t>trình</a:t>
            </a:r>
            <a:r>
              <a:rPr lang="en-US" sz="2400" dirty="0"/>
              <a:t> </a:t>
            </a:r>
            <a:r>
              <a:rPr lang="en-US" sz="2400" dirty="0" err="1"/>
              <a:t>dự</a:t>
            </a:r>
            <a:r>
              <a:rPr lang="en-US" sz="2400" dirty="0"/>
              <a:t> </a:t>
            </a:r>
            <a:r>
              <a:rPr lang="en-US" sz="2400" dirty="0" err="1"/>
              <a:t>báo</a:t>
            </a:r>
            <a:r>
              <a:rPr lang="en-US" sz="2400" dirty="0"/>
              <a:t> </a:t>
            </a:r>
            <a:r>
              <a:rPr lang="en-US" sz="2400" dirty="0" err="1"/>
              <a:t>có</a:t>
            </a:r>
            <a:r>
              <a:rPr lang="en-US" sz="2400" dirty="0"/>
              <a:t> </a:t>
            </a:r>
            <a:r>
              <a:rPr lang="en-US" sz="2400" dirty="0" err="1"/>
              <a:t>thể</a:t>
            </a:r>
            <a:r>
              <a:rPr lang="en-US" sz="2400" dirty="0"/>
              <a:t> </a:t>
            </a:r>
            <a:r>
              <a:rPr lang="en-US" sz="2400" dirty="0" err="1"/>
              <a:t>ảnh</a:t>
            </a:r>
            <a:r>
              <a:rPr lang="en-US" sz="2400" dirty="0"/>
              <a:t> </a:t>
            </a:r>
            <a:r>
              <a:rPr lang="en-US" sz="2400" dirty="0" err="1"/>
              <a:t>hưởng</a:t>
            </a:r>
            <a:r>
              <a:rPr lang="en-US" sz="2400" dirty="0"/>
              <a:t> </a:t>
            </a:r>
            <a:r>
              <a:rPr lang="en-US" sz="2400" dirty="0" err="1"/>
              <a:t>tiêu</a:t>
            </a:r>
            <a:r>
              <a:rPr lang="en-US" sz="2400" dirty="0"/>
              <a:t> </a:t>
            </a:r>
            <a:r>
              <a:rPr lang="en-US" sz="2400" dirty="0" err="1"/>
              <a:t>cực</a:t>
            </a:r>
            <a:r>
              <a:rPr lang="en-US" sz="2400" dirty="0"/>
              <a:t> </a:t>
            </a:r>
            <a:r>
              <a:rPr lang="en-US" sz="2400" dirty="0" err="1"/>
              <a:t>đến</a:t>
            </a:r>
            <a:r>
              <a:rPr lang="en-US" sz="2400" dirty="0"/>
              <a:t> </a:t>
            </a:r>
            <a:r>
              <a:rPr lang="en-US" sz="2400" dirty="0" err="1"/>
              <a:t>định</a:t>
            </a:r>
            <a:r>
              <a:rPr lang="en-US" sz="2400" dirty="0"/>
              <a:t> </a:t>
            </a:r>
            <a:r>
              <a:rPr lang="en-US" sz="2400" dirty="0" err="1"/>
              <a:t>hướng</a:t>
            </a:r>
            <a:r>
              <a:rPr lang="en-US" sz="2400" dirty="0"/>
              <a:t> </a:t>
            </a:r>
            <a:r>
              <a:rPr lang="en-US" sz="2400" dirty="0" err="1"/>
              <a:t>tổng</a:t>
            </a:r>
            <a:r>
              <a:rPr lang="en-US" sz="2400" dirty="0"/>
              <a:t> </a:t>
            </a:r>
            <a:r>
              <a:rPr lang="en-US" sz="2400" dirty="0" err="1"/>
              <a:t>thể</a:t>
            </a:r>
            <a:r>
              <a:rPr lang="en-US" sz="2400" dirty="0"/>
              <a:t> </a:t>
            </a:r>
            <a:r>
              <a:rPr lang="en-US" sz="2400" dirty="0" err="1"/>
              <a:t>và</a:t>
            </a:r>
            <a:r>
              <a:rPr lang="en-US" sz="2400" dirty="0"/>
              <a:t> </a:t>
            </a:r>
            <a:r>
              <a:rPr lang="en-US" sz="2400" dirty="0" err="1"/>
              <a:t>động</a:t>
            </a:r>
            <a:r>
              <a:rPr lang="en-US" sz="2400" dirty="0"/>
              <a:t> </a:t>
            </a:r>
            <a:r>
              <a:rPr lang="en-US" sz="2400" dirty="0" err="1"/>
              <a:t>lực</a:t>
            </a:r>
            <a:r>
              <a:rPr lang="en-US" sz="2400" dirty="0"/>
              <a:t> </a:t>
            </a:r>
            <a:r>
              <a:rPr lang="en-US" sz="2400" dirty="0" err="1"/>
              <a:t>của</a:t>
            </a:r>
            <a:r>
              <a:rPr lang="en-US" sz="2400" dirty="0"/>
              <a:t> </a:t>
            </a:r>
            <a:r>
              <a:rPr lang="en-US" sz="2400" dirty="0" err="1"/>
              <a:t>công</a:t>
            </a:r>
            <a:r>
              <a:rPr lang="en-US" sz="2400" dirty="0"/>
              <a:t> </a:t>
            </a:r>
            <a:r>
              <a:rPr lang="en-US" sz="2400" dirty="0" err="1"/>
              <a:t>ty</a:t>
            </a:r>
            <a:r>
              <a:rPr lang="en-US" sz="2400" dirty="0"/>
              <a:t>.</a:t>
            </a:r>
          </a:p>
          <a:p>
            <a:pPr algn="just">
              <a:lnSpc>
                <a:spcPct val="120000"/>
              </a:lnSpc>
              <a:buClr>
                <a:srgbClr val="FF0000"/>
              </a:buClr>
              <a:buFont typeface="Wingdings" panose="05000000000000000000" pitchFamily="2" charset="2"/>
              <a:buChar char="v"/>
            </a:pPr>
            <a:r>
              <a:rPr lang="en-US" sz="2400" dirty="0"/>
              <a:t> </a:t>
            </a:r>
            <a:r>
              <a:rPr lang="en-US" sz="2400" dirty="0" err="1"/>
              <a:t>Khi</a:t>
            </a:r>
            <a:r>
              <a:rPr lang="en-US" sz="2400" dirty="0"/>
              <a:t> </a:t>
            </a:r>
            <a:r>
              <a:rPr lang="en-US" sz="2400" dirty="0" err="1"/>
              <a:t>tất</a:t>
            </a:r>
            <a:r>
              <a:rPr lang="en-US" sz="2400" dirty="0"/>
              <a:t> </a:t>
            </a:r>
            <a:r>
              <a:rPr lang="en-US" sz="2400" dirty="0" err="1"/>
              <a:t>cả</a:t>
            </a:r>
            <a:r>
              <a:rPr lang="en-US" sz="2400" dirty="0"/>
              <a:t> </a:t>
            </a:r>
            <a:r>
              <a:rPr lang="en-US" sz="2400" dirty="0" err="1"/>
              <a:t>mọi</a:t>
            </a:r>
            <a:r>
              <a:rPr lang="en-US" sz="2400" dirty="0"/>
              <a:t> </a:t>
            </a:r>
            <a:r>
              <a:rPr lang="en-US" sz="2400" dirty="0" err="1"/>
              <a:t>người</a:t>
            </a:r>
            <a:r>
              <a:rPr lang="en-US" sz="2400" dirty="0"/>
              <a:t> </a:t>
            </a:r>
            <a:r>
              <a:rPr lang="en-US" sz="2400" dirty="0" err="1"/>
              <a:t>tham</a:t>
            </a:r>
            <a:r>
              <a:rPr lang="en-US" sz="2400" dirty="0"/>
              <a:t> </a:t>
            </a:r>
            <a:r>
              <a:rPr lang="en-US" sz="2400" dirty="0" err="1"/>
              <a:t>gia</a:t>
            </a:r>
            <a:r>
              <a:rPr lang="en-US" sz="2400" dirty="0"/>
              <a:t> </a:t>
            </a:r>
            <a:r>
              <a:rPr lang="en-US" sz="2400" dirty="0" err="1"/>
              <a:t>và</a:t>
            </a:r>
            <a:r>
              <a:rPr lang="en-US" sz="2400" dirty="0"/>
              <a:t> </a:t>
            </a:r>
            <a:r>
              <a:rPr lang="en-US" sz="2400" dirty="0" err="1"/>
              <a:t>dành</a:t>
            </a:r>
            <a:r>
              <a:rPr lang="en-US" sz="2400" dirty="0"/>
              <a:t> </a:t>
            </a:r>
            <a:r>
              <a:rPr lang="en-US" sz="2400" dirty="0" err="1"/>
              <a:t>hết</a:t>
            </a:r>
            <a:r>
              <a:rPr lang="en-US" sz="2400" dirty="0"/>
              <a:t> </a:t>
            </a:r>
            <a:r>
              <a:rPr lang="en-US" sz="2400" dirty="0" err="1"/>
              <a:t>tâm</a:t>
            </a:r>
            <a:r>
              <a:rPr lang="en-US" sz="2400" dirty="0"/>
              <a:t> </a:t>
            </a:r>
            <a:r>
              <a:rPr lang="en-US" sz="2400" dirty="0" err="1"/>
              <a:t>trí</a:t>
            </a:r>
            <a:r>
              <a:rPr lang="en-US" sz="2400" dirty="0"/>
              <a:t> </a:t>
            </a:r>
            <a:r>
              <a:rPr lang="en-US" sz="2400" dirty="0" err="1"/>
              <a:t>cho</a:t>
            </a:r>
            <a:r>
              <a:rPr lang="en-US" sz="2400" dirty="0"/>
              <a:t> </a:t>
            </a:r>
            <a:r>
              <a:rPr lang="en-US" sz="2400" dirty="0" err="1"/>
              <a:t>quá</a:t>
            </a:r>
            <a:r>
              <a:rPr lang="en-US" sz="2400" dirty="0"/>
              <a:t> </a:t>
            </a:r>
            <a:r>
              <a:rPr lang="en-US" sz="2400" dirty="0" err="1"/>
              <a:t>trình</a:t>
            </a:r>
            <a:r>
              <a:rPr lang="en-US" sz="2400" dirty="0"/>
              <a:t> </a:t>
            </a:r>
            <a:r>
              <a:rPr lang="en-US" sz="2400" dirty="0" err="1"/>
              <a:t>dự</a:t>
            </a:r>
            <a:r>
              <a:rPr lang="en-US" sz="2400" dirty="0"/>
              <a:t> </a:t>
            </a:r>
            <a:r>
              <a:rPr lang="en-US" sz="2400" dirty="0" err="1"/>
              <a:t>báo</a:t>
            </a:r>
            <a:r>
              <a:rPr lang="en-US" sz="2400" dirty="0"/>
              <a:t>, </a:t>
            </a:r>
            <a:r>
              <a:rPr lang="en-US" sz="2400" dirty="0" err="1"/>
              <a:t>mỗi</a:t>
            </a:r>
            <a:r>
              <a:rPr lang="en-US" sz="2400" dirty="0"/>
              <a:t> </a:t>
            </a:r>
            <a:r>
              <a:rPr lang="en-US" sz="2400" dirty="0" err="1"/>
              <a:t>cá</a:t>
            </a:r>
            <a:r>
              <a:rPr lang="en-US" sz="2400" dirty="0"/>
              <a:t> </a:t>
            </a:r>
            <a:r>
              <a:rPr lang="en-US" sz="2400" dirty="0" err="1"/>
              <a:t>nhân</a:t>
            </a:r>
            <a:r>
              <a:rPr lang="en-US" sz="2400" dirty="0"/>
              <a:t> </a:t>
            </a:r>
            <a:r>
              <a:rPr lang="en-US" sz="2400" dirty="0" err="1"/>
              <a:t>có</a:t>
            </a:r>
            <a:r>
              <a:rPr lang="en-US" sz="2400" dirty="0"/>
              <a:t> </a:t>
            </a:r>
            <a:r>
              <a:rPr lang="en-US" sz="2400" dirty="0" err="1"/>
              <a:t>thể</a:t>
            </a:r>
            <a:r>
              <a:rPr lang="en-US" sz="2400" dirty="0"/>
              <a:t> </a:t>
            </a:r>
            <a:r>
              <a:rPr lang="en-US" sz="2400" dirty="0" err="1"/>
              <a:t>thích</a:t>
            </a:r>
            <a:r>
              <a:rPr lang="en-US" sz="2400" dirty="0"/>
              <a:t> </a:t>
            </a:r>
            <a:r>
              <a:rPr lang="en-US" sz="2400" dirty="0" err="1"/>
              <a:t>thú</a:t>
            </a:r>
            <a:r>
              <a:rPr lang="en-US" sz="2400" dirty="0"/>
              <a:t> </a:t>
            </a:r>
            <a:r>
              <a:rPr lang="en-US" sz="2400" dirty="0" err="1"/>
              <a:t>hơn</a:t>
            </a:r>
            <a:r>
              <a:rPr lang="en-US" sz="2400" dirty="0"/>
              <a:t> </a:t>
            </a:r>
            <a:r>
              <a:rPr lang="en-US" sz="2400" dirty="0" err="1"/>
              <a:t>với</a:t>
            </a:r>
            <a:r>
              <a:rPr lang="en-US" sz="2400" dirty="0"/>
              <a:t> </a:t>
            </a:r>
            <a:r>
              <a:rPr lang="en-US" sz="2400" dirty="0" err="1"/>
              <a:t>công</a:t>
            </a:r>
            <a:r>
              <a:rPr lang="en-US" sz="2400" dirty="0"/>
              <a:t> </a:t>
            </a:r>
            <a:r>
              <a:rPr lang="en-US" sz="2400" dirty="0" err="1"/>
              <a:t>việc</a:t>
            </a:r>
            <a:r>
              <a:rPr lang="en-US" sz="2400" dirty="0"/>
              <a:t> </a:t>
            </a:r>
            <a:r>
              <a:rPr lang="en-US" sz="2400" dirty="0" err="1"/>
              <a:t>của</a:t>
            </a:r>
            <a:r>
              <a:rPr lang="en-US" sz="2400" dirty="0"/>
              <a:t> </a:t>
            </a:r>
            <a:r>
              <a:rPr lang="en-US" sz="2400" dirty="0" err="1"/>
              <a:t>mình</a:t>
            </a:r>
            <a:r>
              <a:rPr lang="en-US" sz="2400" dirty="0"/>
              <a:t> </a:t>
            </a:r>
            <a:r>
              <a:rPr lang="en-US" sz="2400" dirty="0" err="1"/>
              <a:t>và</a:t>
            </a:r>
            <a:r>
              <a:rPr lang="en-US" sz="2400" dirty="0"/>
              <a:t> </a:t>
            </a:r>
            <a:r>
              <a:rPr lang="en-US" sz="2400" dirty="0" err="1"/>
              <a:t>với</a:t>
            </a:r>
            <a:r>
              <a:rPr lang="en-US" sz="2400" dirty="0"/>
              <a:t> </a:t>
            </a:r>
            <a:r>
              <a:rPr lang="en-US" sz="2400" dirty="0" err="1"/>
              <a:t>định</a:t>
            </a:r>
            <a:r>
              <a:rPr lang="en-US" sz="2400" dirty="0"/>
              <a:t> </a:t>
            </a:r>
            <a:r>
              <a:rPr lang="en-US" sz="2400" dirty="0" err="1"/>
              <a:t>hướng</a:t>
            </a:r>
            <a:r>
              <a:rPr lang="en-US" sz="2400" dirty="0"/>
              <a:t> </a:t>
            </a:r>
            <a:r>
              <a:rPr lang="en-US" sz="2400" dirty="0" err="1"/>
              <a:t>chung</a:t>
            </a:r>
            <a:r>
              <a:rPr lang="en-US" sz="2400" dirty="0"/>
              <a:t> </a:t>
            </a:r>
            <a:r>
              <a:rPr lang="en-US" sz="2400" dirty="0" err="1"/>
              <a:t>của</a:t>
            </a:r>
            <a:r>
              <a:rPr lang="en-US" sz="2400" dirty="0"/>
              <a:t> </a:t>
            </a:r>
            <a:r>
              <a:rPr lang="en-US" sz="2400" dirty="0" err="1"/>
              <a:t>tổ</a:t>
            </a:r>
            <a:r>
              <a:rPr lang="en-US" sz="2400" dirty="0"/>
              <a:t> </a:t>
            </a:r>
            <a:r>
              <a:rPr lang="en-US" sz="2400" dirty="0" err="1"/>
              <a:t>chức</a:t>
            </a:r>
            <a:r>
              <a:rPr lang="en-US" sz="2400" dirty="0"/>
              <a:t>.</a:t>
            </a:r>
            <a:endParaRPr lang="vi-VN" sz="2400" dirty="0"/>
          </a:p>
          <a:p>
            <a:pPr marL="0" indent="0" algn="just">
              <a:buNone/>
            </a:pPr>
            <a:r>
              <a:rPr lang="en-US" dirty="0"/>
              <a:t> </a:t>
            </a:r>
            <a:endParaRPr lang="vi-VN" dirty="0"/>
          </a:p>
        </p:txBody>
      </p:sp>
    </p:spTree>
    <p:extLst>
      <p:ext uri="{BB962C8B-B14F-4D97-AF65-F5344CB8AC3E}">
        <p14:creationId xmlns:p14="http://schemas.microsoft.com/office/powerpoint/2010/main" val="2462211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31174</Words>
  <Application>Microsoft Macintosh PowerPoint</Application>
  <PresentationFormat>On-screen Show (4:3)</PresentationFormat>
  <Paragraphs>2223</Paragraphs>
  <Slides>264</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264</vt:i4>
      </vt:variant>
    </vt:vector>
  </HeadingPairs>
  <TitlesOfParts>
    <vt:vector size="277" baseType="lpstr">
      <vt:lpstr>.VnArial</vt:lpstr>
      <vt:lpstr>Arial</vt:lpstr>
      <vt:lpstr>Calibri</vt:lpstr>
      <vt:lpstr>Cambria Math</vt:lpstr>
      <vt:lpstr>Symbol</vt:lpstr>
      <vt:lpstr>Tahoma</vt:lpstr>
      <vt:lpstr>Times New Roman</vt:lpstr>
      <vt:lpstr>Tw Cen MT</vt:lpstr>
      <vt:lpstr>Tw Cen MT Condensed</vt:lpstr>
      <vt:lpstr>Wingdings</vt:lpstr>
      <vt:lpstr>Wingdings 2</vt:lpstr>
      <vt:lpstr>Wingdings 3</vt:lpstr>
      <vt:lpstr>Integral</vt:lpstr>
      <vt:lpstr>TÀI LIỆU GIẢNG DẠY HỌC PHẦN QUẢN TRỊ BÁN HÀNG</vt:lpstr>
      <vt:lpstr>Mục tiêu học phần</vt:lpstr>
      <vt:lpstr>Đối tượng, thời lượng và điều kiện</vt:lpstr>
      <vt:lpstr>CẤU TRÚC học phần</vt:lpstr>
      <vt:lpstr>PHÂN BỔ THỜI GIAN</vt:lpstr>
      <vt:lpstr>PHƯƠNG PHÁP GIẢNG DẠY HỌC TẬP</vt:lpstr>
      <vt:lpstr>YÊU CẦU ĐỐI VỚI SINH VIÊN</vt:lpstr>
      <vt:lpstr>Đánh giá sinh viên</vt:lpstr>
      <vt:lpstr>Tài liệu học tập</vt:lpstr>
      <vt:lpstr>Chương 1: KHÁI QUÁT VỀ QUẢN TRỊ  BÁN HÀNG</vt:lpstr>
      <vt:lpstr>1. Khái niệm quản trị bán hàng</vt:lpstr>
      <vt:lpstr>2. Phạm vi của hoạt động quản trị  bán hàng</vt:lpstr>
      <vt:lpstr>3. Hai đối tượng được quản lý trong  quản trị bán hàng</vt:lpstr>
      <vt:lpstr>4.Chức năng lập kế hoạch</vt:lpstr>
      <vt:lpstr>5. Chức năng triển khai thực hiện  kế hoạch</vt:lpstr>
      <vt:lpstr>6. Chức năng kiểm soát</vt:lpstr>
      <vt:lpstr>7.Vai trò của quản trị bán hàng</vt:lpstr>
      <vt:lpstr>8. Xác định các hoạt động chức năng</vt:lpstr>
      <vt:lpstr>9. Xác định vai trò chiến lược của chức năng bán hàng</vt:lpstr>
      <vt:lpstr>10. Thiết kế hoạt động tổ chức  bán hàng</vt:lpstr>
      <vt:lpstr>11.Phát triển lực lượng bán hàng</vt:lpstr>
      <vt:lpstr>12. Điều khiển lực lượng bán hàng</vt:lpstr>
      <vt:lpstr>13. Đánh giá hiệu quả bán hàng và lực lượng bán hàng</vt:lpstr>
      <vt:lpstr>14. Quản trị bán và quản trị marketing</vt:lpstr>
      <vt:lpstr>15. Quản trị bán và quản trị kênh  phân phối</vt:lpstr>
      <vt:lpstr>16. Quản trị bán và quản trị nguồn nhân lực</vt:lpstr>
      <vt:lpstr>17. Quản trị bán hàng và quản trị  tài chính</vt:lpstr>
      <vt:lpstr>     18. Xu hướng chuyển từ giao dịch sang xây dựng quan hệ     1. Xu hướng chuyển từ giao dịch sang xây dựng mối quan hệ</vt:lpstr>
      <vt:lpstr>19. Xu hướng chuyển từ quản trị cá nhân sang quản trị nhóm bán hàng</vt:lpstr>
      <vt:lpstr>20. Xu hướng chuyển từ tập trung vào sản lượng bán sang tập trung vào hiệu quả bán hàng</vt:lpstr>
      <vt:lpstr>21. Xu hướng chuyển từ quản lý  sang lãnh đạo lực lượng bán </vt:lpstr>
      <vt:lpstr>22. Xu hướng chuyển từ phạm vi địa phương sang thị trường thế giới</vt:lpstr>
      <vt:lpstr>23. Xu hướng chuyển từ bán hàng truyền thống sang bán hàng hiện đại</vt:lpstr>
      <vt:lpstr>Tóm tắt chương</vt:lpstr>
      <vt:lpstr>Chương 2: hoạt động bán hàng</vt:lpstr>
      <vt:lpstr>1. Khái niệm về bán hàng cá nhân</vt:lpstr>
      <vt:lpstr>2.Vị trí, vai trò của bán hàng cá nhân</vt:lpstr>
      <vt:lpstr>3. Những chức năng và nhiệm vụ chủ yếu của người bán hàng</vt:lpstr>
      <vt:lpstr>4. Những hoạt động chủ yếu thuộc chức năng bán hàng</vt:lpstr>
      <vt:lpstr>5. Một số đặc điểm chung</vt:lpstr>
      <vt:lpstr>2. Một số nhận thức không đúng về nghề bán hàng</vt:lpstr>
      <vt:lpstr>6. Một số yếu tố làm người bán hàng bị giảm bớt động lực</vt:lpstr>
      <vt:lpstr>7. Một số nhận thức đúng về nghề bán hàng</vt:lpstr>
      <vt:lpstr>8. Những phẩm chất cần có của người bán hàng giỏi</vt:lpstr>
      <vt:lpstr>9. Phân loại công việc Bán hàng -tiếp cận thứ nhất</vt:lpstr>
      <vt:lpstr>10. Tiếp cận thứ hai: Ba nhóm công việc BH cơ bản</vt:lpstr>
      <vt:lpstr>11. Phân loại công việc Bán hàng -tiếp cận thứ ba</vt:lpstr>
      <vt:lpstr>12. Phân loại công việc Bán hàng -tiếp cận thứ tư</vt:lpstr>
      <vt:lpstr>13. Quản trị chất lượng đồng bộ và CSKH</vt:lpstr>
      <vt:lpstr>14. Marketing quan hệ trong hoạt động bán hàng</vt:lpstr>
      <vt:lpstr>Tóm tắt chương</vt:lpstr>
      <vt:lpstr>Chương 3: XÂY DỰNG KẾ HOẠCH VÀ XÂY DỰNG NGÂN SÁCH BÁN HÀNG </vt:lpstr>
      <vt:lpstr>1. Chiến lược kinh doanh</vt:lpstr>
      <vt:lpstr>2. Chiến lược marketing</vt:lpstr>
      <vt:lpstr>3. Kế hoạch bán hàng </vt:lpstr>
      <vt:lpstr>4. Mối quan hệ giữa kế hoạch bán hàng và chiến lược marketing</vt:lpstr>
      <vt:lpstr>5. Các yêu cầu đối với kế hoạch  bán hàng</vt:lpstr>
      <vt:lpstr>6. Chỉ tiêu kết quả</vt:lpstr>
      <vt:lpstr>7. Chỉ tiêu hoạt động</vt:lpstr>
      <vt:lpstr>8. Chỉ tiêu kiểm soát</vt:lpstr>
      <vt:lpstr>9. Các yêu cầu của chỉ tiêu bán hàng</vt:lpstr>
      <vt:lpstr>10. Sự tham gia của lực lượng bán hàng vào việc thiết lập chỉ tiêu</vt:lpstr>
      <vt:lpstr>11. Tính tất yếu và bản chất của kế hoạch bán hàng</vt:lpstr>
      <vt:lpstr>12. Quá trình xây dựng kế hoạch  bán hàng </vt:lpstr>
      <vt:lpstr>12.1 Giai đoạn phân tích</vt:lpstr>
      <vt:lpstr>12.2. Giai đoạn xác định mục tiêu</vt:lpstr>
      <vt:lpstr>12.3. Giai đoạn phát triển kế hoạch</vt:lpstr>
      <vt:lpstr>12.4. Giai đoạn tổ chức thực hiện</vt:lpstr>
      <vt:lpstr>13. Khái quát về ngân sách bán hàng</vt:lpstr>
      <vt:lpstr>14. Phương pháp xác định ngân sách bán hàng</vt:lpstr>
      <vt:lpstr>15. Các loại chỉ tiêu cấu thành lên ngân sách chi phí bán hàng (tiếp cận 1)</vt:lpstr>
      <vt:lpstr>16. Các loại chỉ tiêu cấu thành lên ngân sách chi phí bán hàng (tiếp cận 2) </vt:lpstr>
      <vt:lpstr>17. Các phương pháp dự báo bán hàng</vt:lpstr>
      <vt:lpstr>Tóm tắt chương</vt:lpstr>
      <vt:lpstr>Chương 4: ĐÁNH GIÁ TIỀM NĂNG THỊ TRƯỜNG VÀ DỰ BÁO LƯỢNG BÁN </vt:lpstr>
      <vt:lpstr>1. Vai trò của dự báo lượng bán</vt:lpstr>
      <vt:lpstr>2. Ảnh hưởng của dự báo lượng bán thiếu chính xác</vt:lpstr>
      <vt:lpstr>3. Đánh giá môi trường dự báo</vt:lpstr>
      <vt:lpstr>4. Các chỉ số chủ đạo để dự báo lượng bán </vt:lpstr>
      <vt:lpstr>5. Xác định các mức độ dự báo</vt:lpstr>
      <vt:lpstr>6. Xác định tiềm năng thị trường</vt:lpstr>
      <vt:lpstr>7. Ước tính cầu tiềm năng thị trường</vt:lpstr>
      <vt:lpstr>8. Ước tính nhu cầu công nghiệp</vt:lpstr>
      <vt:lpstr>9.Dự báo bằng phương pháp tích lũy </vt:lpstr>
      <vt:lpstr>10. Kỹ thuật dự báo phi định lượng </vt:lpstr>
      <vt:lpstr>11. Đánh giá của người điều hành</vt:lpstr>
      <vt:lpstr>12. Phương pháp Delphi</vt:lpstr>
      <vt:lpstr>13. Phương pháp tổng hợp ý kiến của LLBH</vt:lpstr>
      <vt:lpstr>14. Phương pháp đếm</vt:lpstr>
      <vt:lpstr>15. Phương pháp khảo sát ý định mua của KH</vt:lpstr>
      <vt:lpstr>16. Phương pháp thử nghiệm thị trường</vt:lpstr>
      <vt:lpstr>17. Kỹ thuật phân tích chuỗi thời gian</vt:lpstr>
      <vt:lpstr>18. Phương pháp phân tích</vt:lpstr>
      <vt:lpstr>19. Phương pháp trung bình động</vt:lpstr>
      <vt:lpstr>20. Làm mịn đồ thị theo cấp số nhân</vt:lpstr>
      <vt:lpstr>21. Hộp Jenkins</vt:lpstr>
      <vt:lpstr>22. Kỹ thuật phân tích nhân quả</vt:lpstr>
      <vt:lpstr>23. Yêu cầu đối với kỹ thuật dự báo </vt:lpstr>
      <vt:lpstr>24. Yêu cầu về sự chú tâm của  tổ chức</vt:lpstr>
      <vt:lpstr>Tóm tắt chương</vt:lpstr>
      <vt:lpstr>Chương 5 :TỔ CHỨC LỰC LƯỢNG BÁN </vt:lpstr>
      <vt:lpstr>1. CÁC ĐẶC TÍNH CỦA CẤU TRÚC TỔ CHỨC LLBH </vt:lpstr>
      <vt:lpstr>2. Mô hình tổ chức theo chiều rộng</vt:lpstr>
      <vt:lpstr>3. Mô hình tổ chức theo chiều dọc</vt:lpstr>
      <vt:lpstr>4. Quản lý bán hàng chức năng và quản trị LLBH</vt:lpstr>
      <vt:lpstr>5. Các yếu tố cần cân nhắc khi cơ cấu tổ chức LLBH</vt:lpstr>
      <vt:lpstr>6. Tổ chức theo khu vực địa lý</vt:lpstr>
      <vt:lpstr>7. Ưu điểm của tổ chức bán hàng theo khu vực địa lý </vt:lpstr>
      <vt:lpstr>8. Mô hình tổ chức theo khu vực địa lý</vt:lpstr>
      <vt:lpstr>9. Tổ chức theo sản phẩm</vt:lpstr>
      <vt:lpstr>10. Mô hình tổ chức theo sản phẩm</vt:lpstr>
      <vt:lpstr>11. Tổ chức theo khách hàng</vt:lpstr>
      <vt:lpstr>12. Mô hình tổ chức theo khách hàng </vt:lpstr>
      <vt:lpstr>14.Tổ chức theo chức năng</vt:lpstr>
      <vt:lpstr>15. Mô hình tổ chức theo chức năng</vt:lpstr>
      <vt:lpstr>16.Tổ chức hỗn hợp</vt:lpstr>
      <vt:lpstr>17. Mô hình tổ chức hỗn hợp</vt:lpstr>
      <vt:lpstr>18. Xác định quy mô của lực lượng  bán hàng</vt:lpstr>
      <vt:lpstr>19.Tổ chức lực lượng bán hàng bên trong và bên ngoài</vt:lpstr>
      <vt:lpstr>20. Sử dụng đại lý bán hàng độc lập</vt:lpstr>
      <vt:lpstr>21.Tổ chức bán hàng theo nhóm</vt:lpstr>
      <vt:lpstr>22. Telemarketing</vt:lpstr>
      <vt:lpstr>Tóm tắt chương</vt:lpstr>
      <vt:lpstr>Chương 6: TUYỂN CHỌN LỰC LƯỢNG  BÁN HÀNG </vt:lpstr>
      <vt:lpstr>1. Khái niệm và tầm quan trọng của tuyển chọn lực lượng bán hàng</vt:lpstr>
      <vt:lpstr>2. Đánh giá nhu cầu nhân sự bán hàng</vt:lpstr>
      <vt:lpstr>3. Phân tích công việc và quyết định  các tiêu chí tuyển chọn</vt:lpstr>
      <vt:lpstr>4. Ai là người phân tích công việc và chuẩn bị bản mô tả công việc </vt:lpstr>
      <vt:lpstr>5. Chuẩn bị bản mô tả công việc</vt:lpstr>
      <vt:lpstr>6. Xác định đặc tính mong muốn ở các ứng viên </vt:lpstr>
      <vt:lpstr>7. Lập chiến lược tuyển  chọn</vt:lpstr>
      <vt:lpstr>8. Đánh giá kết quả nhân viên mới</vt:lpstr>
      <vt:lpstr>9. Đánh giá tỷ lệ thành công của nguồn tuyển chọn</vt:lpstr>
      <vt:lpstr>Tóm tắt chương</vt:lpstr>
      <vt:lpstr>Chương 7: HUẤN LUYỆN, ĐÀO TẠO LỰC  LƯỢNG BÁN HÀNG </vt:lpstr>
      <vt:lpstr>1. Khái niệm và tầm quan trọng của HL và ĐT </vt:lpstr>
      <vt:lpstr>2. Phân loại chương trình HLĐT </vt:lpstr>
      <vt:lpstr>3. Quy trình huấn luyện đào tạo</vt:lpstr>
      <vt:lpstr>4. Cách thức thứ nhất</vt:lpstr>
      <vt:lpstr>5. Cách thức thứ hai</vt:lpstr>
      <vt:lpstr>6. Những chỉ dẫn chung</vt:lpstr>
      <vt:lpstr>7. Một số mục tiêu cơ bản</vt:lpstr>
      <vt:lpstr>8. Các mảng nội dung ĐÀO TẠO về  kỹ năng</vt:lpstr>
      <vt:lpstr>9. Các mảng nội dung ĐÀO TẠO về  kiến thức </vt:lpstr>
      <vt:lpstr>10. Phương pháp huấn luyện và đào tạo</vt:lpstr>
      <vt:lpstr>11. Người huấn luyện đào tạo </vt:lpstr>
      <vt:lpstr>12. Địa điểm huấn luyện, đào tạo</vt:lpstr>
      <vt:lpstr>13. Cách thức đánh giá</vt:lpstr>
      <vt:lpstr>14. Nguyên nhân thất bại của một số  chương trình HLĐT</vt:lpstr>
      <vt:lpstr>Tóm tắt chương</vt:lpstr>
      <vt:lpstr>Chương 8: LÃNH ĐẠO LỰC LƯỢNG BÁN HÀNG </vt:lpstr>
      <vt:lpstr>1. Tầm quan trọng của lãnh đạo lực lượng bán hàng</vt:lpstr>
      <vt:lpstr>2. Khái niệm lãnh đạo lực lượng  bán hàng</vt:lpstr>
      <vt:lpstr>3. Phân biệt giữa lãnh đạo và quản lý  lực lượng bán hàng</vt:lpstr>
      <vt:lpstr>4. Các nguồn sức mạnh và việc sử dụng của nhà LĐ</vt:lpstr>
      <vt:lpstr>5. Đạo đức trong lãnh đạo lực lượng bán hàng</vt:lpstr>
      <vt:lpstr>6. Lãnh đạo chính thức và lãnh đạo  không chính thức</vt:lpstr>
      <vt:lpstr>7. Các phẩm chất của nhà lãnh đạo thành công</vt:lpstr>
      <vt:lpstr>8. Thuyết đặc trưng</vt:lpstr>
      <vt:lpstr>8.1. Bản chất thuyết đặc trưng</vt:lpstr>
      <vt:lpstr>8.2. Ứng dụng lý thuyết đặc trưng trong lãnh đạo bán hàng</vt:lpstr>
      <vt:lpstr>9. Thuyết hành vi</vt:lpstr>
      <vt:lpstr>9.1. Bản chất của thuyết hành vi</vt:lpstr>
      <vt:lpstr>9.2. Các phong cách lãnh đạo</vt:lpstr>
      <vt:lpstr>9.3. Các dạng hành vi của vai trò quản lý bán hàng</vt:lpstr>
      <vt:lpstr>10. Thuyết ứng xử</vt:lpstr>
      <vt:lpstr>10.1. Bản chất thuyết ứng xử</vt:lpstr>
      <vt:lpstr>10.2. Lý thuyết ngẫu nhiên của người lãnh đạo</vt:lpstr>
      <vt:lpstr>10.3. Vận dụng lý thuyết ứng xử trong lãnh đạo LLBH</vt:lpstr>
      <vt:lpstr>11. Các phong cách lãnh đạo</vt:lpstr>
      <vt:lpstr>12. Sự phát triển năng lực lãnh đạo nhờ những cố vấn kinh nghiệm</vt:lpstr>
      <vt:lpstr>13. Phát triển các nét đặc trưng của lãnh đạo</vt:lpstr>
      <vt:lpstr>14. Định nghĩa giao tiếp</vt:lpstr>
      <vt:lpstr>15. Kỹ năng lắng nghe</vt:lpstr>
      <vt:lpstr>16. Giao tiếp không dùng ngôn ngữ</vt:lpstr>
      <vt:lpstr>17. Phá vỡ những rào cản trong  giao tiếp</vt:lpstr>
      <vt:lpstr>Tóm tắt chương</vt:lpstr>
      <vt:lpstr>Chương 9: QUẢN LÝ LÃNH THỔ BÁN HÀNG</vt:lpstr>
      <vt:lpstr>1. Khái niệm lãnh thổ bán hàng</vt:lpstr>
      <vt:lpstr>2. Các lý do cần thiết lập lãnh thổ bán hàng</vt:lpstr>
      <vt:lpstr>3. Quy trình thiết lập lãnh thổ bán hàng</vt:lpstr>
      <vt:lpstr>3.1. Lựa chọn đơn vị cơ sở</vt:lpstr>
      <vt:lpstr>3.2. Tìm kiếm thông tin về khách hàng hiện tại và triển vọng</vt:lpstr>
      <vt:lpstr>3.3. Các công việc tiếp theo sau thu thập TT</vt:lpstr>
      <vt:lpstr>3.4. Xác định các lãnh thổ cơ bản</vt:lpstr>
      <vt:lpstr>3.5. Sắp xếp nhân viên BH vào các vùng lãnh thổ</vt:lpstr>
      <vt:lpstr>4. Quản trị việc bao quát lãnh thổ bán hàng</vt:lpstr>
      <vt:lpstr>4.1. Lập kế hoạch tuyến đường</vt:lpstr>
      <vt:lpstr>4.2. LẬP KẾ HOẠCH THỜI GIAN BIỂU BÁN HÀNG </vt:lpstr>
      <vt:lpstr>4.3. Các công cụ quản lý thời gian </vt:lpstr>
      <vt:lpstr>5. Các nhóm định mức bán hàng</vt:lpstr>
      <vt:lpstr>6. Mục đích của việc thiết lập định mức bán hàng</vt:lpstr>
      <vt:lpstr>6.1. Đưa ra các tiêu chuẩn bán hàng </vt:lpstr>
      <vt:lpstr>6.2. Kiểm soát hoạt động của lực lượng bán hàng </vt:lpstr>
      <vt:lpstr>6.3. Thúc đẩy làm việc</vt:lpstr>
      <vt:lpstr>7. Các yêu cầu của định mức bán hàng</vt:lpstr>
      <vt:lpstr>7.1. Tính thích hợp (phù hợp)  </vt:lpstr>
      <vt:lpstr>7.2. Khả năng thực thi  </vt:lpstr>
      <vt:lpstr>7.3. Dễ hiểu </vt:lpstr>
      <vt:lpstr>8. Căn cứ và các phương pháp thiết lập  định mức bán hàng</vt:lpstr>
      <vt:lpstr>Tóm tắt chương</vt:lpstr>
      <vt:lpstr>Chương 10: THÙ LAO CHO LỰC LƯỢNG BÁN HÀNG</vt:lpstr>
      <vt:lpstr>1. Lương cứng- Các trường hợp áp dụng  </vt:lpstr>
      <vt:lpstr>2. Phương thức trả thù lao theo tiền hoa hồng</vt:lpstr>
      <vt:lpstr>2.1. Các quyết định cần thiết</vt:lpstr>
      <vt:lpstr>2.2. Một số đặc điểm cần lưu ý về hình thức tra tiền hoa hồng </vt:lpstr>
      <vt:lpstr>2.3. Ưu điểm của trả thù lao hoa hồng</vt:lpstr>
      <vt:lpstr>2.4. Nhược điểm của trả thù lao hoa hồng</vt:lpstr>
      <vt:lpstr>3. Thù lao kết hợp</vt:lpstr>
      <vt:lpstr>3.1. Các phương án kết hợp</vt:lpstr>
      <vt:lpstr>3.2. Ưu nhược điểm</vt:lpstr>
      <vt:lpstr>4. Chuẩn bị các bảng mô tả công việc</vt:lpstr>
      <vt:lpstr>5. Thiết lập các mục tiêu cụ thể</vt:lpstr>
      <vt:lpstr>5.1. Dựa trên những điểm thuận lợi của công ty   </vt:lpstr>
      <vt:lpstr>5.2. Từ góc độ của nhân viên bán hàng </vt:lpstr>
      <vt:lpstr>6. Xác định các mức độ thù lao chung </vt:lpstr>
      <vt:lpstr>6.1. Các căn cứ xác định các mức độ thù lao chung </vt:lpstr>
      <vt:lpstr>6.2. Phương pháp xác định các mức thù lao chung</vt:lpstr>
      <vt:lpstr>7. Xây dựng phương án thù lao hỗn hợp</vt:lpstr>
      <vt:lpstr>8. Triển khai thử kế hoạch </vt:lpstr>
      <vt:lpstr>9. Xu hướng thù lao bán hàng</vt:lpstr>
      <vt:lpstr>10. Thù lao cho nhà quản trị bán hàng </vt:lpstr>
      <vt:lpstr>11. Nhận thức về tầm quan trọng của chi phí bán hàng  </vt:lpstr>
      <vt:lpstr>12. Thiết kế kế hoạch chi phí </vt:lpstr>
      <vt:lpstr>13. Kiểm soát chi phí bán hàng </vt:lpstr>
      <vt:lpstr>Tóm tắt chương</vt:lpstr>
      <vt:lpstr>Chương 11: THÚC ĐẨY LỰC LƯỢNG BÁN HÀNG</vt:lpstr>
      <vt:lpstr>1. Quan niệm về thúc đẩy bán hàng</vt:lpstr>
      <vt:lpstr>2. Tầm quan trọng của thúc đẩy bán hàng</vt:lpstr>
      <vt:lpstr>3. Hệ thống thúc đẩy bán hàng </vt:lpstr>
      <vt:lpstr>4. Khen thưởng bằng tiền</vt:lpstr>
      <vt:lpstr>5. Các hình thức thúc đẩy và khen thưởng khác</vt:lpstr>
      <vt:lpstr>5.1. Cơ hội thăng tiến </vt:lpstr>
      <vt:lpstr>5.2. Cơ hội phát triển cá nhân</vt:lpstr>
      <vt:lpstr>5.3. Ghi nhận kết quả</vt:lpstr>
      <vt:lpstr>5.4. An toàn về công việc </vt:lpstr>
      <vt:lpstr>5.5. Phần thưởng đột xuất</vt:lpstr>
      <vt:lpstr>5.6. Phụ cấp bán hàng</vt:lpstr>
      <vt:lpstr>6. Giải quyết các vấn đề trong quản lý  hệ thống thúc đẩy</vt:lpstr>
      <vt:lpstr> 7. HƯỚNG DẪN THÚC ĐẨY VÀ KHEN THƯỞNG LỰC LƯỢNG BÁN HÀNG </vt:lpstr>
      <vt:lpstr>Tóm tắt chương</vt:lpstr>
      <vt:lpstr>Chương 12: ĐÁNH GIÁ HOẠT ĐỘNG BÁN HÀNG VÀ LỰC LƯỢNG BÁN HÀNG</vt:lpstr>
      <vt:lpstr>1. Mục đích ý nghĩa của việc đánh giá</vt:lpstr>
      <vt:lpstr>2. Các phương pháp đánh giá </vt:lpstr>
      <vt:lpstr>3. Kiểm toán hoạt động bán hàng</vt:lpstr>
      <vt:lpstr>4. Phân tích doanh số theo khu vực địa lý </vt:lpstr>
      <vt:lpstr>5. Phân tích doanh số theo chủng loại sản phẩm, loại khách hàng…</vt:lpstr>
      <vt:lpstr>6. Phân tích chi phí bán hàng</vt:lpstr>
      <vt:lpstr>7. Phân tích báo cáo thu nhập</vt:lpstr>
      <vt:lpstr>8. Phân tích tỷ suất lợi nhuận </vt:lpstr>
      <vt:lpstr>9. Phân tích năng suất</vt:lpstr>
      <vt:lpstr>10. Khái quát về đánh giá kết quả của người bán hàng</vt:lpstr>
      <vt:lpstr>11. Các phương pháp đánh giá </vt:lpstr>
      <vt:lpstr>11.1. Sử dụng danh mục điểm đánh giá/Sắp xếp theo thứ bậc </vt:lpstr>
      <vt:lpstr>11.2. Phương pháp xếp hạng</vt:lpstr>
      <vt:lpstr>11.3. Phương pháp thiết lập mục tiêu</vt:lpstr>
      <vt:lpstr>11.4. Phương pháp đánh giá sắp xếp thứ bậc kết quả và hành vi</vt:lpstr>
      <vt:lpstr>12. Đánh giá kết quả của nhóm</vt:lpstr>
      <vt:lpstr>12.1 Đặc điểm chung</vt:lpstr>
      <vt:lpstr>12.2. Quy trình đánh giá</vt:lpstr>
      <vt:lpstr>12.3. Mẫu đánh giá hiệu quả làm việc nhóm</vt:lpstr>
      <vt:lpstr>13. Một số vấn đề trong đánh giá kết quả của người bán</vt:lpstr>
      <vt:lpstr>Tóm tắt chương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TÀI LIỆU GIẢNG DẠY HỌC PHẦN MARKETING KỸ THUẬT SỐ DIGITAL MARKETING </dc:title>
  <dc:creator>Thanhpham</dc:creator>
  <cp:lastModifiedBy>Nguyen Hoai Long</cp:lastModifiedBy>
  <cp:revision>56</cp:revision>
  <dcterms:created xsi:type="dcterms:W3CDTF">2020-02-26T11:17:44Z</dcterms:created>
  <dcterms:modified xsi:type="dcterms:W3CDTF">2020-08-24T10:53:03Z</dcterms:modified>
</cp:coreProperties>
</file>